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262" r:id="rId2"/>
    <p:sldId id="525" r:id="rId3"/>
    <p:sldId id="527" r:id="rId4"/>
    <p:sldId id="257" r:id="rId5"/>
    <p:sldId id="324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641ED-9C34-45B6-B15E-F6FEB247B233}" v="383" dt="2023-09-27T05:39:38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0567" autoAdjust="0"/>
  </p:normalViewPr>
  <p:slideViewPr>
    <p:cSldViewPr snapToGrid="0">
      <p:cViewPr varScale="1">
        <p:scale>
          <a:sx n="89" d="100"/>
          <a:sy n="89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Van Helmondt" userId="d8319cc9cc788b33" providerId="LiveId" clId="{34A641ED-9C34-45B6-B15E-F6FEB247B233}"/>
    <pc:docChg chg="undo custSel addSld delSld modSld">
      <pc:chgData name="Stijn Van Helmondt" userId="d8319cc9cc788b33" providerId="LiveId" clId="{34A641ED-9C34-45B6-B15E-F6FEB247B233}" dt="2023-09-27T05:53:50.671" v="1122" actId="47"/>
      <pc:docMkLst>
        <pc:docMk/>
      </pc:docMkLst>
      <pc:sldChg chg="del">
        <pc:chgData name="Stijn Van Helmondt" userId="d8319cc9cc788b33" providerId="LiveId" clId="{34A641ED-9C34-45B6-B15E-F6FEB247B233}" dt="2023-09-26T20:42:45.580" v="431" actId="47"/>
        <pc:sldMkLst>
          <pc:docMk/>
          <pc:sldMk cId="1518170725" sldId="256"/>
        </pc:sldMkLst>
      </pc:sldChg>
      <pc:sldChg chg="delSp modSp mod">
        <pc:chgData name="Stijn Van Helmondt" userId="d8319cc9cc788b33" providerId="LiveId" clId="{34A641ED-9C34-45B6-B15E-F6FEB247B233}" dt="2023-09-27T05:53:40.902" v="1104" actId="403"/>
        <pc:sldMkLst>
          <pc:docMk/>
          <pc:sldMk cId="891059174" sldId="257"/>
        </pc:sldMkLst>
        <pc:spChg chg="mod">
          <ac:chgData name="Stijn Van Helmondt" userId="d8319cc9cc788b33" providerId="LiveId" clId="{34A641ED-9C34-45B6-B15E-F6FEB247B233}" dt="2023-09-27T05:37:00.780" v="701" actId="20577"/>
          <ac:spMkLst>
            <pc:docMk/>
            <pc:sldMk cId="891059174" sldId="257"/>
            <ac:spMk id="2" creationId="{D7934993-C603-B204-BDC1-01BBCE5CA71F}"/>
          </ac:spMkLst>
        </pc:spChg>
        <pc:spChg chg="mod">
          <ac:chgData name="Stijn Van Helmondt" userId="d8319cc9cc788b33" providerId="LiveId" clId="{34A641ED-9C34-45B6-B15E-F6FEB247B233}" dt="2023-09-27T05:53:40.902" v="1104" actId="403"/>
          <ac:spMkLst>
            <pc:docMk/>
            <pc:sldMk cId="891059174" sldId="257"/>
            <ac:spMk id="3" creationId="{F4BD0229-A4B0-6779-9628-C3D3E44C6A0B}"/>
          </ac:spMkLst>
        </pc:spChg>
        <pc:picChg chg="del">
          <ac:chgData name="Stijn Van Helmondt" userId="d8319cc9cc788b33" providerId="LiveId" clId="{34A641ED-9C34-45B6-B15E-F6FEB247B233}" dt="2023-09-27T05:38:03.693" v="724" actId="478"/>
          <ac:picMkLst>
            <pc:docMk/>
            <pc:sldMk cId="891059174" sldId="257"/>
            <ac:picMk id="5" creationId="{4E609C73-90F8-B8DF-3D6A-80FFE2C5E020}"/>
          </ac:picMkLst>
        </pc:picChg>
      </pc:sldChg>
      <pc:sldChg chg="delSp del mod">
        <pc:chgData name="Stijn Van Helmondt" userId="d8319cc9cc788b33" providerId="LiveId" clId="{34A641ED-9C34-45B6-B15E-F6FEB247B233}" dt="2023-09-27T05:38:52.503" v="736" actId="2696"/>
        <pc:sldMkLst>
          <pc:docMk/>
          <pc:sldMk cId="2459083301" sldId="258"/>
        </pc:sldMkLst>
        <pc:spChg chg="del">
          <ac:chgData name="Stijn Van Helmondt" userId="d8319cc9cc788b33" providerId="LiveId" clId="{34A641ED-9C34-45B6-B15E-F6FEB247B233}" dt="2023-09-27T05:38:42.416" v="735" actId="478"/>
          <ac:spMkLst>
            <pc:docMk/>
            <pc:sldMk cId="2459083301" sldId="258"/>
            <ac:spMk id="4" creationId="{621C3D40-72D0-21AD-FDC3-3069D018D0A0}"/>
          </ac:spMkLst>
        </pc:spChg>
      </pc:sldChg>
      <pc:sldChg chg="modSp mod">
        <pc:chgData name="Stijn Van Helmondt" userId="d8319cc9cc788b33" providerId="LiveId" clId="{34A641ED-9C34-45B6-B15E-F6FEB247B233}" dt="2023-09-26T13:26:32.238" v="68" actId="20577"/>
        <pc:sldMkLst>
          <pc:docMk/>
          <pc:sldMk cId="823036789" sldId="262"/>
        </pc:sldMkLst>
        <pc:spChg chg="mod">
          <ac:chgData name="Stijn Van Helmondt" userId="d8319cc9cc788b33" providerId="LiveId" clId="{34A641ED-9C34-45B6-B15E-F6FEB247B233}" dt="2023-09-26T13:24:11.882" v="18" actId="20577"/>
          <ac:spMkLst>
            <pc:docMk/>
            <pc:sldMk cId="823036789" sldId="262"/>
            <ac:spMk id="7" creationId="{056E1A66-3F24-1AFC-C45F-1B4E8AFB608E}"/>
          </ac:spMkLst>
        </pc:spChg>
        <pc:spChg chg="mod">
          <ac:chgData name="Stijn Van Helmondt" userId="d8319cc9cc788b33" providerId="LiveId" clId="{34A641ED-9C34-45B6-B15E-F6FEB247B233}" dt="2023-09-26T13:26:32.238" v="68" actId="20577"/>
          <ac:spMkLst>
            <pc:docMk/>
            <pc:sldMk cId="823036789" sldId="262"/>
            <ac:spMk id="8" creationId="{4A8AE970-1939-B93F-D542-C463603A2C16}"/>
          </ac:spMkLst>
        </pc:spChg>
      </pc:sldChg>
      <pc:sldChg chg="del">
        <pc:chgData name="Stijn Van Helmondt" userId="d8319cc9cc788b33" providerId="LiveId" clId="{34A641ED-9C34-45B6-B15E-F6FEB247B233}" dt="2023-09-27T05:53:47.625" v="1113" actId="47"/>
        <pc:sldMkLst>
          <pc:docMk/>
          <pc:sldMk cId="1342196860" sldId="314"/>
        </pc:sldMkLst>
      </pc:sldChg>
      <pc:sldChg chg="del">
        <pc:chgData name="Stijn Van Helmondt" userId="d8319cc9cc788b33" providerId="LiveId" clId="{34A641ED-9C34-45B6-B15E-F6FEB247B233}" dt="2023-09-27T05:53:49.573" v="1120" actId="47"/>
        <pc:sldMkLst>
          <pc:docMk/>
          <pc:sldMk cId="4013735044" sldId="315"/>
        </pc:sldMkLst>
      </pc:sldChg>
      <pc:sldChg chg="del">
        <pc:chgData name="Stijn Van Helmondt" userId="d8319cc9cc788b33" providerId="LiveId" clId="{34A641ED-9C34-45B6-B15E-F6FEB247B233}" dt="2023-09-26T20:42:44.038" v="430" actId="47"/>
        <pc:sldMkLst>
          <pc:docMk/>
          <pc:sldMk cId="3783332145" sldId="316"/>
        </pc:sldMkLst>
      </pc:sldChg>
      <pc:sldChg chg="del">
        <pc:chgData name="Stijn Van Helmondt" userId="d8319cc9cc788b33" providerId="LiveId" clId="{34A641ED-9C34-45B6-B15E-F6FEB247B233}" dt="2023-09-26T15:15:15.262" v="310" actId="47"/>
        <pc:sldMkLst>
          <pc:docMk/>
          <pc:sldMk cId="2467257295" sldId="317"/>
        </pc:sldMkLst>
      </pc:sldChg>
      <pc:sldChg chg="del">
        <pc:chgData name="Stijn Van Helmondt" userId="d8319cc9cc788b33" providerId="LiveId" clId="{34A641ED-9C34-45B6-B15E-F6FEB247B233}" dt="2023-09-27T05:53:45.316" v="1106" actId="47"/>
        <pc:sldMkLst>
          <pc:docMk/>
          <pc:sldMk cId="2755900813" sldId="318"/>
        </pc:sldMkLst>
      </pc:sldChg>
      <pc:sldChg chg="del">
        <pc:chgData name="Stijn Van Helmondt" userId="d8319cc9cc788b33" providerId="LiveId" clId="{34A641ED-9C34-45B6-B15E-F6FEB247B233}" dt="2023-09-27T05:53:46.870" v="1110" actId="47"/>
        <pc:sldMkLst>
          <pc:docMk/>
          <pc:sldMk cId="1216799963" sldId="319"/>
        </pc:sldMkLst>
      </pc:sldChg>
      <pc:sldChg chg="del">
        <pc:chgData name="Stijn Van Helmondt" userId="d8319cc9cc788b33" providerId="LiveId" clId="{34A641ED-9C34-45B6-B15E-F6FEB247B233}" dt="2023-09-27T05:53:44.598" v="1105" actId="47"/>
        <pc:sldMkLst>
          <pc:docMk/>
          <pc:sldMk cId="3935092076" sldId="320"/>
        </pc:sldMkLst>
      </pc:sldChg>
      <pc:sldChg chg="del">
        <pc:chgData name="Stijn Van Helmondt" userId="d8319cc9cc788b33" providerId="LiveId" clId="{34A641ED-9C34-45B6-B15E-F6FEB247B233}" dt="2023-09-27T05:53:45.831" v="1107" actId="47"/>
        <pc:sldMkLst>
          <pc:docMk/>
          <pc:sldMk cId="2964989024" sldId="321"/>
        </pc:sldMkLst>
      </pc:sldChg>
      <pc:sldChg chg="del">
        <pc:chgData name="Stijn Van Helmondt" userId="d8319cc9cc788b33" providerId="LiveId" clId="{34A641ED-9C34-45B6-B15E-F6FEB247B233}" dt="2023-09-27T05:53:46.142" v="1108" actId="47"/>
        <pc:sldMkLst>
          <pc:docMk/>
          <pc:sldMk cId="1832159911" sldId="322"/>
        </pc:sldMkLst>
      </pc:sldChg>
      <pc:sldChg chg="del">
        <pc:chgData name="Stijn Van Helmondt" userId="d8319cc9cc788b33" providerId="LiveId" clId="{34A641ED-9C34-45B6-B15E-F6FEB247B233}" dt="2023-09-27T05:53:46.627" v="1109" actId="47"/>
        <pc:sldMkLst>
          <pc:docMk/>
          <pc:sldMk cId="2719640646" sldId="323"/>
        </pc:sldMkLst>
      </pc:sldChg>
      <pc:sldChg chg="addSp delSp modSp add del mod chgLayout">
        <pc:chgData name="Stijn Van Helmondt" userId="d8319cc9cc788b33" providerId="LiveId" clId="{34A641ED-9C34-45B6-B15E-F6FEB247B233}" dt="2023-09-27T05:53:50.671" v="1122" actId="47"/>
        <pc:sldMkLst>
          <pc:docMk/>
          <pc:sldMk cId="3970438332" sldId="324"/>
        </pc:sldMkLst>
        <pc:spChg chg="add del mod ord">
          <ac:chgData name="Stijn Van Helmondt" userId="d8319cc9cc788b33" providerId="LiveId" clId="{34A641ED-9C34-45B6-B15E-F6FEB247B233}" dt="2023-09-27T05:41:59.137" v="872" actId="478"/>
          <ac:spMkLst>
            <pc:docMk/>
            <pc:sldMk cId="3970438332" sldId="324"/>
            <ac:spMk id="2" creationId="{CF87B8F2-E185-3164-F412-D691DB5FED46}"/>
          </ac:spMkLst>
        </pc:spChg>
        <pc:spChg chg="add mod ord">
          <ac:chgData name="Stijn Van Helmondt" userId="d8319cc9cc788b33" providerId="LiveId" clId="{34A641ED-9C34-45B6-B15E-F6FEB247B233}" dt="2023-09-27T05:44:16.680" v="940" actId="20577"/>
          <ac:spMkLst>
            <pc:docMk/>
            <pc:sldMk cId="3970438332" sldId="324"/>
            <ac:spMk id="3" creationId="{C7E91652-311F-530E-A1FF-7336DF9CCA86}"/>
          </ac:spMkLst>
        </pc:spChg>
        <pc:spChg chg="mod">
          <ac:chgData name="Stijn Van Helmondt" userId="d8319cc9cc788b33" providerId="LiveId" clId="{34A641ED-9C34-45B6-B15E-F6FEB247B233}" dt="2023-09-27T05:39:16.587" v="806" actId="20577"/>
          <ac:spMkLst>
            <pc:docMk/>
            <pc:sldMk cId="3970438332" sldId="324"/>
            <ac:spMk id="4" creationId="{D8BDFE32-5527-D1C0-DA1C-534E540D8CAE}"/>
          </ac:spMkLst>
        </pc:spChg>
        <pc:spChg chg="del mod">
          <ac:chgData name="Stijn Van Helmondt" userId="d8319cc9cc788b33" providerId="LiveId" clId="{34A641ED-9C34-45B6-B15E-F6FEB247B233}" dt="2023-09-27T05:39:18.587" v="808"/>
          <ac:spMkLst>
            <pc:docMk/>
            <pc:sldMk cId="3970438332" sldId="324"/>
            <ac:spMk id="5" creationId="{65EB0D38-7F71-4712-80C7-23B24A8E1751}"/>
          </ac:spMkLst>
        </pc:spChg>
        <pc:spChg chg="del mod">
          <ac:chgData name="Stijn Van Helmondt" userId="d8319cc9cc788b33" providerId="LiveId" clId="{34A641ED-9C34-45B6-B15E-F6FEB247B233}" dt="2023-09-27T05:41:47.808" v="870" actId="478"/>
          <ac:spMkLst>
            <pc:docMk/>
            <pc:sldMk cId="3970438332" sldId="324"/>
            <ac:spMk id="6" creationId="{164553C1-C6D7-E73A-2CCE-F82693DBE556}"/>
          </ac:spMkLst>
        </pc:spChg>
      </pc:sldChg>
      <pc:sldChg chg="del">
        <pc:chgData name="Stijn Van Helmondt" userId="d8319cc9cc788b33" providerId="LiveId" clId="{34A641ED-9C34-45B6-B15E-F6FEB247B233}" dt="2023-09-27T05:53:47.099" v="1111" actId="47"/>
        <pc:sldMkLst>
          <pc:docMk/>
          <pc:sldMk cId="105037880" sldId="326"/>
        </pc:sldMkLst>
      </pc:sldChg>
      <pc:sldChg chg="del">
        <pc:chgData name="Stijn Van Helmondt" userId="d8319cc9cc788b33" providerId="LiveId" clId="{34A641ED-9C34-45B6-B15E-F6FEB247B233}" dt="2023-09-27T05:53:48.343" v="1116" actId="47"/>
        <pc:sldMkLst>
          <pc:docMk/>
          <pc:sldMk cId="3716147805" sldId="327"/>
        </pc:sldMkLst>
      </pc:sldChg>
      <pc:sldChg chg="del">
        <pc:chgData name="Stijn Van Helmondt" userId="d8319cc9cc788b33" providerId="LiveId" clId="{34A641ED-9C34-45B6-B15E-F6FEB247B233}" dt="2023-09-27T05:53:47.374" v="1112" actId="47"/>
        <pc:sldMkLst>
          <pc:docMk/>
          <pc:sldMk cId="1139940733" sldId="330"/>
        </pc:sldMkLst>
      </pc:sldChg>
      <pc:sldChg chg="del">
        <pc:chgData name="Stijn Van Helmondt" userId="d8319cc9cc788b33" providerId="LiveId" clId="{34A641ED-9C34-45B6-B15E-F6FEB247B233}" dt="2023-09-27T05:53:47.887" v="1114" actId="47"/>
        <pc:sldMkLst>
          <pc:docMk/>
          <pc:sldMk cId="1638749356" sldId="331"/>
        </pc:sldMkLst>
      </pc:sldChg>
      <pc:sldChg chg="del">
        <pc:chgData name="Stijn Van Helmondt" userId="d8319cc9cc788b33" providerId="LiveId" clId="{34A641ED-9C34-45B6-B15E-F6FEB247B233}" dt="2023-09-27T05:53:48.164" v="1115" actId="47"/>
        <pc:sldMkLst>
          <pc:docMk/>
          <pc:sldMk cId="4105390005" sldId="517"/>
        </pc:sldMkLst>
      </pc:sldChg>
      <pc:sldChg chg="del">
        <pc:chgData name="Stijn Van Helmondt" userId="d8319cc9cc788b33" providerId="LiveId" clId="{34A641ED-9C34-45B6-B15E-F6FEB247B233}" dt="2023-09-26T15:15:13.379" v="309" actId="47"/>
        <pc:sldMkLst>
          <pc:docMk/>
          <pc:sldMk cId="722997041" sldId="524"/>
        </pc:sldMkLst>
      </pc:sldChg>
      <pc:sldChg chg="delSp modSp mod">
        <pc:chgData name="Stijn Van Helmondt" userId="d8319cc9cc788b33" providerId="LiveId" clId="{34A641ED-9C34-45B6-B15E-F6FEB247B233}" dt="2023-09-26T15:12:47.373" v="308" actId="478"/>
        <pc:sldMkLst>
          <pc:docMk/>
          <pc:sldMk cId="2355319372" sldId="525"/>
        </pc:sldMkLst>
        <pc:spChg chg="del mod">
          <ac:chgData name="Stijn Van Helmondt" userId="d8319cc9cc788b33" providerId="LiveId" clId="{34A641ED-9C34-45B6-B15E-F6FEB247B233}" dt="2023-09-26T15:12:46.671" v="307"/>
          <ac:spMkLst>
            <pc:docMk/>
            <pc:sldMk cId="2355319372" sldId="525"/>
            <ac:spMk id="3" creationId="{8FA21281-AA73-EDC3-5008-F451F12793B1}"/>
          </ac:spMkLst>
        </pc:spChg>
        <pc:spChg chg="mod">
          <ac:chgData name="Stijn Van Helmondt" userId="d8319cc9cc788b33" providerId="LiveId" clId="{34A641ED-9C34-45B6-B15E-F6FEB247B233}" dt="2023-09-26T15:09:14.815" v="95" actId="20577"/>
          <ac:spMkLst>
            <pc:docMk/>
            <pc:sldMk cId="2355319372" sldId="525"/>
            <ac:spMk id="4" creationId="{36408667-0FEF-520A-8613-78F44A76C45B}"/>
          </ac:spMkLst>
        </pc:spChg>
        <pc:spChg chg="mod">
          <ac:chgData name="Stijn Van Helmondt" userId="d8319cc9cc788b33" providerId="LiveId" clId="{34A641ED-9C34-45B6-B15E-F6FEB247B233}" dt="2023-09-26T15:12:36.235" v="259" actId="5793"/>
          <ac:spMkLst>
            <pc:docMk/>
            <pc:sldMk cId="2355319372" sldId="525"/>
            <ac:spMk id="6" creationId="{3A1B933E-E816-2BF7-1BF3-D5BEA6C1FB8F}"/>
          </ac:spMkLst>
        </pc:spChg>
        <pc:spChg chg="del">
          <ac:chgData name="Stijn Van Helmondt" userId="d8319cc9cc788b33" providerId="LiveId" clId="{34A641ED-9C34-45B6-B15E-F6FEB247B233}" dt="2023-09-26T15:12:46.670" v="305" actId="478"/>
          <ac:spMkLst>
            <pc:docMk/>
            <pc:sldMk cId="2355319372" sldId="525"/>
            <ac:spMk id="7" creationId="{BD130C60-9D1F-2FCD-94E7-6BD05D171A28}"/>
          </ac:spMkLst>
        </pc:spChg>
        <pc:picChg chg="del">
          <ac:chgData name="Stijn Van Helmondt" userId="d8319cc9cc788b33" providerId="LiveId" clId="{34A641ED-9C34-45B6-B15E-F6FEB247B233}" dt="2023-09-26T15:12:47.373" v="308" actId="478"/>
          <ac:picMkLst>
            <pc:docMk/>
            <pc:sldMk cId="2355319372" sldId="525"/>
            <ac:picMk id="8" creationId="{35E5B209-1413-F1FC-578C-A94B98670831}"/>
          </ac:picMkLst>
        </pc:picChg>
      </pc:sldChg>
      <pc:sldChg chg="del">
        <pc:chgData name="Stijn Van Helmondt" userId="d8319cc9cc788b33" providerId="LiveId" clId="{34A641ED-9C34-45B6-B15E-F6FEB247B233}" dt="2023-09-27T05:53:49.082" v="1118" actId="47"/>
        <pc:sldMkLst>
          <pc:docMk/>
          <pc:sldMk cId="720443389" sldId="526"/>
        </pc:sldMkLst>
      </pc:sldChg>
      <pc:sldChg chg="delSp modSp mod delAnim modAnim">
        <pc:chgData name="Stijn Van Helmondt" userId="d8319cc9cc788b33" providerId="LiveId" clId="{34A641ED-9C34-45B6-B15E-F6FEB247B233}" dt="2023-09-27T05:39:38.451" v="868" actId="20577"/>
        <pc:sldMkLst>
          <pc:docMk/>
          <pc:sldMk cId="3009616284" sldId="527"/>
        </pc:sldMkLst>
        <pc:spChg chg="del mod">
          <ac:chgData name="Stijn Van Helmondt" userId="d8319cc9cc788b33" providerId="LiveId" clId="{34A641ED-9C34-45B6-B15E-F6FEB247B233}" dt="2023-09-26T20:40:57.331" v="407" actId="478"/>
          <ac:spMkLst>
            <pc:docMk/>
            <pc:sldMk cId="3009616284" sldId="527"/>
            <ac:spMk id="2" creationId="{A53D2D14-0D30-68C3-7E33-E6D527B28F30}"/>
          </ac:spMkLst>
        </pc:spChg>
        <pc:spChg chg="del mod">
          <ac:chgData name="Stijn Van Helmondt" userId="d8319cc9cc788b33" providerId="LiveId" clId="{34A641ED-9C34-45B6-B15E-F6FEB247B233}" dt="2023-09-26T20:41:00.756" v="411" actId="478"/>
          <ac:spMkLst>
            <pc:docMk/>
            <pc:sldMk cId="3009616284" sldId="527"/>
            <ac:spMk id="3" creationId="{5A50AA0C-67CA-B4D1-F639-C3C53D53E29E}"/>
          </ac:spMkLst>
        </pc:spChg>
        <pc:spChg chg="del">
          <ac:chgData name="Stijn Van Helmondt" userId="d8319cc9cc788b33" providerId="LiveId" clId="{34A641ED-9C34-45B6-B15E-F6FEB247B233}" dt="2023-09-26T20:42:26.697" v="412" actId="478"/>
          <ac:spMkLst>
            <pc:docMk/>
            <pc:sldMk cId="3009616284" sldId="527"/>
            <ac:spMk id="4" creationId="{016E7B56-BE95-7225-A7C5-16FDB8E83BEC}"/>
          </ac:spMkLst>
        </pc:spChg>
        <pc:spChg chg="mod">
          <ac:chgData name="Stijn Van Helmondt" userId="d8319cc9cc788b33" providerId="LiveId" clId="{34A641ED-9C34-45B6-B15E-F6FEB247B233}" dt="2023-09-27T05:39:38.451" v="868" actId="20577"/>
          <ac:spMkLst>
            <pc:docMk/>
            <pc:sldMk cId="3009616284" sldId="527"/>
            <ac:spMk id="5" creationId="{4F933DAF-BABF-94BE-F060-C867884E821D}"/>
          </ac:spMkLst>
        </pc:spChg>
        <pc:spChg chg="del">
          <ac:chgData name="Stijn Van Helmondt" userId="d8319cc9cc788b33" providerId="LiveId" clId="{34A641ED-9C34-45B6-B15E-F6FEB247B233}" dt="2023-09-26T20:42:28.326" v="413" actId="478"/>
          <ac:spMkLst>
            <pc:docMk/>
            <pc:sldMk cId="3009616284" sldId="527"/>
            <ac:spMk id="6" creationId="{BE7F2DE9-EDE7-7A86-2212-4B21D8B01508}"/>
          </ac:spMkLst>
        </pc:spChg>
        <pc:spChg chg="del mod">
          <ac:chgData name="Stijn Van Helmondt" userId="d8319cc9cc788b33" providerId="LiveId" clId="{34A641ED-9C34-45B6-B15E-F6FEB247B233}" dt="2023-09-26T20:40:52.644" v="403" actId="478"/>
          <ac:spMkLst>
            <pc:docMk/>
            <pc:sldMk cId="3009616284" sldId="527"/>
            <ac:spMk id="7" creationId="{D40E1710-7B66-7760-14F2-56A7E5907AC8}"/>
          </ac:spMkLst>
        </pc:spChg>
        <pc:spChg chg="del mod">
          <ac:chgData name="Stijn Van Helmondt" userId="d8319cc9cc788b33" providerId="LiveId" clId="{34A641ED-9C34-45B6-B15E-F6FEB247B233}" dt="2023-09-26T20:40:47.519" v="399" actId="478"/>
          <ac:spMkLst>
            <pc:docMk/>
            <pc:sldMk cId="3009616284" sldId="527"/>
            <ac:spMk id="8" creationId="{D21DAEAC-B87F-F224-C604-458A0FEFBB3A}"/>
          </ac:spMkLst>
        </pc:spChg>
        <pc:spChg chg="mod">
          <ac:chgData name="Stijn Van Helmondt" userId="d8319cc9cc788b33" providerId="LiveId" clId="{34A641ED-9C34-45B6-B15E-F6FEB247B233}" dt="2023-09-26T20:42:40.377" v="429" actId="20577"/>
          <ac:spMkLst>
            <pc:docMk/>
            <pc:sldMk cId="3009616284" sldId="527"/>
            <ac:spMk id="10" creationId="{8919510F-FBD0-4768-0078-639E6B2AF7AE}"/>
          </ac:spMkLst>
        </pc:spChg>
        <pc:spChg chg="del mod">
          <ac:chgData name="Stijn Van Helmondt" userId="d8319cc9cc788b33" providerId="LiveId" clId="{34A641ED-9C34-45B6-B15E-F6FEB247B233}" dt="2023-09-26T20:40:49.536" v="401" actId="478"/>
          <ac:spMkLst>
            <pc:docMk/>
            <pc:sldMk cId="3009616284" sldId="527"/>
            <ac:spMk id="11" creationId="{5DC632FA-D567-47F0-8476-D9A7F3CE5D04}"/>
          </ac:spMkLst>
        </pc:spChg>
        <pc:spChg chg="del">
          <ac:chgData name="Stijn Van Helmondt" userId="d8319cc9cc788b33" providerId="LiveId" clId="{34A641ED-9C34-45B6-B15E-F6FEB247B233}" dt="2023-09-26T20:40:54.161" v="404" actId="478"/>
          <ac:spMkLst>
            <pc:docMk/>
            <pc:sldMk cId="3009616284" sldId="527"/>
            <ac:spMk id="12" creationId="{E1C3AC7A-A763-BC36-E5C6-2A9CECF15CF4}"/>
          </ac:spMkLst>
        </pc:spChg>
        <pc:spChg chg="del">
          <ac:chgData name="Stijn Van Helmondt" userId="d8319cc9cc788b33" providerId="LiveId" clId="{34A641ED-9C34-45B6-B15E-F6FEB247B233}" dt="2023-09-26T20:40:55.201" v="405" actId="478"/>
          <ac:spMkLst>
            <pc:docMk/>
            <pc:sldMk cId="3009616284" sldId="527"/>
            <ac:spMk id="13" creationId="{38FF5E2A-AB93-6D22-B320-14542D502EBD}"/>
          </ac:spMkLst>
        </pc:spChg>
        <pc:spChg chg="del">
          <ac:chgData name="Stijn Van Helmondt" userId="d8319cc9cc788b33" providerId="LiveId" clId="{34A641ED-9C34-45B6-B15E-F6FEB247B233}" dt="2023-09-26T20:42:29.998" v="414" actId="478"/>
          <ac:spMkLst>
            <pc:docMk/>
            <pc:sldMk cId="3009616284" sldId="527"/>
            <ac:spMk id="14" creationId="{6E9F74EA-028B-F570-CBCD-5B5C94E4406C}"/>
          </ac:spMkLst>
        </pc:spChg>
        <pc:picChg chg="del">
          <ac:chgData name="Stijn Van Helmondt" userId="d8319cc9cc788b33" providerId="LiveId" clId="{34A641ED-9C34-45B6-B15E-F6FEB247B233}" dt="2023-09-26T20:40:44.712" v="397" actId="478"/>
          <ac:picMkLst>
            <pc:docMk/>
            <pc:sldMk cId="3009616284" sldId="527"/>
            <ac:picMk id="9" creationId="{46BDB465-FF50-2CCD-379E-673315E67F11}"/>
          </ac:picMkLst>
        </pc:picChg>
        <pc:cxnChg chg="del">
          <ac:chgData name="Stijn Van Helmondt" userId="d8319cc9cc788b33" providerId="LiveId" clId="{34A641ED-9C34-45B6-B15E-F6FEB247B233}" dt="2023-09-26T20:40:57.942" v="408" actId="478"/>
          <ac:cxnSpMkLst>
            <pc:docMk/>
            <pc:sldMk cId="3009616284" sldId="527"/>
            <ac:cxnSpMk id="16" creationId="{DFA5BA14-18FB-6A7D-3B9C-633867144987}"/>
          </ac:cxnSpMkLst>
        </pc:cxnChg>
        <pc:cxnChg chg="del">
          <ac:chgData name="Stijn Van Helmondt" userId="d8319cc9cc788b33" providerId="LiveId" clId="{34A641ED-9C34-45B6-B15E-F6FEB247B233}" dt="2023-09-26T20:40:59.016" v="409" actId="478"/>
          <ac:cxnSpMkLst>
            <pc:docMk/>
            <pc:sldMk cId="3009616284" sldId="527"/>
            <ac:cxnSpMk id="19" creationId="{826A3204-08C7-3305-DC94-AA34E68AD581}"/>
          </ac:cxnSpMkLst>
        </pc:cxnChg>
      </pc:sldChg>
      <pc:sldChg chg="del">
        <pc:chgData name="Stijn Van Helmondt" userId="d8319cc9cc788b33" providerId="LiveId" clId="{34A641ED-9C34-45B6-B15E-F6FEB247B233}" dt="2023-09-26T15:08:08.528" v="69" actId="47"/>
        <pc:sldMkLst>
          <pc:docMk/>
          <pc:sldMk cId="3702649738" sldId="528"/>
        </pc:sldMkLst>
      </pc:sldChg>
      <pc:sldChg chg="del">
        <pc:chgData name="Stijn Van Helmondt" userId="d8319cc9cc788b33" providerId="LiveId" clId="{34A641ED-9C34-45B6-B15E-F6FEB247B233}" dt="2023-09-27T05:53:49.338" v="1119" actId="47"/>
        <pc:sldMkLst>
          <pc:docMk/>
          <pc:sldMk cId="2019903256" sldId="529"/>
        </pc:sldMkLst>
      </pc:sldChg>
      <pc:sldChg chg="del">
        <pc:chgData name="Stijn Van Helmondt" userId="d8319cc9cc788b33" providerId="LiveId" clId="{34A641ED-9C34-45B6-B15E-F6FEB247B233}" dt="2023-09-27T05:53:48.841" v="1117" actId="47"/>
        <pc:sldMkLst>
          <pc:docMk/>
          <pc:sldMk cId="2540903626" sldId="5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51FA-859B-4101-82BD-80402017FD24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8A6FC-7E1F-4D78-A4DA-D2F78FFE72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24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6158-7B9D-5A73-64B7-8A822657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D69A32-9D9F-25C9-19D2-987212D47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3802A7-DF9B-4870-5C56-020F0CE0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A4A89E-BEDF-904A-8907-9D4A70A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78EE51-40F8-FEF7-390B-D832CB8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49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4F257-94F7-7A9F-E8C9-ADDDA4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F493544-4B88-7283-4A16-BB095C08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AB5852-ED22-A6AF-0CAE-81C01CF6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3C0873-91DC-0622-9275-8DF42AE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E118C2-FAE6-46FB-E16C-73E8D5D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9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BDBD995-B36E-0CDD-0EFE-51584D950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DDA11F6-7158-C057-FB72-05DC674C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6E5047-84B5-7D61-16C2-B3B3504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375733-D086-1D7B-75B6-35FF1590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E6862E-F59A-A073-2D43-F03705B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AE93C-F68D-ED9F-4538-2F16260C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2C0DB-BB4F-2EB0-EF16-566AC7A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4C3F4E-E3FB-7AED-60EE-4BD589FF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C0798D-DCFC-7171-3585-6D34339E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2742B2-181A-4F82-27B2-DA856AEF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5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21-413A-D54E-B645-7BD67A11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B33B40-56A3-5A83-D887-9CCD7982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75BD12-3E5A-7C57-8E79-E5AA6136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7F6F9F-34E2-911D-B5D7-6613FADF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500B87-F71E-C49B-855D-464B8F26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2F1C9-62B7-1BD0-FAE9-289AD112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31B8B5-8A6C-1480-D42B-C8460D05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24CBFC-7730-F353-6D5E-973A2021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D3F2B1-2686-ECD1-A30F-B1082C4C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7AB2AA-01E1-1B93-3C8B-DA093F04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39B413-6236-335E-C841-8A3D780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05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EE4E-B5D8-F9F6-8EB5-FE6B3823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696847B-B1BA-2F88-5864-B58784AA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17C5466-B786-9C5B-0B47-038C48B4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52EDAB0-0166-AA5D-B9CD-C4BE2FF5B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DE5B60B-F182-F36D-532B-EAB467D9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F3918F3-D71F-B07C-D669-2D4EE01D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AB664A-9308-5830-7FE4-763B2B10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92B26C6-61EF-E180-63B1-F807878C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0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A8ACD-4845-04A8-40A6-D509C384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8A31C87-B66D-7DD5-5E70-429B76B3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7DE4A90-F746-790C-645C-C0FB1EB8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CE0564-8D45-B200-44AA-46148995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228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FF0719E-0B63-B066-4E33-65A30898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6072723-5636-3797-E1FB-5C2FC765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BDE749-8412-505A-B28F-91357AC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6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61B6A-0B48-F140-7BFD-2473E1BE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819B0-4537-00CB-EFB7-3ADAFF90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CDD593-1A30-434D-F37D-AE031D2E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4B96D9-BB5C-38CA-15F1-14755E90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D3F409-F260-CB4D-5DB1-E7027DDE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4F9FA1A-2B35-AEAC-E5FA-708112BC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6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FE7B3-FC72-9942-A44C-5261C76A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AF21C27-9408-45DC-19EE-03E3D283D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02D46D0-FB2B-35C5-528F-19F0CF6C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6A2008-887E-EAB1-A66B-E987B24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66CC7BE-FF4B-2263-993A-1F0D7912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08A7AF-38C9-DC40-5E91-7698ABC0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04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94F2C04-5CF1-21FE-CC91-5DBEE352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6E0F4B-53DC-13CF-C6AA-2C6F1693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1CBBF9-FC52-FA31-8E57-C4D5184EA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A34E-C9B9-4304-AD7B-C5ACAA0459EC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2A33FD-2B19-28C5-A6B3-12F4368E8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C534C0-5355-36BC-46CD-29E6AC79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4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1A8069A5-C9EB-A117-212E-1839FB87231D}"/>
              </a:ext>
            </a:extLst>
          </p:cNvPr>
          <p:cNvSpPr/>
          <p:nvPr/>
        </p:nvSpPr>
        <p:spPr>
          <a:xfrm>
            <a:off x="0" y="0"/>
            <a:ext cx="12192000" cy="537556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56E1A66-3F24-1AFC-C45F-1B4E8AFB608E}"/>
              </a:ext>
            </a:extLst>
          </p:cNvPr>
          <p:cNvSpPr>
            <a:spLocks noGrp="1"/>
          </p:cNvSpPr>
          <p:nvPr/>
        </p:nvSpPr>
        <p:spPr bwMode="auto">
          <a:xfrm>
            <a:off x="266555" y="229177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nl-NL" dirty="0">
                <a:latin typeface="Arial" charset="0"/>
              </a:rPr>
              <a:t>Social Networks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8AE970-1939-B93F-D542-C463603A2C16}"/>
              </a:ext>
            </a:extLst>
          </p:cNvPr>
          <p:cNvSpPr>
            <a:spLocks noGrp="1"/>
          </p:cNvSpPr>
          <p:nvPr/>
        </p:nvSpPr>
        <p:spPr bwMode="auto">
          <a:xfrm>
            <a:off x="266555" y="1340893"/>
            <a:ext cx="11160125" cy="45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1114425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511300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906588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600" dirty="0">
                <a:latin typeface="Arial" panose="020B0604020202020204" pitchFamily="34" charset="0"/>
                <a:cs typeface="Arial" panose="020B0604020202020204" pitchFamily="34" charset="0"/>
              </a:rPr>
              <a:t>Bijeenkomst 4 – Update I</a:t>
            </a:r>
          </a:p>
          <a:p>
            <a:endParaRPr lang="nl-N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charset="0"/>
            </a:endParaRPr>
          </a:p>
          <a:p>
            <a:endParaRPr lang="nl-NL" dirty="0">
              <a:latin typeface="Arial" charset="0"/>
            </a:endParaRPr>
          </a:p>
          <a:p>
            <a:endParaRPr lang="nl-NL" dirty="0">
              <a:latin typeface="Arial" charset="0"/>
            </a:endParaRPr>
          </a:p>
          <a:p>
            <a:pPr marL="0" indent="0">
              <a:buNone/>
            </a:pPr>
            <a:endParaRPr lang="nl-NL" dirty="0">
              <a:latin typeface="Arial" charset="0"/>
            </a:endParaRPr>
          </a:p>
          <a:p>
            <a:pPr marL="0" indent="0">
              <a:buNone/>
            </a:pPr>
            <a:endParaRPr lang="nl-NL" sz="2000" dirty="0">
              <a:latin typeface="Arial" charset="0"/>
            </a:endParaRPr>
          </a:p>
          <a:p>
            <a:pPr marL="0" indent="0">
              <a:buNone/>
            </a:pPr>
            <a:r>
              <a:rPr lang="nl-NL" dirty="0">
                <a:latin typeface="Arial" charset="0"/>
              </a:rPr>
              <a:t>Stijn van Helmondt</a:t>
            </a:r>
          </a:p>
        </p:txBody>
      </p:sp>
      <p:pic>
        <p:nvPicPr>
          <p:cNvPr id="1026" name="Picture 2" descr="Radboud University - Short Term Programs">
            <a:extLst>
              <a:ext uri="{FF2B5EF4-FFF2-40B4-BE49-F238E27FC236}">
                <a16:creationId xmlns:a16="http://schemas.microsoft.com/office/drawing/2014/main" id="{07413FB5-35BE-6777-C898-B17A04FB7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b="24136"/>
          <a:stretch/>
        </p:blipFill>
        <p:spPr bwMode="auto">
          <a:xfrm>
            <a:off x="6720514" y="5407780"/>
            <a:ext cx="5471483" cy="14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6408667-0FEF-520A-8613-78F44A76C45B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Research </a:t>
            </a:r>
            <a:r>
              <a:rPr lang="nl-NL" sz="3000" b="1" i="1" dirty="0" err="1">
                <a:solidFill>
                  <a:srgbClr val="E60000"/>
                </a:solidFill>
              </a:rPr>
              <a:t>questions</a:t>
            </a:r>
            <a:endParaRPr lang="nl-NL" sz="3000" b="1" dirty="0">
              <a:solidFill>
                <a:srgbClr val="E60000"/>
              </a:solidFill>
            </a:endParaRPr>
          </a:p>
        </p:txBody>
      </p:sp>
      <p:sp>
        <p:nvSpPr>
          <p:cNvPr id="6" name="Tekstfelt 4">
            <a:extLst>
              <a:ext uri="{FF2B5EF4-FFF2-40B4-BE49-F238E27FC236}">
                <a16:creationId xmlns:a16="http://schemas.microsoft.com/office/drawing/2014/main" id="{3A1B933E-E816-2BF7-1BF3-D5BEA6C1FB8F}"/>
              </a:ext>
            </a:extLst>
          </p:cNvPr>
          <p:cNvSpPr txBox="1"/>
          <p:nvPr/>
        </p:nvSpPr>
        <p:spPr>
          <a:xfrm>
            <a:off x="648130" y="1079500"/>
            <a:ext cx="117367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3200" dirty="0"/>
              <a:t>What is the relative preference of men for men and women for </a:t>
            </a:r>
          </a:p>
          <a:p>
            <a:r>
              <a:rPr lang="da-DK" sz="3200" dirty="0"/>
              <a:t>women when working together on a scientific paper?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mechanisms can help explain the difference in preference </a:t>
            </a:r>
          </a:p>
          <a:p>
            <a:r>
              <a:rPr lang="en-US" sz="3200" dirty="0"/>
              <a:t>of gender when looking for people to work on an academic paper?</a:t>
            </a:r>
            <a:endParaRPr lang="da-DK" sz="3200" dirty="0"/>
          </a:p>
          <a:p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3553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27">
            <a:extLst>
              <a:ext uri="{FF2B5EF4-FFF2-40B4-BE49-F238E27FC236}">
                <a16:creationId xmlns:a16="http://schemas.microsoft.com/office/drawing/2014/main" id="{4F933DAF-BABF-94BE-F060-C867884E821D}"/>
              </a:ext>
            </a:extLst>
          </p:cNvPr>
          <p:cNvSpPr txBox="1"/>
          <p:nvPr/>
        </p:nvSpPr>
        <p:spPr>
          <a:xfrm>
            <a:off x="831705" y="1273979"/>
            <a:ext cx="88125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Problemen met vinden literatuur die SNA volgt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Hypotheses die ik ga/wil testen: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H1a: Men are more likely to collaborate with 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H1b: Women are more likely to collaborate with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H1c: Men are more likely to collaborate with men than women are likely to collaborate with women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Meer </a:t>
            </a:r>
            <a:r>
              <a:rPr lang="en-US" dirty="0" err="1"/>
              <a:t>mannen</a:t>
            </a:r>
            <a:r>
              <a:rPr lang="en-US" dirty="0"/>
              <a:t> dan </a:t>
            </a:r>
            <a:r>
              <a:rPr lang="en-US" dirty="0" err="1"/>
              <a:t>vrouwen</a:t>
            </a:r>
            <a:r>
              <a:rPr lang="en-US" dirty="0"/>
              <a:t> in academia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Homophily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H2: The transitivity effect is stronger for men than for women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Mannen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groter</a:t>
            </a:r>
            <a:r>
              <a:rPr lang="en-US" dirty="0"/>
              <a:t> network = </a:t>
            </a:r>
            <a:r>
              <a:rPr lang="en-US" dirty="0" err="1"/>
              <a:t>meer</a:t>
            </a:r>
            <a:r>
              <a:rPr lang="en-US" dirty="0"/>
              <a:t> 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H3: The effect of the amount of published papers is stronger for women than for 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Men are more preferred when starting in academics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Therefore men have a higher likelihood of being preferred for a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With more published papers, women gain more 'respect' and popularity compared to men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Effect of more published papers is therefore bigger for women than for 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919510F-FBD0-4768-0078-639E6B2AF7AE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Theorie en hypotheses</a:t>
            </a:r>
          </a:p>
        </p:txBody>
      </p:sp>
    </p:spTree>
    <p:extLst>
      <p:ext uri="{BB962C8B-B14F-4D97-AF65-F5344CB8AC3E}">
        <p14:creationId xmlns:p14="http://schemas.microsoft.com/office/powerpoint/2010/main" val="300961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34993-C603-B204-BDC1-01BBCE5CA71F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Type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D0229-A4B0-6779-9628-C3D3E44C6A0B}"/>
              </a:ext>
            </a:extLst>
          </p:cNvPr>
          <p:cNvSpPr txBox="1">
            <a:spLocks/>
          </p:cNvSpPr>
          <p:nvPr/>
        </p:nvSpPr>
        <p:spPr>
          <a:xfrm>
            <a:off x="874279" y="1100007"/>
            <a:ext cx="11160125" cy="611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Undirected ties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samenwerking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komt</a:t>
            </a:r>
            <a:r>
              <a:rPr lang="en-US" dirty="0">
                <a:sym typeface="Wingdings" panose="05000000000000000000" pitchFamily="2" charset="2"/>
              </a:rPr>
              <a:t> van twee </a:t>
            </a:r>
            <a:r>
              <a:rPr lang="en-US" dirty="0" err="1">
                <a:sym typeface="Wingdings" panose="05000000000000000000" pitchFamily="2" charset="2"/>
              </a:rPr>
              <a:t>kanten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Leeftijd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artikelen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samenwerken</a:t>
            </a:r>
            <a:r>
              <a:rPr lang="en-US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Senioriteit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uur</a:t>
            </a:r>
            <a:r>
              <a:rPr lang="en-US" dirty="0"/>
              <a:t> per week</a:t>
            </a:r>
          </a:p>
        </p:txBody>
      </p:sp>
    </p:spTree>
    <p:extLst>
      <p:ext uri="{BB962C8B-B14F-4D97-AF65-F5344CB8AC3E}">
        <p14:creationId xmlns:p14="http://schemas.microsoft.com/office/powerpoint/2010/main" val="8910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8BDFE32-5527-D1C0-DA1C-534E540D8CAE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Te tonen beschrijvende statistiek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E91652-311F-530E-A1FF-7336DF9C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Size</a:t>
            </a:r>
          </a:p>
          <a:p>
            <a:r>
              <a:rPr lang="en-GB" dirty="0"/>
              <a:t>Degree</a:t>
            </a:r>
          </a:p>
          <a:p>
            <a:r>
              <a:rPr lang="en-GB" dirty="0"/>
              <a:t>Transitivity</a:t>
            </a:r>
          </a:p>
          <a:p>
            <a:r>
              <a:rPr lang="en-GB" dirty="0"/>
              <a:t>Plot</a:t>
            </a:r>
          </a:p>
          <a:p>
            <a:r>
              <a:rPr lang="en-GB" dirty="0"/>
              <a:t>Intra- and intergroup density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43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Breedbeeld</PresentationFormat>
  <Paragraphs>46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 H. Utoft</dc:creator>
  <cp:lastModifiedBy>Stijn Van Helmondt</cp:lastModifiedBy>
  <cp:revision>118</cp:revision>
  <dcterms:created xsi:type="dcterms:W3CDTF">2022-07-06T10:55:38Z</dcterms:created>
  <dcterms:modified xsi:type="dcterms:W3CDTF">2023-09-27T05:53:58Z</dcterms:modified>
</cp:coreProperties>
</file>