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17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79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24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49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340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7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27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786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34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82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r-H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DE25DE-C7E0-4464-AFC6-F462EB85B363}" type="datetimeFigureOut">
              <a:rPr lang="hr-HR" smtClean="0"/>
              <a:t>6.6.2014.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AC0B7B-FFF2-4158-8B04-04FDD2D6B86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750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MMP/motivacij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MMP/poku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MMP/rasprav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MMP/tekst_linkov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MMP/kviz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s.phy.hr/~nsekulic/MMP/pojmovni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032869"/>
          </a:xfrm>
        </p:spPr>
        <p:txBody>
          <a:bodyPr/>
          <a:lstStyle/>
          <a:p>
            <a:r>
              <a:rPr lang="hr-HR" sz="6000" dirty="0" smtClean="0"/>
              <a:t>Mjerenje mase tijela</a:t>
            </a:r>
            <a:endParaRPr lang="hr-H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124132"/>
            <a:ext cx="9070848" cy="1015132"/>
          </a:xfrm>
        </p:spPr>
        <p:txBody>
          <a:bodyPr>
            <a:normAutofit/>
          </a:bodyPr>
          <a:lstStyle/>
          <a:p>
            <a:r>
              <a:rPr lang="hr-HR" sz="2000" dirty="0" smtClean="0"/>
              <a:t>Nastassia Sekulić</a:t>
            </a:r>
          </a:p>
          <a:p>
            <a:r>
              <a:rPr lang="hr-HR" sz="2000" dirty="0" smtClean="0"/>
              <a:t>Prezentacija završnog rada</a:t>
            </a:r>
          </a:p>
          <a:p>
            <a:r>
              <a:rPr lang="hr-HR" sz="2000" dirty="0" smtClean="0">
                <a:hlinkClick r:id="rId2"/>
              </a:rPr>
              <a:t>http://dominis.phy.hr/~nsekulic/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14528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 smtClean="0"/>
              <a:t>Sadržaj</a:t>
            </a:r>
            <a:endParaRPr lang="hr-H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hr-HR" sz="2400" dirty="0" smtClean="0"/>
              <a:t>Motivacija</a:t>
            </a:r>
          </a:p>
          <a:p>
            <a:pPr marL="400050" indent="-400050">
              <a:buFont typeface="+mj-lt"/>
              <a:buAutoNum type="arabicPeriod"/>
            </a:pPr>
            <a:r>
              <a:rPr lang="hr-HR" sz="2400" dirty="0" smtClean="0"/>
              <a:t>Pokus</a:t>
            </a:r>
          </a:p>
          <a:p>
            <a:pPr marL="400050" indent="-400050">
              <a:buFont typeface="+mj-lt"/>
              <a:buAutoNum type="arabicPeriod"/>
            </a:pPr>
            <a:r>
              <a:rPr lang="hr-HR" sz="2400" dirty="0" smtClean="0"/>
              <a:t>Rasprava</a:t>
            </a:r>
            <a:endParaRPr lang="hr-HR" sz="2400" dirty="0"/>
          </a:p>
          <a:p>
            <a:pPr marL="400050" indent="-400050">
              <a:buFont typeface="+mj-lt"/>
              <a:buAutoNum type="arabicPeriod"/>
            </a:pPr>
            <a:r>
              <a:rPr lang="hr-HR" sz="2400" dirty="0"/>
              <a:t>Tekst i linkovi</a:t>
            </a:r>
          </a:p>
          <a:p>
            <a:pPr marL="400050" indent="-400050">
              <a:buFont typeface="+mj-lt"/>
              <a:buAutoNum type="arabicPeriod"/>
            </a:pPr>
            <a:r>
              <a:rPr lang="hr-HR" sz="2400" dirty="0"/>
              <a:t>Kviz znanja</a:t>
            </a:r>
          </a:p>
          <a:p>
            <a:pPr marL="400050" indent="-400050">
              <a:buFont typeface="+mj-lt"/>
              <a:buAutoNum type="arabicPeriod"/>
            </a:pPr>
            <a:r>
              <a:rPr lang="hr-HR" sz="2400" dirty="0"/>
              <a:t>Pojmovnik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0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 smtClean="0"/>
              <a:t>Motivacija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Zašto </a:t>
            </a:r>
            <a:r>
              <a:rPr lang="hr-HR" sz="2400" dirty="0" smtClean="0"/>
              <a:t>masa </a:t>
            </a:r>
            <a:r>
              <a:rPr lang="hr-HR" sz="2400" dirty="0"/>
              <a:t>tijela ne mijenja svoju vrijednost</a:t>
            </a:r>
            <a:r>
              <a:rPr lang="hr-HR" sz="2400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Cilj je da učenik pogleda sljedeći </a:t>
            </a:r>
            <a:r>
              <a:rPr lang="hr-HR" sz="2400" dirty="0" smtClean="0">
                <a:hlinkClick r:id="rId2"/>
              </a:rPr>
              <a:t>videozapis</a:t>
            </a:r>
            <a:r>
              <a:rPr lang="hr-HR" sz="2400" dirty="0" smtClean="0"/>
              <a:t>, zainteresira se za navedenu temu, razmisli i da svoj odgovor na postavljeno pitanje na temelju vlastitog iskustva i onoga što je pogledao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Kasnije može pročitati poklapaju li se njegovo razmišljanje i fizikalno objašnjenje pojave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Ukoliko mu se svidjela tema, može nastaviti sa pregledom ostalog sadržaja web stranice koristeći meni</a:t>
            </a:r>
            <a:endParaRPr lang="hr-HR" sz="24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14614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/>
              <a:t>Pokus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 </a:t>
            </a:r>
            <a:r>
              <a:rPr lang="hr-HR" sz="2400" dirty="0" smtClean="0">
                <a:hlinkClick r:id="rId2"/>
              </a:rPr>
              <a:t>Tri pokusa</a:t>
            </a:r>
            <a:r>
              <a:rPr lang="hr-HR" sz="2400" dirty="0" smtClean="0"/>
              <a:t> vezana uz temu „Mjerenje mase tijela”: </a:t>
            </a:r>
          </a:p>
          <a:p>
            <a:pPr>
              <a:buFont typeface="+mj-lt"/>
              <a:buAutoNum type="arabicPeriod"/>
            </a:pPr>
            <a:r>
              <a:rPr lang="hr-HR" sz="2400" dirty="0"/>
              <a:t> </a:t>
            </a:r>
            <a:r>
              <a:rPr lang="hr-HR" sz="2400" dirty="0">
                <a:solidFill>
                  <a:srgbClr val="EBF4FA"/>
                </a:solidFill>
                <a:latin typeface="Century Gothic" panose="020B0502020202020204" pitchFamily="34" charset="0"/>
              </a:rPr>
              <a:t>Povlačenje papira - slučaj prazne čaše i novčića</a:t>
            </a:r>
          </a:p>
          <a:p>
            <a:pPr>
              <a:buFont typeface="+mj-lt"/>
              <a:buAutoNum type="arabicPeriod"/>
            </a:pPr>
            <a:r>
              <a:rPr lang="hr-HR" sz="2400" dirty="0" smtClean="0">
                <a:solidFill>
                  <a:srgbClr val="EBF4FA"/>
                </a:solidFill>
                <a:latin typeface="Century Gothic" panose="020B0502020202020204" pitchFamily="34" charset="0"/>
              </a:rPr>
              <a:t> Povlačenje </a:t>
            </a:r>
            <a:r>
              <a:rPr lang="hr-HR" sz="2400" dirty="0">
                <a:solidFill>
                  <a:srgbClr val="EBF4FA"/>
                </a:solidFill>
                <a:latin typeface="Century Gothic" panose="020B0502020202020204" pitchFamily="34" charset="0"/>
              </a:rPr>
              <a:t>papira - slučaj čaše s vodom</a:t>
            </a:r>
          </a:p>
          <a:p>
            <a:pPr>
              <a:buFont typeface="+mj-lt"/>
              <a:buAutoNum type="arabicPeriod"/>
            </a:pPr>
            <a:r>
              <a:rPr lang="hr-HR" sz="2400" dirty="0" smtClean="0">
                <a:solidFill>
                  <a:srgbClr val="EBF4FA"/>
                </a:solidFill>
                <a:latin typeface="Century Gothic" panose="020B0502020202020204" pitchFamily="34" charset="0"/>
              </a:rPr>
              <a:t> Otapanje </a:t>
            </a:r>
            <a:r>
              <a:rPr lang="hr-HR" sz="2400" dirty="0">
                <a:solidFill>
                  <a:srgbClr val="EBF4FA"/>
                </a:solidFill>
                <a:latin typeface="Century Gothic" panose="020B0502020202020204" pitchFamily="34" charset="0"/>
              </a:rPr>
              <a:t>šećera u </a:t>
            </a:r>
            <a:r>
              <a:rPr lang="hr-HR" sz="2400" dirty="0" smtClean="0">
                <a:solidFill>
                  <a:srgbClr val="EBF4FA"/>
                </a:solidFill>
                <a:latin typeface="Century Gothic" panose="020B0502020202020204" pitchFamily="34" charset="0"/>
              </a:rPr>
              <a:t>vodi</a:t>
            </a:r>
            <a:endParaRPr lang="hr-H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Svaki pokus sastoji se od fotografije potrebnog pribora te crteža i kratkog opisa pokusa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Nakon toga slijedi prvi dio filma na kojem se nalaze sva tri pokusa bez rezultata pokusa te drugog dijela filma gdje slijede rezultati navedenih pokusa 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0788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/>
              <a:t>Rasprava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>
                <a:hlinkClick r:id="rId2"/>
              </a:rPr>
              <a:t>Rasprava</a:t>
            </a:r>
            <a:r>
              <a:rPr lang="hr-HR" sz="2400" dirty="0" smtClean="0"/>
              <a:t> je napravljena </a:t>
            </a:r>
            <a:r>
              <a:rPr lang="hr-HR" sz="2400" dirty="0"/>
              <a:t>u obliku kviza koji se sastoji od pet pitanja koja se </a:t>
            </a:r>
            <a:r>
              <a:rPr lang="hr-HR" sz="2400" dirty="0" smtClean="0"/>
              <a:t>temelje </a:t>
            </a:r>
            <a:r>
              <a:rPr lang="hr-HR" sz="2400" dirty="0"/>
              <a:t>isključivo na </a:t>
            </a:r>
            <a:r>
              <a:rPr lang="hr-HR" sz="2400" dirty="0" smtClean="0"/>
              <a:t>prikazanim pokusima </a:t>
            </a:r>
            <a:r>
              <a:rPr lang="hr-HR" sz="2400" dirty="0"/>
              <a:t>ili na </a:t>
            </a:r>
            <a:r>
              <a:rPr lang="hr-HR" sz="2400" dirty="0" smtClean="0"/>
              <a:t>postojećem iskustvu učenika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Svako pitanje popraćeno je ili vlastitom fotografijom ili crtežom</a:t>
            </a:r>
          </a:p>
        </p:txBody>
      </p:sp>
    </p:spTree>
    <p:extLst>
      <p:ext uri="{BB962C8B-B14F-4D97-AF65-F5344CB8AC3E}">
        <p14:creationId xmlns:p14="http://schemas.microsoft.com/office/powerpoint/2010/main" val="23385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Tekst i linkovi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 </a:t>
            </a:r>
            <a:r>
              <a:rPr lang="hr-HR" sz="2400" dirty="0" smtClean="0">
                <a:hlinkClick r:id="rId2"/>
              </a:rPr>
              <a:t>Hipertekst</a:t>
            </a:r>
            <a:r>
              <a:rPr lang="hr-HR" sz="2400" dirty="0" smtClean="0"/>
              <a:t> koji jasno daje detaljniji opis pojmova koji se obrađuju u ovoj temi i međusobno su povezani u logičnu cjelinu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Popis literature koja se učeniku preporučuje ako želi saznati više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Korisni linkovi u kojima učenik može pronaći više informacija o najbitnijim pojmovima iz navedene lekcije te proširiti svoje znanje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16870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Kviz znanja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 </a:t>
            </a:r>
            <a:r>
              <a:rPr lang="hr-HR" sz="2400" dirty="0" smtClean="0">
                <a:hlinkClick r:id="rId2"/>
              </a:rPr>
              <a:t>Kviz</a:t>
            </a:r>
            <a:r>
              <a:rPr lang="hr-HR" sz="2400" dirty="0" smtClean="0"/>
              <a:t> koji se sastoji od deset pitanja koja su popračena ili fotografijom ili </a:t>
            </a:r>
            <a:r>
              <a:rPr lang="hr-HR" sz="2400" dirty="0"/>
              <a:t>animacijom te </a:t>
            </a:r>
            <a:r>
              <a:rPr lang="hr-HR" sz="2400" dirty="0" smtClean="0"/>
              <a:t>služi </a:t>
            </a:r>
            <a:r>
              <a:rPr lang="hr-HR" sz="2400" dirty="0"/>
              <a:t>za provjeru usvojenog znanja iz lekcije</a:t>
            </a:r>
            <a:endParaRPr lang="hr-H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Pitanja su većinom konceptualna i obuhvaćaju sve pojmove iz lekcije (masa, tromost, kg, vaga, zakon očuvanja mase)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 Njihovi odgovori mogu se pronaći čitanjem prethodnog teksta, donošenjem zaključaka iz već viđenih pokusa ili svakodnevnog života</a:t>
            </a:r>
          </a:p>
        </p:txBody>
      </p:sp>
    </p:spTree>
    <p:extLst>
      <p:ext uri="{BB962C8B-B14F-4D97-AF65-F5344CB8AC3E}">
        <p14:creationId xmlns:p14="http://schemas.microsoft.com/office/powerpoint/2010/main" val="39236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Pojmovnik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 Sadrži </a:t>
            </a:r>
            <a:r>
              <a:rPr lang="hr-HR" sz="2400" dirty="0" smtClean="0">
                <a:hlinkClick r:id="rId2"/>
              </a:rPr>
              <a:t>popis</a:t>
            </a:r>
            <a:r>
              <a:rPr lang="hr-HR" sz="2400" dirty="0" smtClean="0"/>
              <a:t> ključnih pojmova iz navedene lekcije koji su jasno i  sažeto </a:t>
            </a:r>
            <a:r>
              <a:rPr lang="hr-HR" sz="2400" dirty="0"/>
              <a:t>obrađeni </a:t>
            </a:r>
            <a:endParaRPr lang="hr-H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</a:t>
            </a:r>
            <a:r>
              <a:rPr lang="hr-HR" sz="2400" dirty="0" smtClean="0"/>
              <a:t>Masa</a:t>
            </a:r>
            <a:r>
              <a:rPr lang="hr-HR" sz="2400" dirty="0"/>
              <a:t>, </a:t>
            </a:r>
            <a:r>
              <a:rPr lang="hr-HR" sz="2400" dirty="0" smtClean="0"/>
              <a:t>tromost ili inercija, kilogram, </a:t>
            </a:r>
            <a:r>
              <a:rPr lang="hr-HR" sz="2400" dirty="0"/>
              <a:t>vaga, zakon očuvanja </a:t>
            </a:r>
            <a:r>
              <a:rPr lang="hr-HR" sz="2400" dirty="0" smtClean="0"/>
              <a:t>mase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5954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203</TotalTime>
  <Words>359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Savon</vt:lpstr>
      <vt:lpstr>Mjerenje mase tijela</vt:lpstr>
      <vt:lpstr>Sadržaj</vt:lpstr>
      <vt:lpstr>Motivacija</vt:lpstr>
      <vt:lpstr>Pokus</vt:lpstr>
      <vt:lpstr>Rasprava</vt:lpstr>
      <vt:lpstr>Tekst i linkovi</vt:lpstr>
      <vt:lpstr>Kviz znanja</vt:lpstr>
      <vt:lpstr>Pojmovnik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Mjerenje mase tijela</dc:title>
  <dc:creator>Nastassia</dc:creator>
  <cp:lastModifiedBy>Nastassia</cp:lastModifiedBy>
  <cp:revision>49</cp:revision>
  <dcterms:created xsi:type="dcterms:W3CDTF">2014-05-29T17:00:52Z</dcterms:created>
  <dcterms:modified xsi:type="dcterms:W3CDTF">2014-06-06T16:54:46Z</dcterms:modified>
</cp:coreProperties>
</file>