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A9C1-6A36-407A-8551-1CA5BD2F6F40}" type="datetimeFigureOut">
              <a:rPr lang="hr-HR" smtClean="0"/>
              <a:t>2.6.2014.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4829-0721-41A6-B260-D34D2100A06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95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F7CC2-6674-4265-95BC-C981ABF3188F}" type="slidenum">
              <a:rPr lang="hr-HR" smtClean="0">
                <a:solidFill>
                  <a:prstClr val="black"/>
                </a:solidFill>
              </a:rPr>
              <a:pPr/>
              <a:t>1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7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008198" y="5930017"/>
            <a:ext cx="769545" cy="1011607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35793" y="5930017"/>
            <a:ext cx="769545" cy="1011607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419" y="4180829"/>
            <a:ext cx="11001532" cy="2975973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21047776">
            <a:off x="1771324" y="5124970"/>
            <a:ext cx="2207941" cy="1180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76256" y="5680812"/>
            <a:ext cx="150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21047776">
            <a:off x="7492348" y="5090327"/>
            <a:ext cx="2207941" cy="1180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597280" y="5646169"/>
            <a:ext cx="10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73117" y="4180829"/>
            <a:ext cx="1228501" cy="2519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Trapezoid 18"/>
          <p:cNvSpPr/>
          <p:nvPr/>
        </p:nvSpPr>
        <p:spPr>
          <a:xfrm flipV="1">
            <a:off x="2273116" y="4325977"/>
            <a:ext cx="1228501" cy="1389478"/>
          </a:xfrm>
          <a:prstGeom prst="trapezoid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20" name="Group 19"/>
          <p:cNvGrpSpPr/>
          <p:nvPr/>
        </p:nvGrpSpPr>
        <p:grpSpPr>
          <a:xfrm>
            <a:off x="2378248" y="4772802"/>
            <a:ext cx="1031211" cy="1024310"/>
            <a:chOff x="2074127" y="1896161"/>
            <a:chExt cx="1031211" cy="1024310"/>
          </a:xfrm>
          <a:solidFill>
            <a:schemeClr val="accent1">
              <a:lumMod val="60000"/>
              <a:lumOff val="40000"/>
              <a:alpha val="46000"/>
            </a:schemeClr>
          </a:solidFill>
        </p:grpSpPr>
        <p:sp>
          <p:nvSpPr>
            <p:cNvPr id="21" name="Oval 20"/>
            <p:cNvSpPr/>
            <p:nvPr/>
          </p:nvSpPr>
          <p:spPr>
            <a:xfrm>
              <a:off x="2273833" y="2707862"/>
              <a:ext cx="631798" cy="2126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Flowchart: Manual Operation 21"/>
            <p:cNvSpPr/>
            <p:nvPr/>
          </p:nvSpPr>
          <p:spPr>
            <a:xfrm>
              <a:off x="2074127" y="1896161"/>
              <a:ext cx="1031211" cy="936293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3" name="Oval 22"/>
          <p:cNvSpPr/>
          <p:nvPr/>
        </p:nvSpPr>
        <p:spPr>
          <a:xfrm>
            <a:off x="6078482" y="4180829"/>
            <a:ext cx="1228501" cy="2519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rapezoid 23"/>
          <p:cNvSpPr/>
          <p:nvPr/>
        </p:nvSpPr>
        <p:spPr>
          <a:xfrm flipV="1">
            <a:off x="6078481" y="4325977"/>
            <a:ext cx="1228501" cy="1389478"/>
          </a:xfrm>
          <a:prstGeom prst="trapezoid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26" name="Group 25"/>
          <p:cNvGrpSpPr/>
          <p:nvPr/>
        </p:nvGrpSpPr>
        <p:grpSpPr>
          <a:xfrm>
            <a:off x="6183613" y="4772802"/>
            <a:ext cx="1031211" cy="1024310"/>
            <a:chOff x="2074127" y="1896161"/>
            <a:chExt cx="1031211" cy="1024310"/>
          </a:xfrm>
          <a:solidFill>
            <a:schemeClr val="accent1">
              <a:lumMod val="60000"/>
              <a:lumOff val="40000"/>
              <a:alpha val="46000"/>
            </a:schemeClr>
          </a:solidFill>
        </p:grpSpPr>
        <p:sp>
          <p:nvSpPr>
            <p:cNvPr id="27" name="Oval 26"/>
            <p:cNvSpPr/>
            <p:nvPr/>
          </p:nvSpPr>
          <p:spPr>
            <a:xfrm>
              <a:off x="2273833" y="2707862"/>
              <a:ext cx="631798" cy="2126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2" name="Flowchart: Manual Operation 31"/>
            <p:cNvSpPr/>
            <p:nvPr/>
          </p:nvSpPr>
          <p:spPr>
            <a:xfrm>
              <a:off x="2074127" y="1896161"/>
              <a:ext cx="1031211" cy="936293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9290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Nastassia</dc:creator>
  <cp:lastModifiedBy>Nastassia</cp:lastModifiedBy>
  <cp:revision>10</cp:revision>
  <dcterms:created xsi:type="dcterms:W3CDTF">2014-06-02T00:16:43Z</dcterms:created>
  <dcterms:modified xsi:type="dcterms:W3CDTF">2014-06-02T14:43:40Z</dcterms:modified>
</cp:coreProperties>
</file>