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A9C1-6A36-407A-8551-1CA5BD2F6F40}" type="datetimeFigureOut">
              <a:rPr lang="hr-HR" smtClean="0"/>
              <a:t>2.6.2014.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24829-0721-41A6-B260-D34D2100A06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95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F7CC2-6674-4265-95BC-C981ABF3188F}" type="slidenum">
              <a:rPr lang="hr-HR" smtClean="0">
                <a:solidFill>
                  <a:prstClr val="black"/>
                </a:solidFill>
              </a:rPr>
              <a:pPr/>
              <a:t>1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8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7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7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340-BA7E-4B05-93D0-5AD024385869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2.6.2014.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430B-7C46-49F5-8927-E917604529C7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008198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35793" y="5930017"/>
            <a:ext cx="769545" cy="1011607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6419" y="4180829"/>
            <a:ext cx="11001532" cy="2975973"/>
          </a:xfrm>
          <a:prstGeom prst="rect">
            <a:avLst/>
          </a:prstGeom>
          <a:solidFill>
            <a:srgbClr val="501B00"/>
          </a:solidFill>
          <a:ln>
            <a:solidFill>
              <a:srgbClr val="321100"/>
            </a:solidFill>
          </a:ln>
          <a:scene3d>
            <a:camera prst="perspectiveRelaxed"/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35794" y="4107195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4" name="Trapezoid 63"/>
          <p:cNvSpPr/>
          <p:nvPr/>
        </p:nvSpPr>
        <p:spPr>
          <a:xfrm flipV="1">
            <a:off x="2335793" y="4252343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6" name="Oval 65"/>
          <p:cNvSpPr/>
          <p:nvPr/>
        </p:nvSpPr>
        <p:spPr>
          <a:xfrm>
            <a:off x="2640631" y="5510869"/>
            <a:ext cx="631798" cy="212609"/>
          </a:xfrm>
          <a:prstGeom prst="ellipse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 rot="21047776">
            <a:off x="1852560" y="3618261"/>
            <a:ext cx="2207941" cy="1180969"/>
          </a:xfrm>
          <a:prstGeom prst="rect">
            <a:avLst/>
          </a:prstGeom>
          <a:solidFill>
            <a:schemeClr val="bg1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Flowchart: Magnetic Disk 30"/>
          <p:cNvSpPr/>
          <p:nvPr/>
        </p:nvSpPr>
        <p:spPr>
          <a:xfrm>
            <a:off x="2748313" y="4107195"/>
            <a:ext cx="416433" cy="6690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57492" y="4174103"/>
            <a:ext cx="15054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406821" y="4107195"/>
            <a:ext cx="1228501" cy="25192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9" name="Trapezoid 68"/>
          <p:cNvSpPr/>
          <p:nvPr/>
        </p:nvSpPr>
        <p:spPr>
          <a:xfrm flipV="1">
            <a:off x="6406820" y="4252343"/>
            <a:ext cx="1228501" cy="1389478"/>
          </a:xfrm>
          <a:prstGeom prst="trapezoid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0" name="Oval 69"/>
          <p:cNvSpPr/>
          <p:nvPr/>
        </p:nvSpPr>
        <p:spPr>
          <a:xfrm>
            <a:off x="6711658" y="5510869"/>
            <a:ext cx="631798" cy="212609"/>
          </a:xfrm>
          <a:prstGeom prst="ellipse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2" name="Flowchart: Magnetic Disk 71"/>
          <p:cNvSpPr/>
          <p:nvPr/>
        </p:nvSpPr>
        <p:spPr>
          <a:xfrm>
            <a:off x="6812852" y="4759963"/>
            <a:ext cx="416433" cy="6690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6740927" y="5168870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21047776">
            <a:off x="7911995" y="3605778"/>
            <a:ext cx="2207941" cy="1180969"/>
          </a:xfrm>
          <a:prstGeom prst="rect">
            <a:avLst/>
          </a:prstGeom>
          <a:solidFill>
            <a:schemeClr val="bg1"/>
          </a:solidFill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016927" y="4161620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Nastassia</dc:creator>
  <cp:lastModifiedBy>Nastassia</cp:lastModifiedBy>
  <cp:revision>8</cp:revision>
  <dcterms:created xsi:type="dcterms:W3CDTF">2014-06-02T00:16:43Z</dcterms:created>
  <dcterms:modified xsi:type="dcterms:W3CDTF">2014-06-02T14:21:31Z</dcterms:modified>
</cp:coreProperties>
</file>