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A9C1-6A36-407A-8551-1CA5BD2F6F40}" type="datetimeFigureOut">
              <a:rPr lang="hr-HR" smtClean="0"/>
              <a:t>2.6.2014.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24829-0721-41A6-B260-D34D2100A06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6958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F7CC2-6674-4265-95BC-C981ABF3188F}" type="slidenum">
              <a:rPr lang="hr-HR" smtClean="0">
                <a:solidFill>
                  <a:prstClr val="black"/>
                </a:solidFill>
              </a:rPr>
              <a:pPr/>
              <a:t>1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66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8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4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0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22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22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37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37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4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37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36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2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0">
              <a:schemeClr val="accent6">
                <a:lumMod val="0"/>
                <a:lumOff val="100000"/>
              </a:schemeClr>
            </a:gs>
            <a:gs pos="100000">
              <a:srgbClr val="7030A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9008198" y="5930017"/>
            <a:ext cx="769545" cy="1011607"/>
          </a:xfrm>
          <a:prstGeom prst="rect">
            <a:avLst/>
          </a:prstGeom>
          <a:solidFill>
            <a:srgbClr val="501B00"/>
          </a:solidFill>
          <a:ln>
            <a:solidFill>
              <a:srgbClr val="321100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35793" y="5930017"/>
            <a:ext cx="769545" cy="1011607"/>
          </a:xfrm>
          <a:prstGeom prst="rect">
            <a:avLst/>
          </a:prstGeom>
          <a:solidFill>
            <a:srgbClr val="501B00"/>
          </a:solidFill>
          <a:ln>
            <a:solidFill>
              <a:srgbClr val="321100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6419" y="4180829"/>
            <a:ext cx="11001532" cy="2975973"/>
          </a:xfrm>
          <a:prstGeom prst="rect">
            <a:avLst/>
          </a:prstGeom>
          <a:solidFill>
            <a:srgbClr val="501B00"/>
          </a:solidFill>
          <a:ln>
            <a:solidFill>
              <a:srgbClr val="321100"/>
            </a:solidFill>
          </a:ln>
          <a:scene3d>
            <a:camera prst="perspectiveRelaxed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white"/>
              </a:solidFill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 rot="16200000">
            <a:off x="1239758" y="3633482"/>
            <a:ext cx="2579952" cy="2357526"/>
          </a:xfrm>
          <a:prstGeom prst="flowChartDelay">
            <a:avLst/>
          </a:prstGeom>
          <a:solidFill>
            <a:srgbClr val="00B0F0"/>
          </a:solidFill>
          <a:ln w="9525"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B0F0"/>
            </a:extrusionClr>
            <a:contourClr>
              <a:srgbClr val="00B0F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endParaRPr lang="hr-HR" dirty="0">
              <a:solidFill>
                <a:prstClr val="black"/>
              </a:solidFill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2414464" y="2923040"/>
            <a:ext cx="230538" cy="575575"/>
          </a:xfrm>
          <a:prstGeom prst="can">
            <a:avLst>
              <a:gd name="adj" fmla="val 65179"/>
            </a:avLst>
          </a:prstGeom>
          <a:solidFill>
            <a:srgbClr val="DEEAF6"/>
          </a:solidFill>
          <a:ln w="9525">
            <a:noFill/>
            <a:round/>
            <a:headEnd/>
            <a:tailEnd/>
          </a:ln>
          <a:scene3d>
            <a:camera prst="orthographicFront"/>
            <a:lightRig rig="chilly" dir="t"/>
          </a:scene3d>
          <a:sp3d prstMaterial="metal"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243247" y="2615541"/>
            <a:ext cx="2572973" cy="496729"/>
          </a:xfrm>
          <a:prstGeom prst="ellipse">
            <a:avLst/>
          </a:prstGeom>
          <a:solidFill>
            <a:srgbClr val="DEEAF6"/>
          </a:solidFill>
          <a:ln w="12700">
            <a:noFill/>
            <a:round/>
            <a:headEnd/>
            <a:tailEnd/>
          </a:ln>
          <a:effectLst>
            <a:softEdge rad="0"/>
          </a:effectLst>
          <a:scene3d>
            <a:camera prst="orthographicFront"/>
            <a:lightRig rig="chilly" dir="t"/>
          </a:scene3d>
          <a:sp3d prstMaterial="metal">
            <a:bevelT w="165100" h="38100" prst="softRound"/>
            <a:bevelB/>
            <a:contourClr>
              <a:schemeClr val="bg1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596170" y="3806114"/>
            <a:ext cx="1867128" cy="1788002"/>
          </a:xfrm>
          <a:prstGeom prst="ellipse">
            <a:avLst/>
          </a:prstGeom>
          <a:blipFill dpi="0" rotWithShape="1">
            <a:blip r:embed="rId3">
              <a:duotone>
                <a:prstClr val="black"/>
                <a:schemeClr val="accent1">
                  <a:lumMod val="20000"/>
                  <a:lumOff val="8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31452" y="5636827"/>
            <a:ext cx="996562" cy="254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KILOGRAM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460966" y="4614458"/>
            <a:ext cx="579517" cy="665938"/>
            <a:chOff x="2460966" y="4614458"/>
            <a:chExt cx="579517" cy="665938"/>
          </a:xfrm>
        </p:grpSpPr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 rot="21212981">
              <a:off x="2460966" y="4614458"/>
              <a:ext cx="579517" cy="107036"/>
            </a:xfrm>
            <a:prstGeom prst="homePlate">
              <a:avLst>
                <a:gd name="adj" fmla="val 141346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solidFill>
                  <a:prstClr val="black"/>
                </a:solidFill>
              </a:endParaRP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 rot="5400000" flipV="1">
              <a:off x="2239969" y="4937120"/>
              <a:ext cx="579517" cy="107036"/>
            </a:xfrm>
            <a:prstGeom prst="homePlate">
              <a:avLst>
                <a:gd name="adj" fmla="val 141346"/>
              </a:avLst>
            </a:prstGeom>
            <a:solidFill>
              <a:srgbClr val="FF0000">
                <a:alpha val="1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767388" y="2665970"/>
            <a:ext cx="2572973" cy="3486680"/>
            <a:chOff x="1989696" y="1663818"/>
            <a:chExt cx="2976562" cy="4212092"/>
          </a:xfrm>
        </p:grpSpPr>
        <p:sp>
          <p:nvSpPr>
            <p:cNvPr id="42" name="AutoShape 12"/>
            <p:cNvSpPr>
              <a:spLocks noChangeArrowheads="1"/>
            </p:cNvSpPr>
            <p:nvPr/>
          </p:nvSpPr>
          <p:spPr bwMode="auto">
            <a:xfrm rot="16200000">
              <a:off x="1919619" y="2953891"/>
              <a:ext cx="3116717" cy="2727321"/>
            </a:xfrm>
            <a:prstGeom prst="flowChartDelay">
              <a:avLst/>
            </a:prstGeom>
            <a:solidFill>
              <a:srgbClr val="00B0F0"/>
            </a:solidFill>
            <a:ln w="9525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B0F0"/>
              </a:extrusionClr>
              <a:contourClr>
                <a:srgbClr val="00B0F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hr-HR" dirty="0">
                <a:solidFill>
                  <a:prstClr val="black"/>
                </a:solidFill>
              </a:endParaRPr>
            </a:p>
          </p:txBody>
        </p:sp>
        <p:sp>
          <p:nvSpPr>
            <p:cNvPr id="43" name="AutoShape 13"/>
            <p:cNvSpPr>
              <a:spLocks noChangeArrowheads="1"/>
            </p:cNvSpPr>
            <p:nvPr/>
          </p:nvSpPr>
          <p:spPr bwMode="auto">
            <a:xfrm>
              <a:off x="3344627" y="2035293"/>
              <a:ext cx="266700" cy="695325"/>
            </a:xfrm>
            <a:prstGeom prst="can">
              <a:avLst>
                <a:gd name="adj" fmla="val 65179"/>
              </a:avLst>
            </a:prstGeom>
            <a:solidFill>
              <a:srgbClr val="DEEAF6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chilly" dir="t"/>
            </a:scene3d>
            <a:sp3d prstMaterial="metal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solidFill>
                  <a:prstClr val="black"/>
                </a:solidFill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1989696" y="1663818"/>
              <a:ext cx="2976562" cy="600075"/>
            </a:xfrm>
            <a:prstGeom prst="ellipse">
              <a:avLst/>
            </a:prstGeom>
            <a:solidFill>
              <a:srgbClr val="DEEAF6"/>
            </a:solidFill>
            <a:ln w="12700">
              <a:noFill/>
              <a:round/>
              <a:headEnd/>
              <a:tailEnd/>
            </a:ln>
            <a:effectLst>
              <a:softEdge rad="0"/>
            </a:effectLst>
            <a:scene3d>
              <a:camera prst="orthographicFront"/>
              <a:lightRig rig="chilly" dir="t"/>
            </a:scene3d>
            <a:sp3d prstMaterial="metal">
              <a:bevelT w="165100" h="38100" prst="softRound"/>
              <a:bevelB/>
              <a:contourClr>
                <a:schemeClr val="bg1"/>
              </a:contour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solidFill>
                  <a:prstClr val="black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397977" y="3102093"/>
              <a:ext cx="2160000" cy="2160000"/>
            </a:xfrm>
            <a:prstGeom prst="ellipse">
              <a:avLst/>
            </a:prstGeom>
            <a:blipFill dpi="0" rotWithShape="1">
              <a:blip r:embed="rId3">
                <a:duotone>
                  <a:prstClr val="black"/>
                  <a:schemeClr val="accent1">
                    <a:lumMod val="20000"/>
                    <a:lumOff val="80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>
                <a:solidFill>
                  <a:prstClr val="white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01537" y="5313690"/>
              <a:ext cx="1152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KILOGRAM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416065" y="3480743"/>
              <a:ext cx="187854" cy="1402365"/>
              <a:chOff x="8650539" y="3326623"/>
              <a:chExt cx="187854" cy="1402365"/>
            </a:xfrm>
          </p:grpSpPr>
          <p:sp>
            <p:nvSpPr>
              <p:cNvPr id="48" name="AutoShape 16"/>
              <p:cNvSpPr>
                <a:spLocks noChangeArrowheads="1"/>
              </p:cNvSpPr>
              <p:nvPr/>
            </p:nvSpPr>
            <p:spPr bwMode="auto">
              <a:xfrm rot="16539882">
                <a:off x="8426436" y="3614754"/>
                <a:ext cx="700087" cy="123826"/>
              </a:xfrm>
              <a:prstGeom prst="homePlate">
                <a:avLst>
                  <a:gd name="adj" fmla="val 141346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r-HR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AutoShape 16"/>
              <p:cNvSpPr>
                <a:spLocks noChangeArrowheads="1"/>
              </p:cNvSpPr>
              <p:nvPr/>
            </p:nvSpPr>
            <p:spPr bwMode="auto">
              <a:xfrm rot="5400000" flipV="1">
                <a:off x="8362408" y="4317032"/>
                <a:ext cx="700087" cy="123825"/>
              </a:xfrm>
              <a:prstGeom prst="homePlate">
                <a:avLst>
                  <a:gd name="adj" fmla="val 141346"/>
                </a:avLst>
              </a:prstGeom>
              <a:solidFill>
                <a:srgbClr val="FF0000">
                  <a:alpha val="1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r-HR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8409892" y="2665970"/>
            <a:ext cx="2572973" cy="3486680"/>
            <a:chOff x="1989696" y="1663818"/>
            <a:chExt cx="2976562" cy="4212092"/>
          </a:xfrm>
        </p:grpSpPr>
        <p:sp>
          <p:nvSpPr>
            <p:cNvPr id="51" name="AutoShape 12"/>
            <p:cNvSpPr>
              <a:spLocks noChangeArrowheads="1"/>
            </p:cNvSpPr>
            <p:nvPr/>
          </p:nvSpPr>
          <p:spPr bwMode="auto">
            <a:xfrm rot="16200000">
              <a:off x="1919619" y="2953891"/>
              <a:ext cx="3116717" cy="2727321"/>
            </a:xfrm>
            <a:prstGeom prst="flowChartDelay">
              <a:avLst/>
            </a:prstGeom>
            <a:solidFill>
              <a:srgbClr val="00B0F0"/>
            </a:solidFill>
            <a:ln w="9525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B0F0"/>
              </a:extrusionClr>
              <a:contourClr>
                <a:srgbClr val="00B0F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hr-HR" dirty="0">
                <a:solidFill>
                  <a:prstClr val="black"/>
                </a:solidFill>
              </a:endParaRPr>
            </a:p>
          </p:txBody>
        </p:sp>
        <p:sp>
          <p:nvSpPr>
            <p:cNvPr id="52" name="AutoShape 13"/>
            <p:cNvSpPr>
              <a:spLocks noChangeArrowheads="1"/>
            </p:cNvSpPr>
            <p:nvPr/>
          </p:nvSpPr>
          <p:spPr bwMode="auto">
            <a:xfrm>
              <a:off x="3344627" y="2035293"/>
              <a:ext cx="266700" cy="695325"/>
            </a:xfrm>
            <a:prstGeom prst="can">
              <a:avLst>
                <a:gd name="adj" fmla="val 65179"/>
              </a:avLst>
            </a:prstGeom>
            <a:solidFill>
              <a:srgbClr val="DEEAF6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chilly" dir="t"/>
            </a:scene3d>
            <a:sp3d prstMaterial="metal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solidFill>
                  <a:prstClr val="black"/>
                </a:solidFill>
              </a:endParaRP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1989696" y="1663818"/>
              <a:ext cx="2976562" cy="600075"/>
            </a:xfrm>
            <a:prstGeom prst="ellipse">
              <a:avLst/>
            </a:prstGeom>
            <a:solidFill>
              <a:srgbClr val="DEEAF6"/>
            </a:solidFill>
            <a:ln w="12700">
              <a:noFill/>
              <a:round/>
              <a:headEnd/>
              <a:tailEnd/>
            </a:ln>
            <a:effectLst>
              <a:softEdge rad="0"/>
            </a:effectLst>
            <a:scene3d>
              <a:camera prst="orthographicFront"/>
              <a:lightRig rig="chilly" dir="t"/>
            </a:scene3d>
            <a:sp3d prstMaterial="metal">
              <a:bevelT w="165100" h="38100" prst="softRound"/>
              <a:bevelB/>
              <a:contourClr>
                <a:schemeClr val="bg1"/>
              </a:contour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solidFill>
                  <a:prstClr val="black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397977" y="3102093"/>
              <a:ext cx="2160000" cy="2160000"/>
            </a:xfrm>
            <a:prstGeom prst="ellipse">
              <a:avLst/>
            </a:prstGeom>
            <a:blipFill dpi="0" rotWithShape="1">
              <a:blip r:embed="rId3">
                <a:duotone>
                  <a:prstClr val="black"/>
                  <a:schemeClr val="accent1">
                    <a:lumMod val="20000"/>
                    <a:lumOff val="80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>
                <a:solidFill>
                  <a:prstClr val="white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01537" y="5313690"/>
              <a:ext cx="1152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KILOGRAM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3416065" y="3585329"/>
              <a:ext cx="123825" cy="1297779"/>
              <a:chOff x="8650539" y="3431209"/>
              <a:chExt cx="123825" cy="1297779"/>
            </a:xfrm>
          </p:grpSpPr>
          <p:sp>
            <p:nvSpPr>
              <p:cNvPr id="57" name="AutoShape 16"/>
              <p:cNvSpPr>
                <a:spLocks noChangeArrowheads="1"/>
              </p:cNvSpPr>
              <p:nvPr/>
            </p:nvSpPr>
            <p:spPr bwMode="auto">
              <a:xfrm rot="16200000">
                <a:off x="8362409" y="3719339"/>
                <a:ext cx="700086" cy="123825"/>
              </a:xfrm>
              <a:prstGeom prst="homePlate">
                <a:avLst>
                  <a:gd name="adj" fmla="val 141346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r-HR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AutoShape 16"/>
              <p:cNvSpPr>
                <a:spLocks noChangeArrowheads="1"/>
              </p:cNvSpPr>
              <p:nvPr/>
            </p:nvSpPr>
            <p:spPr bwMode="auto">
              <a:xfrm rot="5400000" flipV="1">
                <a:off x="8362408" y="4317032"/>
                <a:ext cx="700087" cy="123825"/>
              </a:xfrm>
              <a:prstGeom prst="homePlate">
                <a:avLst>
                  <a:gd name="adj" fmla="val 141346"/>
                </a:avLst>
              </a:prstGeom>
              <a:solidFill>
                <a:srgbClr val="FF0000">
                  <a:alpha val="1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r-HR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" name="Plus 3"/>
          <p:cNvSpPr/>
          <p:nvPr/>
        </p:nvSpPr>
        <p:spPr>
          <a:xfrm>
            <a:off x="3778620" y="4302456"/>
            <a:ext cx="1026368" cy="1019577"/>
          </a:xfrm>
          <a:prstGeom prst="mathPlu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Equal 4"/>
          <p:cNvSpPr/>
          <p:nvPr/>
        </p:nvSpPr>
        <p:spPr>
          <a:xfrm>
            <a:off x="7232638" y="4376698"/>
            <a:ext cx="1304091" cy="871091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968996" y="1304188"/>
            <a:ext cx="1228501" cy="25192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Trapezoid 23"/>
          <p:cNvSpPr/>
          <p:nvPr/>
        </p:nvSpPr>
        <p:spPr>
          <a:xfrm flipV="1">
            <a:off x="1968995" y="1449336"/>
            <a:ext cx="1228501" cy="1389478"/>
          </a:xfrm>
          <a:prstGeom prst="trapezoid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7" name="Oval 76"/>
          <p:cNvSpPr/>
          <p:nvPr/>
        </p:nvSpPr>
        <p:spPr>
          <a:xfrm>
            <a:off x="9118823" y="1334747"/>
            <a:ext cx="1228501" cy="25192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8" name="Trapezoid 77"/>
          <p:cNvSpPr/>
          <p:nvPr/>
        </p:nvSpPr>
        <p:spPr>
          <a:xfrm flipV="1">
            <a:off x="9118822" y="1479895"/>
            <a:ext cx="1228501" cy="1389478"/>
          </a:xfrm>
          <a:prstGeom prst="trapezoid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grpSp>
        <p:nvGrpSpPr>
          <p:cNvPr id="81" name="Group 80"/>
          <p:cNvGrpSpPr/>
          <p:nvPr/>
        </p:nvGrpSpPr>
        <p:grpSpPr>
          <a:xfrm>
            <a:off x="9223954" y="1926720"/>
            <a:ext cx="1031211" cy="1016140"/>
            <a:chOff x="9223954" y="1926720"/>
            <a:chExt cx="1031211" cy="1016140"/>
          </a:xfrm>
          <a:gradFill>
            <a:gsLst>
              <a:gs pos="0">
                <a:schemeClr val="accent6">
                  <a:alpha val="55000"/>
                  <a:lumMod val="8000"/>
                  <a:lumOff val="92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</p:grpSpPr>
        <p:sp>
          <p:nvSpPr>
            <p:cNvPr id="79" name="Oval 78"/>
            <p:cNvSpPr/>
            <p:nvPr/>
          </p:nvSpPr>
          <p:spPr>
            <a:xfrm>
              <a:off x="9423660" y="2730251"/>
              <a:ext cx="631798" cy="2126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80" name="Flowchart: Manual Operation 79"/>
            <p:cNvSpPr/>
            <p:nvPr/>
          </p:nvSpPr>
          <p:spPr>
            <a:xfrm>
              <a:off x="9223954" y="1926720"/>
              <a:ext cx="1031211" cy="936293"/>
            </a:xfrm>
            <a:prstGeom prst="flowChartManualOperation">
              <a:avLst/>
            </a:prstGeom>
            <a:gradFill>
              <a:gsLst>
                <a:gs pos="0">
                  <a:schemeClr val="accent6">
                    <a:lumMod val="8000"/>
                    <a:lumOff val="92000"/>
                    <a:alpha val="42000"/>
                  </a:schemeClr>
                </a:gs>
                <a:gs pos="24000">
                  <a:schemeClr val="accent6">
                    <a:lumMod val="0"/>
                    <a:lumOff val="10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74127" y="1896161"/>
            <a:ext cx="1031211" cy="1024310"/>
            <a:chOff x="2074127" y="1896161"/>
            <a:chExt cx="1031211" cy="1024310"/>
          </a:xfrm>
          <a:solidFill>
            <a:schemeClr val="accent1">
              <a:lumMod val="60000"/>
              <a:lumOff val="40000"/>
              <a:alpha val="46000"/>
            </a:schemeClr>
          </a:solidFill>
        </p:grpSpPr>
        <p:sp>
          <p:nvSpPr>
            <p:cNvPr id="26" name="Oval 25"/>
            <p:cNvSpPr/>
            <p:nvPr/>
          </p:nvSpPr>
          <p:spPr>
            <a:xfrm>
              <a:off x="2273833" y="2707862"/>
              <a:ext cx="631798" cy="2126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76" name="Flowchart: Manual Operation 75"/>
            <p:cNvSpPr/>
            <p:nvPr/>
          </p:nvSpPr>
          <p:spPr>
            <a:xfrm>
              <a:off x="2074127" y="1896161"/>
              <a:ext cx="1031211" cy="936293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185603" y="6094277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>
                <a:solidFill>
                  <a:schemeClr val="bg1"/>
                </a:solidFill>
              </a:rPr>
              <a:t>490 g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45625" y="6152650"/>
            <a:ext cx="6222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dirty="0">
                <a:solidFill>
                  <a:schemeClr val="bg1"/>
                </a:solidFill>
              </a:rPr>
              <a:t>1</a:t>
            </a:r>
            <a:r>
              <a:rPr lang="hr-HR" sz="2000" dirty="0" smtClean="0">
                <a:solidFill>
                  <a:schemeClr val="bg1"/>
                </a:solidFill>
              </a:rPr>
              <a:t>0 </a:t>
            </a:r>
            <a:r>
              <a:rPr lang="hr-HR" sz="2000" dirty="0">
                <a:solidFill>
                  <a:schemeClr val="bg1"/>
                </a:solidFill>
              </a:rPr>
              <a:t>g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81109" y="6144935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dirty="0">
                <a:solidFill>
                  <a:schemeClr val="bg1"/>
                </a:solidFill>
              </a:rPr>
              <a:t>?</a:t>
            </a:r>
            <a:r>
              <a:rPr lang="hr-HR" sz="2000" dirty="0" smtClean="0">
                <a:solidFill>
                  <a:schemeClr val="bg1"/>
                </a:solidFill>
              </a:rPr>
              <a:t> </a:t>
            </a:r>
            <a:r>
              <a:rPr lang="hr-HR" sz="2000" dirty="0">
                <a:solidFill>
                  <a:schemeClr val="bg1"/>
                </a:solidFill>
              </a:rPr>
              <a:t>g</a:t>
            </a:r>
            <a:endParaRPr lang="hr-H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03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Nastassia</dc:creator>
  <cp:lastModifiedBy>Nastassia</cp:lastModifiedBy>
  <cp:revision>6</cp:revision>
  <dcterms:created xsi:type="dcterms:W3CDTF">2014-06-02T00:16:43Z</dcterms:created>
  <dcterms:modified xsi:type="dcterms:W3CDTF">2014-06-02T13:55:29Z</dcterms:modified>
</cp:coreProperties>
</file>