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SOAL 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87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1210235"/>
            <a:ext cx="4545106" cy="4504765"/>
          </a:xfrm>
        </p:spPr>
        <p:txBody>
          <a:bodyPr>
            <a:noAutofit/>
          </a:bodyPr>
          <a:lstStyle/>
          <a:p>
            <a:r>
              <a:rPr lang="id-ID" sz="2400" dirty="0" smtClean="0"/>
              <a:t>Buatlah program sederhana yang dapat menghitung nilai rata-rata UTS dan UAS serta menentukan nilai huruf dari nilai rata-rata dari sejumlah imputan pengguna. Gunakan array 1 dimensi.</a:t>
            </a:r>
            <a:br>
              <a:rPr lang="id-ID" sz="2400" dirty="0" smtClean="0"/>
            </a:b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 smtClean="0"/>
              <a:t>Range Nilai Huruf :</a:t>
            </a:r>
            <a:br>
              <a:rPr lang="id-ID" sz="2400" dirty="0" smtClean="0"/>
            </a:br>
            <a:r>
              <a:rPr lang="id-ID" sz="2400" dirty="0" smtClean="0"/>
              <a:t>A = 70&gt;= Rata-rata &lt;= 100</a:t>
            </a:r>
            <a:br>
              <a:rPr lang="id-ID" sz="2400" dirty="0" smtClean="0"/>
            </a:br>
            <a:r>
              <a:rPr lang="id-ID" sz="2400" dirty="0" smtClean="0"/>
              <a:t>B = 50&gt;= Rata-rata &lt;=69</a:t>
            </a:r>
            <a:br>
              <a:rPr lang="id-ID" sz="2400" dirty="0" smtClean="0"/>
            </a:br>
            <a:r>
              <a:rPr lang="id-ID" sz="2400" dirty="0" smtClean="0"/>
              <a:t>C = Rata-rata&lt;=50</a:t>
            </a:r>
            <a:endParaRPr lang="id-ID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625347"/>
            <a:ext cx="5056094" cy="530707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809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30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SOAL LATIHAN</vt:lpstr>
      <vt:lpstr>Buatlah program sederhana yang dapat menghitung nilai rata-rata UTS dan UAS serta menentukan nilai huruf dari nilai rata-rata dari sejumlah imputan pengguna. Gunakan array 1 dimensi.  Range Nilai Huruf : A = 70&gt;= Rata-rata &lt;= 100 B = 50&gt;= Rata-rata &lt;=69 C = Rata-rata&lt;=50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LATIHAN</dc:title>
  <dc:creator>Lenovo</dc:creator>
  <cp:lastModifiedBy>Lenovo</cp:lastModifiedBy>
  <cp:revision>1</cp:revision>
  <dcterms:created xsi:type="dcterms:W3CDTF">2018-03-19T10:38:17Z</dcterms:created>
  <dcterms:modified xsi:type="dcterms:W3CDTF">2018-03-19T10:44:39Z</dcterms:modified>
</cp:coreProperties>
</file>