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7" r:id="rId9"/>
    <p:sldId id="260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73577B-56BD-4573-B1B0-D90F42F8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Alcazar, john </a:t>
            </a:r>
            <a:r>
              <a:rPr lang="en-US" dirty="0" err="1"/>
              <a:t>alex</a:t>
            </a:r>
            <a:r>
              <a:rPr lang="en-US" dirty="0"/>
              <a:t> b.</a:t>
            </a:r>
          </a:p>
          <a:p>
            <a:r>
              <a:rPr lang="en-US" dirty="0"/>
              <a:t>Delatorre, Emmanuel S</a:t>
            </a:r>
          </a:p>
          <a:p>
            <a:r>
              <a:rPr lang="en-US" dirty="0" err="1"/>
              <a:t>Datuin</a:t>
            </a:r>
            <a:r>
              <a:rPr lang="en-US" dirty="0"/>
              <a:t>, </a:t>
            </a:r>
            <a:r>
              <a:rPr lang="en-US" dirty="0" err="1"/>
              <a:t>jhaztine</a:t>
            </a:r>
            <a:r>
              <a:rPr lang="en-US" dirty="0"/>
              <a:t> </a:t>
            </a:r>
            <a:r>
              <a:rPr lang="en-US" dirty="0" err="1"/>
              <a:t>laitrell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728AA-B222-4DFF-9849-85C64DDF4E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4" y="1017766"/>
            <a:ext cx="89162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VOID INVADER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7C24E84-6E58-42DE-B69E-57A6B70B2DA1}"/>
              </a:ext>
            </a:extLst>
          </p:cNvPr>
          <p:cNvSpPr txBox="1">
            <a:spLocks/>
          </p:cNvSpPr>
          <p:nvPr/>
        </p:nvSpPr>
        <p:spPr>
          <a:xfrm>
            <a:off x="1876423" y="2614813"/>
            <a:ext cx="8791575" cy="64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Itec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102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1463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BB54D-723D-4F21-B061-520308E6B2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4" y="1816027"/>
            <a:ext cx="220477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D88A5D-4BE7-4301-A792-8711394E62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220928"/>
            <a:ext cx="58093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Extensive testing for functionality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Areas: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initialization, controls, 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37056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BB54D-723D-4F21-B061-520308E6B2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4" y="1900665"/>
            <a:ext cx="563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Enhancements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D88A5D-4BE7-4301-A792-8711394E62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2943929"/>
            <a:ext cx="3656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enemy AI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Additional levels or story mode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Customizable controls</a:t>
            </a:r>
          </a:p>
        </p:txBody>
      </p:sp>
    </p:spTree>
    <p:extLst>
      <p:ext uri="{BB962C8B-B14F-4D97-AF65-F5344CB8AC3E}">
        <p14:creationId xmlns:p14="http://schemas.microsoft.com/office/powerpoint/2010/main" val="271197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BB54D-723D-4F21-B061-520308E6B2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004608" y="1824465"/>
            <a:ext cx="61827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3415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11192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sz="6600" u="sng" dirty="0"/>
              <a:t>Project overview:</a:t>
            </a:r>
            <a:br>
              <a:rPr lang="en-US" sz="3200" dirty="0"/>
            </a:br>
            <a:r>
              <a:rPr lang="en-US" sz="3200" dirty="0"/>
              <a:t>Project duration: oct 27, 2024 – </a:t>
            </a:r>
            <a:r>
              <a:rPr lang="en-US" sz="3200" dirty="0" err="1"/>
              <a:t>jan</a:t>
            </a:r>
            <a:r>
              <a:rPr lang="en-US" sz="3200" dirty="0"/>
              <a:t> 1, 2025</a:t>
            </a:r>
            <a:br>
              <a:rPr lang="en-US" sz="3200" dirty="0"/>
            </a:br>
            <a:r>
              <a:rPr lang="en-US" sz="3200" dirty="0"/>
              <a:t>team leader: john </a:t>
            </a:r>
            <a:r>
              <a:rPr lang="en-US" sz="3200" dirty="0" err="1"/>
              <a:t>alex</a:t>
            </a:r>
            <a:r>
              <a:rPr lang="en-US" sz="3200" dirty="0"/>
              <a:t> b. alcazar</a:t>
            </a:r>
            <a:br>
              <a:rPr lang="en-US" sz="3200" dirty="0"/>
            </a:br>
            <a:r>
              <a:rPr lang="en-US" sz="3200" dirty="0"/>
              <a:t>team members: Emmanuel s. Delatorre</a:t>
            </a:r>
            <a:br>
              <a:rPr lang="en-US" sz="3200" dirty="0"/>
            </a:br>
            <a:r>
              <a:rPr lang="en-US" sz="3200" dirty="0"/>
              <a:t>		       </a:t>
            </a:r>
            <a:r>
              <a:rPr lang="en-US" sz="3200" dirty="0" err="1"/>
              <a:t>jhaztine</a:t>
            </a:r>
            <a:r>
              <a:rPr lang="en-US" sz="3200" dirty="0"/>
              <a:t> </a:t>
            </a:r>
            <a:r>
              <a:rPr lang="en-US" sz="3200" dirty="0" err="1"/>
              <a:t>laitrell</a:t>
            </a:r>
            <a:r>
              <a:rPr lang="en-US" sz="3200" dirty="0"/>
              <a:t> </a:t>
            </a:r>
            <a:r>
              <a:rPr lang="en-US" sz="3200" dirty="0" err="1"/>
              <a:t>datuin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44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45681"/>
          </a:xfrm>
        </p:spPr>
        <p:txBody>
          <a:bodyPr>
            <a:noAutofit/>
          </a:bodyPr>
          <a:lstStyle/>
          <a:p>
            <a:r>
              <a:rPr lang="en-US" sz="5900" dirty="0"/>
              <a:t>What is the purpose of our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AB69D3-03FD-4B4C-9B28-38EBA73C00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183051"/>
            <a:ext cx="49635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Engaging gaming experience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Retro console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Audience: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Gamers seeking nostalgia </a:t>
            </a:r>
          </a:p>
        </p:txBody>
      </p:sp>
    </p:spTree>
    <p:extLst>
      <p:ext uri="{BB962C8B-B14F-4D97-AF65-F5344CB8AC3E}">
        <p14:creationId xmlns:p14="http://schemas.microsoft.com/office/powerpoint/2010/main" val="423030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900" dirty="0"/>
              <a:t>Key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B2C4-D430-405A-ACDE-1A3DFBD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63" y="2776538"/>
            <a:ext cx="10429377" cy="56659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E6AD372-E381-4330-BE1A-B7E753DF1B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968254"/>
            <a:ext cx="44944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Menu: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Players can navigate through options like Play, Scores, Tutorial, About, and Exit using keyboard inputs</a:t>
            </a:r>
          </a:p>
        </p:txBody>
      </p:sp>
    </p:spTree>
    <p:extLst>
      <p:ext uri="{BB962C8B-B14F-4D97-AF65-F5344CB8AC3E}">
        <p14:creationId xmlns:p14="http://schemas.microsoft.com/office/powerpoint/2010/main" val="16097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900" dirty="0"/>
              <a:t>Key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6AD372-E381-4330-BE1A-B7E753DF1B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829754"/>
            <a:ext cx="4494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Game Mechanics: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Players control their character using W, A, S, D keys for movement and Space for shooting. They can also collect life cubes to increase their life.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5D19D-CB38-4BD3-B068-743286C5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87" y="2800846"/>
            <a:ext cx="10522498" cy="5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900" dirty="0"/>
              <a:t>Key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6AD372-E381-4330-BE1A-B7E753DF1B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829754"/>
            <a:ext cx="4494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Enemies: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game includes various enemy types with different behaviors, such as normal, splitting, and following enemies.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5D19D-CB38-4BD3-B068-743286C5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87" y="2800846"/>
            <a:ext cx="10522498" cy="566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134FA-CF90-477D-A7B4-81251626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87" y="2800845"/>
            <a:ext cx="10553908" cy="56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900" dirty="0"/>
              <a:t>Key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6AD372-E381-4330-BE1A-B7E753DF1B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829754"/>
            <a:ext cx="4494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Display: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display of player information, including name, life, score, and escaped enemies, is rendered in a retro-style console format."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5D19D-CB38-4BD3-B068-743286C5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87" y="2800846"/>
            <a:ext cx="10522498" cy="566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134FA-CF90-477D-A7B4-81251626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87" y="2800845"/>
            <a:ext cx="10553908" cy="5665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86295E-D11B-48FA-A097-663486E7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87" y="2787536"/>
            <a:ext cx="7559433" cy="40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4992-220B-4780-9CD5-4FA79DA7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662" y="770552"/>
            <a:ext cx="4670675" cy="833437"/>
          </a:xfrm>
        </p:spPr>
        <p:txBody>
          <a:bodyPr>
            <a:normAutofit fontScale="90000"/>
          </a:bodyPr>
          <a:lstStyle/>
          <a:p>
            <a:r>
              <a:rPr lang="en-US" sz="5900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5791-CA6E-4657-AAAA-109218351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429000"/>
            <a:ext cx="879157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0A1B7-4CD4-4EF8-885A-0692FF55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07" y="1766638"/>
            <a:ext cx="3727382" cy="2024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D261ED-2E2C-4699-80CA-1B41C3A2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67" y="4470107"/>
            <a:ext cx="3760662" cy="2024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0074A-43E7-452B-A0E6-497E75D9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98" y="2253865"/>
            <a:ext cx="3771889" cy="2024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4F83A-C11A-4FBE-994B-466CA62BC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36" y="2253865"/>
            <a:ext cx="3760662" cy="2024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04168D-1182-40F8-8A68-B7D203AE8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985" y="4470107"/>
            <a:ext cx="3760662" cy="20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BB54D-723D-4F21-B061-520308E6B2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4" y="1816027"/>
            <a:ext cx="5319213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Technical Aspects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D88A5D-4BE7-4301-A792-8711394E62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082429"/>
            <a:ext cx="57536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Coding Standards: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Maintainability and readability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Initialization, movement, collision detection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Smooth gameplay, sound management</a:t>
            </a:r>
          </a:p>
        </p:txBody>
      </p:sp>
    </p:spTree>
    <p:extLst>
      <p:ext uri="{BB962C8B-B14F-4D97-AF65-F5344CB8AC3E}">
        <p14:creationId xmlns:p14="http://schemas.microsoft.com/office/powerpoint/2010/main" val="144298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264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VOID INVADER</vt:lpstr>
      <vt:lpstr>Project overview: Project duration: oct 27, 2024 – jan 1, 2025 team leader: john alex b. alcazar team members: Emmanuel s. Delatorre          jhaztine laitrell datuin</vt:lpstr>
      <vt:lpstr>What is the purpose of our project?</vt:lpstr>
      <vt:lpstr>Key features</vt:lpstr>
      <vt:lpstr>Key features</vt:lpstr>
      <vt:lpstr>Key features</vt:lpstr>
      <vt:lpstr>Key features</vt:lpstr>
      <vt:lpstr>User interface</vt:lpstr>
      <vt:lpstr>Technical Aspects</vt:lpstr>
      <vt:lpstr>Testing</vt:lpstr>
      <vt:lpstr>Future Enhancements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INVADER</dc:title>
  <dc:creator>John Alex Alcazar</dc:creator>
  <cp:lastModifiedBy>John Alex Alcazar</cp:lastModifiedBy>
  <cp:revision>5</cp:revision>
  <dcterms:created xsi:type="dcterms:W3CDTF">2025-01-05T11:23:44Z</dcterms:created>
  <dcterms:modified xsi:type="dcterms:W3CDTF">2025-01-05T12:18:59Z</dcterms:modified>
</cp:coreProperties>
</file>