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6">
                <a:lumMod val="67000"/>
              </a:schemeClr>
            </a:gs>
            <a:gs pos="100000">
              <a:srgbClr val="AEBD3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FA-AC4C-4CEB-8B0D-521E82DA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0DD60-8F4D-4393-86D9-E699C7142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84BE-B5AD-4CD0-B04B-DDAF3F8F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03B4-226B-442C-95DE-D7FB5077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29B2-821A-4F9D-B29F-DD41307F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E727-87FE-4033-8041-2A48713F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E5E7-4B4A-4555-8493-D59B3B5B5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C0D02-6411-44DB-8E25-A2DE7D3E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C40D-E8D4-4E7B-AA0D-38D30023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75678-DC5D-4265-9968-685F573C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EFEE2-7578-4BF2-82AD-7696AFBD6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9E51-6DC8-4B00-84B1-D284A1D2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E411-6F48-4B0B-9611-ABFDB4B4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48B1-5A6D-4F60-85CD-55C7D485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6BB0-1F85-4845-8DBB-AD56CA63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7000"/>
              </a:schemeClr>
            </a:gs>
            <a:gs pos="100000">
              <a:srgbClr val="AEBD3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8946-8BA8-4AB6-8F07-A521F501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5295-B40D-4702-96DD-8DB2F24D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F28A-78FB-4C96-A77F-8893D006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0F8B-600C-4905-ACFF-69E6ADB7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1B36-0905-493A-BEB8-14D48256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9FED-C348-490A-A8BD-B2FFDE06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33657-52A0-4F40-B187-A3AB9A1F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15E9-4D2F-4AA5-B7CB-B57802C6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FCF2-7227-49BB-BA94-894609C0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86FD-2C50-454D-A662-552A6F3A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584A-60B8-42F3-B947-469910E45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68E33-2062-4B63-86C4-7DF9C362F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487B-DB30-49A3-A765-7921F3FB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7FD4-3F87-4E8C-AE32-8766D457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C73B9-C724-4D35-A29C-ED2E308F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0A58-67FD-4CF6-8280-05053BDC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4399F-DCDB-412C-AF17-F3F1D5CE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CC8C3-EFD9-4366-A070-C7941CFCF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C7C77-8998-49E3-A159-18C3D9AE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65B54-69E3-4122-8F4D-3B864F2B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5742B-28DC-4128-9F0B-DF8E4F39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2C352-D198-497C-BA97-FD9150D8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53EF5-1676-4DB7-A414-C98D768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8553-5059-4518-AFCF-56ACD821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7A858-E58C-4444-9608-8B9EE92A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DBE4-3B32-4D9A-B520-FC8456C8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8A7B7-A5C3-4481-B053-AF083CCF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1D576-4016-4CC9-B3AD-6FD2DBEB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8CD9D-E3C4-4119-8F0E-FE65123A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D7067-2A1D-4DD8-B40E-FF3038B5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3D56-E9D3-4DBE-A06C-E047EE52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852D-6CC6-47D5-ABEE-07EACD7F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B5CA-4020-4371-9747-555737C7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3FE3-B147-4C46-BFA8-7E54DF2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E6D41-18B6-4A1C-A88E-D780C6E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5A6FB-69FC-4FD2-88D6-039E74F4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659B-F75D-4B1A-A67A-1CAC46C0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2CB7D-4745-4E76-8C06-65782076C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7FD5-A0C4-49D5-ABDF-A8EABE0F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27BFD-D0FF-4F30-8F32-9F17F801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ABE0-1CEE-43B0-805D-13AFE170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8FFE3-7BAC-42EE-8DD4-A30824A4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4EEA7-2007-4B3E-A096-01CDD488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7166D-A7AA-4A7C-9B4A-168579582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46FC-2B3E-437C-8C92-1EC8365AC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ACD1-A303-4268-B2DB-84E2B60CE44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E7F1-58E6-40C4-9374-2F314E9EF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E0F0-E811-457E-A780-5F1C2B679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4A05-FA18-4A59-BF16-FC582B95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A50F-0E27-43E6-B5AD-C4AC4A056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Being agile with modern Java</a:t>
            </a:r>
          </a:p>
        </p:txBody>
      </p:sp>
    </p:spTree>
    <p:extLst>
      <p:ext uri="{BB962C8B-B14F-4D97-AF65-F5344CB8AC3E}">
        <p14:creationId xmlns:p14="http://schemas.microsoft.com/office/powerpoint/2010/main" val="391887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A08CB7-2057-4E2F-B271-54FD49D6146B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94736E-AE64-45E0-8647-422F83E70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Being </a:t>
            </a:r>
            <a:r>
              <a:rPr lang="en-US" i="1" dirty="0"/>
              <a:t>agile?</a:t>
            </a:r>
          </a:p>
        </p:txBody>
      </p:sp>
    </p:spTree>
    <p:extLst>
      <p:ext uri="{BB962C8B-B14F-4D97-AF65-F5344CB8AC3E}">
        <p14:creationId xmlns:p14="http://schemas.microsoft.com/office/powerpoint/2010/main" val="3965709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33E23397-C34C-4B94-BE02-A1F6671F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20" y="586740"/>
            <a:ext cx="7579360" cy="5684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8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98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879187-3D10-4995-8C0E-EC2026B2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9720" cy="1646555"/>
          </a:xfrm>
        </p:spPr>
        <p:txBody>
          <a:bodyPr>
            <a:normAutofit/>
          </a:bodyPr>
          <a:lstStyle/>
          <a:p>
            <a:pPr algn="ctr"/>
            <a:br>
              <a:rPr lang="en-US" b="1" dirty="0"/>
            </a:br>
            <a:r>
              <a:rPr lang="en-US" sz="2400" b="1" i="1" dirty="0"/>
              <a:t>(at that time…)</a:t>
            </a:r>
            <a:endParaRPr lang="en-US" b="1" dirty="0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468BF455-1C5A-49BA-B6BC-9E715DA50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1" t="-4953" r="-5068" b="-7278"/>
          <a:stretch/>
        </p:blipFill>
        <p:spPr>
          <a:xfrm rot="20313322">
            <a:off x="1367296" y="2146605"/>
            <a:ext cx="3187678" cy="3007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165100" sx="107000" sy="107000" algn="tl" rotWithShape="0">
              <a:srgbClr val="000000">
                <a:alpha val="8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D86F7B3-E052-4751-B712-E254B03ED0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7" t="-1836" r="-2382" b="-4073"/>
          <a:stretch/>
        </p:blipFill>
        <p:spPr>
          <a:xfrm rot="978568">
            <a:off x="7558135" y="2090881"/>
            <a:ext cx="3506721" cy="34541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190500" sx="105000" sy="105000" algn="tl" rotWithShape="0">
              <a:srgbClr val="000000">
                <a:alpha val="92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 descr="A close up of a computer&#10;&#10;Description automatically generated">
            <a:extLst>
              <a:ext uri="{FF2B5EF4-FFF2-40B4-BE49-F238E27FC236}">
                <a16:creationId xmlns:a16="http://schemas.microsoft.com/office/drawing/2014/main" id="{ED9684D4-3276-485A-8CC7-FED9037F8F1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3335">
            <a:off x="4176021" y="3125584"/>
            <a:ext cx="3784076" cy="2734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254000" sx="105000" sy="105000" algn="tl" rotWithShape="0">
              <a:srgbClr val="000000">
                <a:alpha val="8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FD44BB-C3D2-4FB2-8DC6-99703F0F96AB}"/>
              </a:ext>
            </a:extLst>
          </p:cNvPr>
          <p:cNvSpPr/>
          <p:nvPr/>
        </p:nvSpPr>
        <p:spPr>
          <a:xfrm>
            <a:off x="4065764" y="265072"/>
            <a:ext cx="40604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PROBLEMS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4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Being agile with modern Java</vt:lpstr>
      <vt:lpstr>Being agile?</vt:lpstr>
      <vt:lpstr>PowerPoint Presentation</vt:lpstr>
      <vt:lpstr>PowerPoint Presentation</vt:lpstr>
      <vt:lpstr> (at that time…)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agile with modern Java</dc:title>
  <dc:creator>Oresztesz Margaritisz</dc:creator>
  <cp:lastModifiedBy>Oresztesz Margaritisz</cp:lastModifiedBy>
  <cp:revision>12</cp:revision>
  <dcterms:created xsi:type="dcterms:W3CDTF">2019-08-28T12:37:08Z</dcterms:created>
  <dcterms:modified xsi:type="dcterms:W3CDTF">2019-08-28T13:35:23Z</dcterms:modified>
</cp:coreProperties>
</file>