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sldIdLst>
    <p:sldId id="256" r:id="rId2"/>
    <p:sldId id="257" r:id="rId3"/>
    <p:sldId id="258" r:id="rId4"/>
    <p:sldId id="259" r:id="rId5"/>
    <p:sldId id="260" r:id="rId6"/>
    <p:sldId id="262" r:id="rId7"/>
    <p:sldId id="263" r:id="rId8"/>
    <p:sldId id="265" r:id="rId9"/>
    <p:sldId id="266" r:id="rId10"/>
    <p:sldId id="268" r:id="rId11"/>
    <p:sldId id="269" r:id="rId12"/>
    <p:sldId id="270" r:id="rId13"/>
    <p:sldId id="273" r:id="rId14"/>
    <p:sldId id="274" r:id="rId15"/>
    <p:sldId id="275" r:id="rId16"/>
    <p:sldId id="276" r:id="rId17"/>
    <p:sldId id="277" r:id="rId18"/>
    <p:sldId id="278" r:id="rId19"/>
    <p:sldId id="279" r:id="rId20"/>
    <p:sldId id="281" r:id="rId21"/>
    <p:sldId id="282" r:id="rId22"/>
    <p:sldId id="284" r:id="rId23"/>
    <p:sldId id="285" r:id="rId24"/>
    <p:sldId id="286" r:id="rId25"/>
    <p:sldId id="289" r:id="rId26"/>
    <p:sldId id="290" r:id="rId27"/>
    <p:sldId id="291" r:id="rId28"/>
    <p:sldId id="292" r:id="rId29"/>
    <p:sldId id="293" r:id="rId30"/>
    <p:sldId id="294" r:id="rId31"/>
    <p:sldId id="297"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5" r:id="rId47"/>
    <p:sldId id="316" r:id="rId48"/>
    <p:sldId id="318" r:id="rId49"/>
    <p:sldId id="320" r:id="rId50"/>
    <p:sldId id="321" r:id="rId51"/>
    <p:sldId id="323" r:id="rId52"/>
    <p:sldId id="324" r:id="rId53"/>
    <p:sldId id="326" r:id="rId54"/>
    <p:sldId id="327" r:id="rId55"/>
    <p:sldId id="328" r:id="rId56"/>
    <p:sldId id="329" r:id="rId57"/>
    <p:sldId id="330" r:id="rId58"/>
    <p:sldId id="333" r:id="rId59"/>
    <p:sldId id="334" r:id="rId60"/>
    <p:sldId id="335" r:id="rId61"/>
    <p:sldId id="336" r:id="rId62"/>
    <p:sldId id="332"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22020D-DBE7-4B0F-B33C-A02029958E05}">
          <p14:sldIdLst>
            <p14:sldId id="256"/>
            <p14:sldId id="257"/>
          </p14:sldIdLst>
        </p14:section>
        <p14:section name="Node.js Intro" id="{6E605CD9-63C1-465C-94BF-ABE3A0FF5BEE}">
          <p14:sldIdLst>
            <p14:sldId id="258"/>
            <p14:sldId id="259"/>
            <p14:sldId id="260"/>
            <p14:sldId id="262"/>
            <p14:sldId id="263"/>
            <p14:sldId id="265"/>
            <p14:sldId id="266"/>
            <p14:sldId id="268"/>
            <p14:sldId id="269"/>
          </p14:sldIdLst>
        </p14:section>
        <p14:section name="First Project" id="{09CE76C2-E563-4A66-BA8E-16C2F96AD8B4}">
          <p14:sldIdLst>
            <p14:sldId id="270"/>
            <p14:sldId id="273"/>
            <p14:sldId id="274"/>
            <p14:sldId id="275"/>
            <p14:sldId id="276"/>
            <p14:sldId id="277"/>
            <p14:sldId id="278"/>
            <p14:sldId id="279"/>
            <p14:sldId id="281"/>
            <p14:sldId id="282"/>
            <p14:sldId id="284"/>
            <p14:sldId id="285"/>
          </p14:sldIdLst>
        </p14:section>
        <p14:section name="XSS" id="{C9DD7A2E-032B-4AD8-8463-8C10CC3C4EB1}">
          <p14:sldIdLst>
            <p14:sldId id="286"/>
            <p14:sldId id="289"/>
            <p14:sldId id="290"/>
            <p14:sldId id="291"/>
            <p14:sldId id="292"/>
            <p14:sldId id="293"/>
            <p14:sldId id="294"/>
            <p14:sldId id="297"/>
            <p14:sldId id="299"/>
            <p14:sldId id="300"/>
            <p14:sldId id="301"/>
            <p14:sldId id="302"/>
            <p14:sldId id="303"/>
            <p14:sldId id="304"/>
            <p14:sldId id="305"/>
            <p14:sldId id="306"/>
            <p14:sldId id="307"/>
            <p14:sldId id="308"/>
            <p14:sldId id="309"/>
            <p14:sldId id="310"/>
            <p14:sldId id="311"/>
          </p14:sldIdLst>
        </p14:section>
        <p14:section name="SQLi" id="{0A5C327D-A173-402F-92A2-881B03EB9203}">
          <p14:sldIdLst>
            <p14:sldId id="312"/>
            <p14:sldId id="315"/>
            <p14:sldId id="316"/>
            <p14:sldId id="318"/>
            <p14:sldId id="320"/>
            <p14:sldId id="321"/>
            <p14:sldId id="323"/>
            <p14:sldId id="324"/>
            <p14:sldId id="326"/>
            <p14:sldId id="327"/>
            <p14:sldId id="328"/>
            <p14:sldId id="329"/>
            <p14:sldId id="330"/>
            <p14:sldId id="333"/>
            <p14:sldId id="334"/>
            <p14:sldId id="335"/>
            <p14:sldId id="336"/>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DF939-B045-4E95-B5E3-8408619194AC}" v="22" dt="2019-12-15T18:11:51.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6" autoAdjust="0"/>
    <p:restoredTop sz="94660"/>
  </p:normalViewPr>
  <p:slideViewPr>
    <p:cSldViewPr snapToGrid="0">
      <p:cViewPr varScale="1">
        <p:scale>
          <a:sx n="94" d="100"/>
          <a:sy n="94" d="100"/>
        </p:scale>
        <p:origin x="1632"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ll Hsu" userId="4ca04788c324ab33" providerId="LiveId" clId="{49B17E1C-5C9F-4B32-AD2E-AA33F09F4E1B}"/>
    <pc:docChg chg="undo custSel modSld">
      <pc:chgData name="Still Hsu" userId="4ca04788c324ab33" providerId="LiveId" clId="{49B17E1C-5C9F-4B32-AD2E-AA33F09F4E1B}" dt="2019-12-02T11:58:07.101" v="58" actId="14826"/>
      <pc:docMkLst>
        <pc:docMk/>
      </pc:docMkLst>
      <pc:sldChg chg="modSp mod">
        <pc:chgData name="Still Hsu" userId="4ca04788c324ab33" providerId="LiveId" clId="{49B17E1C-5C9F-4B32-AD2E-AA33F09F4E1B}" dt="2019-12-02T11:49:46.783" v="8" actId="20577"/>
        <pc:sldMkLst>
          <pc:docMk/>
          <pc:sldMk cId="947010151" sldId="259"/>
        </pc:sldMkLst>
        <pc:spChg chg="mod">
          <ac:chgData name="Still Hsu" userId="4ca04788c324ab33" providerId="LiveId" clId="{49B17E1C-5C9F-4B32-AD2E-AA33F09F4E1B}" dt="2019-12-02T11:49:46.783" v="8" actId="20577"/>
          <ac:spMkLst>
            <pc:docMk/>
            <pc:sldMk cId="947010151" sldId="259"/>
            <ac:spMk id="8" creationId="{68924AEB-36F3-439A-B386-220C267B7A0C}"/>
          </ac:spMkLst>
        </pc:spChg>
      </pc:sldChg>
      <pc:sldChg chg="addSp delSp modSp mod">
        <pc:chgData name="Still Hsu" userId="4ca04788c324ab33" providerId="LiveId" clId="{49B17E1C-5C9F-4B32-AD2E-AA33F09F4E1B}" dt="2019-12-02T11:58:07.101" v="58" actId="14826"/>
        <pc:sldMkLst>
          <pc:docMk/>
          <pc:sldMk cId="2813426716" sldId="292"/>
        </pc:sldMkLst>
        <pc:picChg chg="add del mod">
          <ac:chgData name="Still Hsu" userId="4ca04788c324ab33" providerId="LiveId" clId="{49B17E1C-5C9F-4B32-AD2E-AA33F09F4E1B}" dt="2019-12-02T11:58:07.101" v="58" actId="14826"/>
          <ac:picMkLst>
            <pc:docMk/>
            <pc:sldMk cId="2813426716" sldId="292"/>
            <ac:picMk id="2" creationId="{00000000-0000-0000-0000-000000000000}"/>
          </ac:picMkLst>
        </pc:picChg>
      </pc:sldChg>
      <pc:sldChg chg="modSp mod">
        <pc:chgData name="Still Hsu" userId="4ca04788c324ab33" providerId="LiveId" clId="{49B17E1C-5C9F-4B32-AD2E-AA33F09F4E1B}" dt="2019-12-02T11:52:20.393" v="23" actId="20577"/>
        <pc:sldMkLst>
          <pc:docMk/>
          <pc:sldMk cId="3074680140" sldId="309"/>
        </pc:sldMkLst>
        <pc:spChg chg="mod">
          <ac:chgData name="Still Hsu" userId="4ca04788c324ab33" providerId="LiveId" clId="{49B17E1C-5C9F-4B32-AD2E-AA33F09F4E1B}" dt="2019-12-02T11:52:20.393" v="23" actId="20577"/>
          <ac:spMkLst>
            <pc:docMk/>
            <pc:sldMk cId="3074680140" sldId="309"/>
            <ac:spMk id="8" creationId="{68924AEB-36F3-439A-B386-220C267B7A0C}"/>
          </ac:spMkLst>
        </pc:spChg>
      </pc:sldChg>
      <pc:sldChg chg="modSp mod">
        <pc:chgData name="Still Hsu" userId="4ca04788c324ab33" providerId="LiveId" clId="{49B17E1C-5C9F-4B32-AD2E-AA33F09F4E1B}" dt="2019-12-02T11:53:04.544" v="55" actId="255"/>
        <pc:sldMkLst>
          <pc:docMk/>
          <pc:sldMk cId="3741506998" sldId="311"/>
        </pc:sldMkLst>
        <pc:spChg chg="mod">
          <ac:chgData name="Still Hsu" userId="4ca04788c324ab33" providerId="LiveId" clId="{49B17E1C-5C9F-4B32-AD2E-AA33F09F4E1B}" dt="2019-12-02T11:53:04.544" v="55" actId="255"/>
          <ac:spMkLst>
            <pc:docMk/>
            <pc:sldMk cId="3741506998" sldId="311"/>
            <ac:spMk id="8" creationId="{68924AEB-36F3-439A-B386-220C267B7A0C}"/>
          </ac:spMkLst>
        </pc:spChg>
      </pc:sldChg>
      <pc:sldChg chg="modSp mod">
        <pc:chgData name="Still Hsu" userId="4ca04788c324ab33" providerId="LiveId" clId="{49B17E1C-5C9F-4B32-AD2E-AA33F09F4E1B}" dt="2019-12-02T11:52:31.847" v="24" actId="20577"/>
        <pc:sldMkLst>
          <pc:docMk/>
          <pc:sldMk cId="2943906355" sldId="318"/>
        </pc:sldMkLst>
        <pc:spChg chg="mod">
          <ac:chgData name="Still Hsu" userId="4ca04788c324ab33" providerId="LiveId" clId="{49B17E1C-5C9F-4B32-AD2E-AA33F09F4E1B}" dt="2019-12-02T11:52:31.847" v="24" actId="20577"/>
          <ac:spMkLst>
            <pc:docMk/>
            <pc:sldMk cId="2943906355" sldId="318"/>
            <ac:spMk id="8" creationId="{68924AEB-36F3-439A-B386-220C267B7A0C}"/>
          </ac:spMkLst>
        </pc:spChg>
      </pc:sldChg>
      <pc:sldChg chg="modSp mod">
        <pc:chgData name="Still Hsu" userId="4ca04788c324ab33" providerId="LiveId" clId="{49B17E1C-5C9F-4B32-AD2E-AA33F09F4E1B}" dt="2019-12-02T11:52:52.376" v="54" actId="20577"/>
        <pc:sldMkLst>
          <pc:docMk/>
          <pc:sldMk cId="1752606640" sldId="330"/>
        </pc:sldMkLst>
        <pc:spChg chg="mod">
          <ac:chgData name="Still Hsu" userId="4ca04788c324ab33" providerId="LiveId" clId="{49B17E1C-5C9F-4B32-AD2E-AA33F09F4E1B}" dt="2019-12-02T11:52:49.547" v="53" actId="20577"/>
          <ac:spMkLst>
            <pc:docMk/>
            <pc:sldMk cId="1752606640" sldId="330"/>
            <ac:spMk id="7" creationId="{E130F17D-975C-4988-8284-24B1E2654FD4}"/>
          </ac:spMkLst>
        </pc:spChg>
        <pc:spChg chg="mod">
          <ac:chgData name="Still Hsu" userId="4ca04788c324ab33" providerId="LiveId" clId="{49B17E1C-5C9F-4B32-AD2E-AA33F09F4E1B}" dt="2019-12-02T11:52:52.376" v="54" actId="20577"/>
          <ac:spMkLst>
            <pc:docMk/>
            <pc:sldMk cId="1752606640" sldId="330"/>
            <ac:spMk id="8" creationId="{68924AEB-36F3-439A-B386-220C267B7A0C}"/>
          </ac:spMkLst>
        </pc:spChg>
      </pc:sldChg>
    </pc:docChg>
  </pc:docChgLst>
  <pc:docChgLst>
    <pc:chgData name="Still Hsu" userId="4ca04788c324ab33" providerId="LiveId" clId="{0F972FD3-AB1C-4998-BF57-37D670093C41}"/>
    <pc:docChg chg="undo custSel addSld delSld modSld sldOrd addMainMaster delMainMaster modMainMaster addSection modSection">
      <pc:chgData name="Still Hsu" userId="4ca04788c324ab33" providerId="LiveId" clId="{0F972FD3-AB1C-4998-BF57-37D670093C41}" dt="2019-11-14T02:32:09.586" v="979" actId="47"/>
      <pc:docMkLst>
        <pc:docMk/>
      </pc:docMkLst>
      <pc:sldChg chg="modSp add mod">
        <pc:chgData name="Still Hsu" userId="4ca04788c324ab33" providerId="LiveId" clId="{0F972FD3-AB1C-4998-BF57-37D670093C41}" dt="2019-10-27T13:31:43.397" v="50"/>
        <pc:sldMkLst>
          <pc:docMk/>
          <pc:sldMk cId="293982216" sldId="256"/>
        </pc:sldMkLst>
        <pc:spChg chg="mod">
          <ac:chgData name="Still Hsu" userId="4ca04788c324ab33" providerId="LiveId" clId="{0F972FD3-AB1C-4998-BF57-37D670093C41}" dt="2019-10-27T13:31:43.397" v="50"/>
          <ac:spMkLst>
            <pc:docMk/>
            <pc:sldMk cId="293982216" sldId="256"/>
            <ac:spMk id="13" creationId="{F93C8682-563B-4AEA-9CC7-EA0EF506A6CD}"/>
          </ac:spMkLst>
        </pc:spChg>
      </pc:sldChg>
      <pc:sldChg chg="addSp delSp modSp add mod">
        <pc:chgData name="Still Hsu" userId="4ca04788c324ab33" providerId="LiveId" clId="{0F972FD3-AB1C-4998-BF57-37D670093C41}" dt="2019-10-27T13:41:19.078" v="562" actId="368"/>
        <pc:sldMkLst>
          <pc:docMk/>
          <pc:sldMk cId="3249241067" sldId="257"/>
        </pc:sldMkLst>
        <pc:spChg chg="mod">
          <ac:chgData name="Still Hsu" userId="4ca04788c324ab33" providerId="LiveId" clId="{0F972FD3-AB1C-4998-BF57-37D670093C41}" dt="2019-10-27T13:41:19.078" v="562" actId="368"/>
          <ac:spMkLst>
            <pc:docMk/>
            <pc:sldMk cId="3249241067" sldId="257"/>
            <ac:spMk id="8" creationId="{68924AEB-36F3-439A-B386-220C267B7A0C}"/>
          </ac:spMkLst>
        </pc:spChg>
        <pc:graphicFrameChg chg="add del modGraphic">
          <ac:chgData name="Still Hsu" userId="4ca04788c324ab33" providerId="LiveId" clId="{0F972FD3-AB1C-4998-BF57-37D670093C41}" dt="2019-10-27T13:32:45.561" v="86" actId="478"/>
          <ac:graphicFrameMkLst>
            <pc:docMk/>
            <pc:sldMk cId="3249241067" sldId="257"/>
            <ac:graphicFrameMk id="3" creationId="{ED64DAFF-9918-4D2D-BB71-AE73AE940C09}"/>
          </ac:graphicFrameMkLst>
        </pc:graphicFrameChg>
      </pc:sldChg>
      <pc:sldChg chg="modSp add mod">
        <pc:chgData name="Still Hsu" userId="4ca04788c324ab33" providerId="LiveId" clId="{0F972FD3-AB1C-4998-BF57-37D670093C41}" dt="2019-10-27T13:32:58.903" v="100"/>
        <pc:sldMkLst>
          <pc:docMk/>
          <pc:sldMk cId="2382580974" sldId="258"/>
        </pc:sldMkLst>
        <pc:spChg chg="mod">
          <ac:chgData name="Still Hsu" userId="4ca04788c324ab33" providerId="LiveId" clId="{0F972FD3-AB1C-4998-BF57-37D670093C41}" dt="2019-10-27T13:32:58.903" v="100"/>
          <ac:spMkLst>
            <pc:docMk/>
            <pc:sldMk cId="2382580974" sldId="258"/>
            <ac:spMk id="13" creationId="{F93C8682-563B-4AEA-9CC7-EA0EF506A6CD}"/>
          </ac:spMkLst>
        </pc:spChg>
      </pc:sldChg>
      <pc:sldChg chg="add">
        <pc:chgData name="Still Hsu" userId="4ca04788c324ab33" providerId="LiveId" clId="{0F972FD3-AB1C-4998-BF57-37D670093C41}" dt="2019-10-27T13:30:44.638" v="2"/>
        <pc:sldMkLst>
          <pc:docMk/>
          <pc:sldMk cId="947010151" sldId="259"/>
        </pc:sldMkLst>
      </pc:sldChg>
      <pc:sldChg chg="add">
        <pc:chgData name="Still Hsu" userId="4ca04788c324ab33" providerId="LiveId" clId="{0F972FD3-AB1C-4998-BF57-37D670093C41}" dt="2019-10-27T13:30:44.638" v="2"/>
        <pc:sldMkLst>
          <pc:docMk/>
          <pc:sldMk cId="3996260426" sldId="260"/>
        </pc:sldMkLst>
      </pc:sldChg>
      <pc:sldChg chg="modSp add del mod modClrScheme chgLayout">
        <pc:chgData name="Still Hsu" userId="4ca04788c324ab33" providerId="LiveId" clId="{0F972FD3-AB1C-4998-BF57-37D670093C41}" dt="2019-11-14T02:31:31.249" v="968" actId="47"/>
        <pc:sldMkLst>
          <pc:docMk/>
          <pc:sldMk cId="280370110" sldId="261"/>
        </pc:sldMkLst>
        <pc:spChg chg="mod ord">
          <ac:chgData name="Still Hsu" userId="4ca04788c324ab33" providerId="LiveId" clId="{0F972FD3-AB1C-4998-BF57-37D670093C41}" dt="2019-10-27T13:32:19.030" v="82" actId="700"/>
          <ac:spMkLst>
            <pc:docMk/>
            <pc:sldMk cId="280370110" sldId="261"/>
            <ac:spMk id="13" creationId="{F93C8682-563B-4AEA-9CC7-EA0EF506A6CD}"/>
          </ac:spMkLst>
        </pc:spChg>
      </pc:sldChg>
      <pc:sldChg chg="modSp add mod">
        <pc:chgData name="Still Hsu" userId="4ca04788c324ab33" providerId="LiveId" clId="{0F972FD3-AB1C-4998-BF57-37D670093C41}" dt="2019-11-12T08:10:47.272" v="630"/>
        <pc:sldMkLst>
          <pc:docMk/>
          <pc:sldMk cId="3696696053" sldId="262"/>
        </pc:sldMkLst>
        <pc:spChg chg="mod">
          <ac:chgData name="Still Hsu" userId="4ca04788c324ab33" providerId="LiveId" clId="{0F972FD3-AB1C-4998-BF57-37D670093C41}" dt="2019-11-12T08:10:47.272" v="630"/>
          <ac:spMkLst>
            <pc:docMk/>
            <pc:sldMk cId="3696696053" sldId="262"/>
            <ac:spMk id="7" creationId="{E130F17D-975C-4988-8284-24B1E2654FD4}"/>
          </ac:spMkLst>
        </pc:spChg>
        <pc:spChg chg="mod">
          <ac:chgData name="Still Hsu" userId="4ca04788c324ab33" providerId="LiveId" clId="{0F972FD3-AB1C-4998-BF57-37D670093C41}" dt="2019-11-12T08:10:32.375" v="625" actId="15"/>
          <ac:spMkLst>
            <pc:docMk/>
            <pc:sldMk cId="3696696053" sldId="262"/>
            <ac:spMk id="8" creationId="{68924AEB-36F3-439A-B386-220C267B7A0C}"/>
          </ac:spMkLst>
        </pc:spChg>
      </pc:sldChg>
      <pc:sldChg chg="modSp add mod">
        <pc:chgData name="Still Hsu" userId="4ca04788c324ab33" providerId="LiveId" clId="{0F972FD3-AB1C-4998-BF57-37D670093C41}" dt="2019-11-12T08:10:50.964" v="633" actId="20577"/>
        <pc:sldMkLst>
          <pc:docMk/>
          <pc:sldMk cId="2278962842" sldId="263"/>
        </pc:sldMkLst>
        <pc:spChg chg="mod">
          <ac:chgData name="Still Hsu" userId="4ca04788c324ab33" providerId="LiveId" clId="{0F972FD3-AB1C-4998-BF57-37D670093C41}" dt="2019-11-12T08:10:50.964" v="633" actId="20577"/>
          <ac:spMkLst>
            <pc:docMk/>
            <pc:sldMk cId="2278962842" sldId="263"/>
            <ac:spMk id="7" creationId="{E130F17D-975C-4988-8284-24B1E2654FD4}"/>
          </ac:spMkLst>
        </pc:spChg>
        <pc:spChg chg="mod">
          <ac:chgData name="Still Hsu" userId="4ca04788c324ab33" providerId="LiveId" clId="{0F972FD3-AB1C-4998-BF57-37D670093C41}" dt="2019-11-12T08:10:40.694" v="629" actId="15"/>
          <ac:spMkLst>
            <pc:docMk/>
            <pc:sldMk cId="2278962842" sldId="263"/>
            <ac:spMk id="8" creationId="{68924AEB-36F3-439A-B386-220C267B7A0C}"/>
          </ac:spMkLst>
        </pc:spChg>
      </pc:sldChg>
      <pc:sldChg chg="modSp add del mod modClrScheme chgLayout">
        <pc:chgData name="Still Hsu" userId="4ca04788c324ab33" providerId="LiveId" clId="{0F972FD3-AB1C-4998-BF57-37D670093C41}" dt="2019-11-14T02:31:31.249" v="968" actId="47"/>
        <pc:sldMkLst>
          <pc:docMk/>
          <pc:sldMk cId="1685199925" sldId="264"/>
        </pc:sldMkLst>
        <pc:spChg chg="mod ord">
          <ac:chgData name="Still Hsu" userId="4ca04788c324ab33" providerId="LiveId" clId="{0F972FD3-AB1C-4998-BF57-37D670093C41}" dt="2019-10-27T13:33:58.801" v="130" actId="700"/>
          <ac:spMkLst>
            <pc:docMk/>
            <pc:sldMk cId="1685199925" sldId="264"/>
            <ac:spMk id="13" creationId="{F93C8682-563B-4AEA-9CC7-EA0EF506A6CD}"/>
          </ac:spMkLst>
        </pc:spChg>
      </pc:sldChg>
      <pc:sldChg chg="add">
        <pc:chgData name="Still Hsu" userId="4ca04788c324ab33" providerId="LiveId" clId="{0F972FD3-AB1C-4998-BF57-37D670093C41}" dt="2019-10-27T13:30:44.638" v="2"/>
        <pc:sldMkLst>
          <pc:docMk/>
          <pc:sldMk cId="3850343412" sldId="265"/>
        </pc:sldMkLst>
      </pc:sldChg>
      <pc:sldChg chg="add">
        <pc:chgData name="Still Hsu" userId="4ca04788c324ab33" providerId="LiveId" clId="{0F972FD3-AB1C-4998-BF57-37D670093C41}" dt="2019-10-27T13:30:44.638" v="2"/>
        <pc:sldMkLst>
          <pc:docMk/>
          <pc:sldMk cId="3357046228" sldId="266"/>
        </pc:sldMkLst>
      </pc:sldChg>
      <pc:sldChg chg="modSp add del mod modClrScheme chgLayout">
        <pc:chgData name="Still Hsu" userId="4ca04788c324ab33" providerId="LiveId" clId="{0F972FD3-AB1C-4998-BF57-37D670093C41}" dt="2019-11-14T02:31:31.249" v="968" actId="47"/>
        <pc:sldMkLst>
          <pc:docMk/>
          <pc:sldMk cId="366352248" sldId="267"/>
        </pc:sldMkLst>
        <pc:spChg chg="mod ord">
          <ac:chgData name="Still Hsu" userId="4ca04788c324ab33" providerId="LiveId" clId="{0F972FD3-AB1C-4998-BF57-37D670093C41}" dt="2019-10-27T13:34:07.101" v="131" actId="700"/>
          <ac:spMkLst>
            <pc:docMk/>
            <pc:sldMk cId="366352248" sldId="267"/>
            <ac:spMk id="13" creationId="{F93C8682-563B-4AEA-9CC7-EA0EF506A6CD}"/>
          </ac:spMkLst>
        </pc:spChg>
      </pc:sldChg>
      <pc:sldChg chg="modSp add mod">
        <pc:chgData name="Still Hsu" userId="4ca04788c324ab33" providerId="LiveId" clId="{0F972FD3-AB1C-4998-BF57-37D670093C41}" dt="2019-11-12T08:11:08.291" v="639" actId="15"/>
        <pc:sldMkLst>
          <pc:docMk/>
          <pc:sldMk cId="2313526817" sldId="268"/>
        </pc:sldMkLst>
        <pc:spChg chg="mod">
          <ac:chgData name="Still Hsu" userId="4ca04788c324ab33" providerId="LiveId" clId="{0F972FD3-AB1C-4998-BF57-37D670093C41}" dt="2019-11-12T08:11:01.728" v="635" actId="21"/>
          <ac:spMkLst>
            <pc:docMk/>
            <pc:sldMk cId="2313526817" sldId="268"/>
            <ac:spMk id="7" creationId="{E130F17D-975C-4988-8284-24B1E2654FD4}"/>
          </ac:spMkLst>
        </pc:spChg>
        <pc:spChg chg="mod">
          <ac:chgData name="Still Hsu" userId="4ca04788c324ab33" providerId="LiveId" clId="{0F972FD3-AB1C-4998-BF57-37D670093C41}" dt="2019-11-12T08:11:08.291" v="639" actId="15"/>
          <ac:spMkLst>
            <pc:docMk/>
            <pc:sldMk cId="2313526817" sldId="268"/>
            <ac:spMk id="8" creationId="{68924AEB-36F3-439A-B386-220C267B7A0C}"/>
          </ac:spMkLst>
        </pc:spChg>
      </pc:sldChg>
      <pc:sldChg chg="modSp add mod">
        <pc:chgData name="Still Hsu" userId="4ca04788c324ab33" providerId="LiveId" clId="{0F972FD3-AB1C-4998-BF57-37D670093C41}" dt="2019-11-12T08:11:17.993" v="642" actId="20577"/>
        <pc:sldMkLst>
          <pc:docMk/>
          <pc:sldMk cId="205654300" sldId="269"/>
        </pc:sldMkLst>
        <pc:spChg chg="mod">
          <ac:chgData name="Still Hsu" userId="4ca04788c324ab33" providerId="LiveId" clId="{0F972FD3-AB1C-4998-BF57-37D670093C41}" dt="2019-11-12T08:11:17.993" v="642" actId="20577"/>
          <ac:spMkLst>
            <pc:docMk/>
            <pc:sldMk cId="205654300" sldId="269"/>
            <ac:spMk id="7" creationId="{E130F17D-975C-4988-8284-24B1E2654FD4}"/>
          </ac:spMkLst>
        </pc:spChg>
      </pc:sldChg>
      <pc:sldChg chg="add del">
        <pc:chgData name="Still Hsu" userId="4ca04788c324ab33" providerId="LiveId" clId="{0F972FD3-AB1C-4998-BF57-37D670093C41}" dt="2019-10-27T13:30:51.966" v="5" actId="27028"/>
        <pc:sldMkLst>
          <pc:docMk/>
          <pc:sldMk cId="1424334733" sldId="270"/>
        </pc:sldMkLst>
      </pc:sldChg>
      <pc:sldChg chg="modSp add mod ord modClrScheme chgLayout">
        <pc:chgData name="Still Hsu" userId="4ca04788c324ab33" providerId="LiveId" clId="{0F972FD3-AB1C-4998-BF57-37D670093C41}" dt="2019-10-27T13:34:25.985" v="144" actId="700"/>
        <pc:sldMkLst>
          <pc:docMk/>
          <pc:sldMk cId="2088510207" sldId="270"/>
        </pc:sldMkLst>
        <pc:spChg chg="mod ord">
          <ac:chgData name="Still Hsu" userId="4ca04788c324ab33" providerId="LiveId" clId="{0F972FD3-AB1C-4998-BF57-37D670093C41}" dt="2019-10-27T13:34:25.985" v="144" actId="700"/>
          <ac:spMkLst>
            <pc:docMk/>
            <pc:sldMk cId="2088510207" sldId="270"/>
            <ac:spMk id="13" creationId="{F93C8682-563B-4AEA-9CC7-EA0EF506A6CD}"/>
          </ac:spMkLst>
        </pc:spChg>
        <pc:spChg chg="mod ord">
          <ac:chgData name="Still Hsu" userId="4ca04788c324ab33" providerId="LiveId" clId="{0F972FD3-AB1C-4998-BF57-37D670093C41}" dt="2019-10-27T13:34:25.985" v="144" actId="700"/>
          <ac:spMkLst>
            <pc:docMk/>
            <pc:sldMk cId="2088510207" sldId="270"/>
            <ac:spMk id="14" creationId="{478357BF-44C4-425C-8EEB-7C10941A69C3}"/>
          </ac:spMkLst>
        </pc:spChg>
      </pc:sldChg>
      <pc:sldChg chg="add del">
        <pc:chgData name="Still Hsu" userId="4ca04788c324ab33" providerId="LiveId" clId="{0F972FD3-AB1C-4998-BF57-37D670093C41}" dt="2019-10-27T13:30:51.966" v="5" actId="27028"/>
        <pc:sldMkLst>
          <pc:docMk/>
          <pc:sldMk cId="3269084636" sldId="271"/>
        </pc:sldMkLst>
      </pc:sldChg>
      <pc:sldChg chg="add del ord">
        <pc:chgData name="Still Hsu" userId="4ca04788c324ab33" providerId="LiveId" clId="{0F972FD3-AB1C-4998-BF57-37D670093C41}" dt="2019-10-27T13:34:29.044" v="145" actId="47"/>
        <pc:sldMkLst>
          <pc:docMk/>
          <pc:sldMk cId="3895223321" sldId="271"/>
        </pc:sldMkLst>
      </pc:sldChg>
      <pc:sldChg chg="modSp add del mod ord modClrScheme chgLayout">
        <pc:chgData name="Still Hsu" userId="4ca04788c324ab33" providerId="LiveId" clId="{0F972FD3-AB1C-4998-BF57-37D670093C41}" dt="2019-11-14T02:31:36.694" v="969" actId="47"/>
        <pc:sldMkLst>
          <pc:docMk/>
          <pc:sldMk cId="1078083584" sldId="272"/>
        </pc:sldMkLst>
        <pc:spChg chg="mod ord">
          <ac:chgData name="Still Hsu" userId="4ca04788c324ab33" providerId="LiveId" clId="{0F972FD3-AB1C-4998-BF57-37D670093C41}" dt="2019-10-27T13:34:33.175" v="146" actId="700"/>
          <ac:spMkLst>
            <pc:docMk/>
            <pc:sldMk cId="1078083584" sldId="272"/>
            <ac:spMk id="13" creationId="{F93C8682-563B-4AEA-9CC7-EA0EF506A6CD}"/>
          </ac:spMkLst>
        </pc:spChg>
      </pc:sldChg>
      <pc:sldChg chg="add del">
        <pc:chgData name="Still Hsu" userId="4ca04788c324ab33" providerId="LiveId" clId="{0F972FD3-AB1C-4998-BF57-37D670093C41}" dt="2019-10-27T13:30:51.966" v="5" actId="27028"/>
        <pc:sldMkLst>
          <pc:docMk/>
          <pc:sldMk cId="2150795109" sldId="272"/>
        </pc:sldMkLst>
      </pc:sldChg>
      <pc:sldChg chg="modSp add mod ord">
        <pc:chgData name="Still Hsu" userId="4ca04788c324ab33" providerId="LiveId" clId="{0F972FD3-AB1C-4998-BF57-37D670093C41}" dt="2019-11-12T08:11:36.377" v="647" actId="15"/>
        <pc:sldMkLst>
          <pc:docMk/>
          <pc:sldMk cId="178890433" sldId="273"/>
        </pc:sldMkLst>
        <pc:spChg chg="mod">
          <ac:chgData name="Still Hsu" userId="4ca04788c324ab33" providerId="LiveId" clId="{0F972FD3-AB1C-4998-BF57-37D670093C41}" dt="2019-11-12T08:11:32.930" v="643" actId="21"/>
          <ac:spMkLst>
            <pc:docMk/>
            <pc:sldMk cId="178890433" sldId="273"/>
            <ac:spMk id="7" creationId="{E130F17D-975C-4988-8284-24B1E2654FD4}"/>
          </ac:spMkLst>
        </pc:spChg>
        <pc:spChg chg="mod">
          <ac:chgData name="Still Hsu" userId="4ca04788c324ab33" providerId="LiveId" clId="{0F972FD3-AB1C-4998-BF57-37D670093C41}" dt="2019-11-12T08:11:36.377" v="647" actId="15"/>
          <ac:spMkLst>
            <pc:docMk/>
            <pc:sldMk cId="178890433" sldId="273"/>
            <ac:spMk id="8" creationId="{68924AEB-36F3-439A-B386-220C267B7A0C}"/>
          </ac:spMkLst>
        </pc:spChg>
      </pc:sldChg>
      <pc:sldChg chg="add del">
        <pc:chgData name="Still Hsu" userId="4ca04788c324ab33" providerId="LiveId" clId="{0F972FD3-AB1C-4998-BF57-37D670093C41}" dt="2019-10-27T13:30:51.966" v="5" actId="27028"/>
        <pc:sldMkLst>
          <pc:docMk/>
          <pc:sldMk cId="2642714652" sldId="273"/>
        </pc:sldMkLst>
      </pc:sldChg>
      <pc:sldChg chg="add del">
        <pc:chgData name="Still Hsu" userId="4ca04788c324ab33" providerId="LiveId" clId="{0F972FD3-AB1C-4998-BF57-37D670093C41}" dt="2019-10-27T13:30:51.966" v="5" actId="27028"/>
        <pc:sldMkLst>
          <pc:docMk/>
          <pc:sldMk cId="39106480" sldId="274"/>
        </pc:sldMkLst>
      </pc:sldChg>
      <pc:sldChg chg="modSp add mod ord">
        <pc:chgData name="Still Hsu" userId="4ca04788c324ab33" providerId="LiveId" clId="{0F972FD3-AB1C-4998-BF57-37D670093C41}" dt="2019-11-12T08:12:46.951" v="672"/>
        <pc:sldMkLst>
          <pc:docMk/>
          <pc:sldMk cId="3912062904" sldId="274"/>
        </pc:sldMkLst>
        <pc:spChg chg="mod">
          <ac:chgData name="Still Hsu" userId="4ca04788c324ab33" providerId="LiveId" clId="{0F972FD3-AB1C-4998-BF57-37D670093C41}" dt="2019-11-12T08:12:46.951" v="672"/>
          <ac:spMkLst>
            <pc:docMk/>
            <pc:sldMk cId="3912062904" sldId="274"/>
            <ac:spMk id="7" creationId="{E130F17D-975C-4988-8284-24B1E2654FD4}"/>
          </ac:spMkLst>
        </pc:spChg>
        <pc:spChg chg="mod">
          <ac:chgData name="Still Hsu" userId="4ca04788c324ab33" providerId="LiveId" clId="{0F972FD3-AB1C-4998-BF57-37D670093C41}" dt="2019-11-12T08:11:44.419" v="651" actId="15"/>
          <ac:spMkLst>
            <pc:docMk/>
            <pc:sldMk cId="3912062904" sldId="274"/>
            <ac:spMk id="8" creationId="{68924AEB-36F3-439A-B386-220C267B7A0C}"/>
          </ac:spMkLst>
        </pc:spChg>
      </pc:sldChg>
      <pc:sldChg chg="add ord">
        <pc:chgData name="Still Hsu" userId="4ca04788c324ab33" providerId="LiveId" clId="{0F972FD3-AB1C-4998-BF57-37D670093C41}" dt="2019-10-27T13:33:37.766" v="127"/>
        <pc:sldMkLst>
          <pc:docMk/>
          <pc:sldMk cId="1899709032" sldId="275"/>
        </pc:sldMkLst>
      </pc:sldChg>
      <pc:sldChg chg="add del">
        <pc:chgData name="Still Hsu" userId="4ca04788c324ab33" providerId="LiveId" clId="{0F972FD3-AB1C-4998-BF57-37D670093C41}" dt="2019-10-27T13:30:51.966" v="5" actId="27028"/>
        <pc:sldMkLst>
          <pc:docMk/>
          <pc:sldMk cId="3977432927" sldId="275"/>
        </pc:sldMkLst>
      </pc:sldChg>
      <pc:sldChg chg="add del">
        <pc:chgData name="Still Hsu" userId="4ca04788c324ab33" providerId="LiveId" clId="{0F972FD3-AB1C-4998-BF57-37D670093C41}" dt="2019-10-27T13:30:51.966" v="5" actId="27028"/>
        <pc:sldMkLst>
          <pc:docMk/>
          <pc:sldMk cId="3768397199" sldId="276"/>
        </pc:sldMkLst>
      </pc:sldChg>
      <pc:sldChg chg="modSp add mod ord">
        <pc:chgData name="Still Hsu" userId="4ca04788c324ab33" providerId="LiveId" clId="{0F972FD3-AB1C-4998-BF57-37D670093C41}" dt="2019-11-12T08:12:56.143" v="677"/>
        <pc:sldMkLst>
          <pc:docMk/>
          <pc:sldMk cId="3866938740" sldId="276"/>
        </pc:sldMkLst>
        <pc:spChg chg="mod">
          <ac:chgData name="Still Hsu" userId="4ca04788c324ab33" providerId="LiveId" clId="{0F972FD3-AB1C-4998-BF57-37D670093C41}" dt="2019-11-12T08:12:56.143" v="677"/>
          <ac:spMkLst>
            <pc:docMk/>
            <pc:sldMk cId="3866938740" sldId="276"/>
            <ac:spMk id="7" creationId="{E130F17D-975C-4988-8284-24B1E2654FD4}"/>
          </ac:spMkLst>
        </pc:spChg>
        <pc:spChg chg="mod">
          <ac:chgData name="Still Hsu" userId="4ca04788c324ab33" providerId="LiveId" clId="{0F972FD3-AB1C-4998-BF57-37D670093C41}" dt="2019-11-12T08:11:56.843" v="656" actId="12"/>
          <ac:spMkLst>
            <pc:docMk/>
            <pc:sldMk cId="3866938740" sldId="276"/>
            <ac:spMk id="8" creationId="{68924AEB-36F3-439A-B386-220C267B7A0C}"/>
          </ac:spMkLst>
        </pc:spChg>
      </pc:sldChg>
      <pc:sldChg chg="add ord">
        <pc:chgData name="Still Hsu" userId="4ca04788c324ab33" providerId="LiveId" clId="{0F972FD3-AB1C-4998-BF57-37D670093C41}" dt="2019-10-27T13:33:37.766" v="127"/>
        <pc:sldMkLst>
          <pc:docMk/>
          <pc:sldMk cId="562904531" sldId="277"/>
        </pc:sldMkLst>
      </pc:sldChg>
      <pc:sldChg chg="add del">
        <pc:chgData name="Still Hsu" userId="4ca04788c324ab33" providerId="LiveId" clId="{0F972FD3-AB1C-4998-BF57-37D670093C41}" dt="2019-10-27T13:30:51.966" v="5" actId="27028"/>
        <pc:sldMkLst>
          <pc:docMk/>
          <pc:sldMk cId="1461375917" sldId="277"/>
        </pc:sldMkLst>
      </pc:sldChg>
      <pc:sldChg chg="modSp add mod ord">
        <pc:chgData name="Still Hsu" userId="4ca04788c324ab33" providerId="LiveId" clId="{0F972FD3-AB1C-4998-BF57-37D670093C41}" dt="2019-11-12T08:13:01.649" v="681" actId="20577"/>
        <pc:sldMkLst>
          <pc:docMk/>
          <pc:sldMk cId="1435691476" sldId="278"/>
        </pc:sldMkLst>
        <pc:spChg chg="mod">
          <ac:chgData name="Still Hsu" userId="4ca04788c324ab33" providerId="LiveId" clId="{0F972FD3-AB1C-4998-BF57-37D670093C41}" dt="2019-11-12T08:13:01.649" v="681" actId="20577"/>
          <ac:spMkLst>
            <pc:docMk/>
            <pc:sldMk cId="1435691476" sldId="278"/>
            <ac:spMk id="7" creationId="{E130F17D-975C-4988-8284-24B1E2654FD4}"/>
          </ac:spMkLst>
        </pc:spChg>
        <pc:spChg chg="mod">
          <ac:chgData name="Still Hsu" userId="4ca04788c324ab33" providerId="LiveId" clId="{0F972FD3-AB1C-4998-BF57-37D670093C41}" dt="2019-11-12T08:12:20.975" v="665" actId="108"/>
          <ac:spMkLst>
            <pc:docMk/>
            <pc:sldMk cId="1435691476" sldId="278"/>
            <ac:spMk id="8" creationId="{68924AEB-36F3-439A-B386-220C267B7A0C}"/>
          </ac:spMkLst>
        </pc:spChg>
      </pc:sldChg>
      <pc:sldChg chg="add del">
        <pc:chgData name="Still Hsu" userId="4ca04788c324ab33" providerId="LiveId" clId="{0F972FD3-AB1C-4998-BF57-37D670093C41}" dt="2019-10-27T13:30:51.966" v="5" actId="27028"/>
        <pc:sldMkLst>
          <pc:docMk/>
          <pc:sldMk cId="1475980665" sldId="278"/>
        </pc:sldMkLst>
      </pc:sldChg>
      <pc:sldChg chg="add del">
        <pc:chgData name="Still Hsu" userId="4ca04788c324ab33" providerId="LiveId" clId="{0F972FD3-AB1C-4998-BF57-37D670093C41}" dt="2019-10-27T13:30:51.966" v="5" actId="27028"/>
        <pc:sldMkLst>
          <pc:docMk/>
          <pc:sldMk cId="2243261848" sldId="279"/>
        </pc:sldMkLst>
      </pc:sldChg>
      <pc:sldChg chg="modSp add mod ord">
        <pc:chgData name="Still Hsu" userId="4ca04788c324ab33" providerId="LiveId" clId="{0F972FD3-AB1C-4998-BF57-37D670093C41}" dt="2019-11-12T08:13:06.200" v="683"/>
        <pc:sldMkLst>
          <pc:docMk/>
          <pc:sldMk cId="3773153513" sldId="279"/>
        </pc:sldMkLst>
        <pc:spChg chg="mod">
          <ac:chgData name="Still Hsu" userId="4ca04788c324ab33" providerId="LiveId" clId="{0F972FD3-AB1C-4998-BF57-37D670093C41}" dt="2019-11-12T08:13:06.200" v="683"/>
          <ac:spMkLst>
            <pc:docMk/>
            <pc:sldMk cId="3773153513" sldId="279"/>
            <ac:spMk id="7" creationId="{E130F17D-975C-4988-8284-24B1E2654FD4}"/>
          </ac:spMkLst>
        </pc:spChg>
        <pc:spChg chg="mod">
          <ac:chgData name="Still Hsu" userId="4ca04788c324ab33" providerId="LiveId" clId="{0F972FD3-AB1C-4998-BF57-37D670093C41}" dt="2019-11-12T08:12:32.878" v="670" actId="12"/>
          <ac:spMkLst>
            <pc:docMk/>
            <pc:sldMk cId="3773153513" sldId="279"/>
            <ac:spMk id="8" creationId="{68924AEB-36F3-439A-B386-220C267B7A0C}"/>
          </ac:spMkLst>
        </pc:spChg>
      </pc:sldChg>
      <pc:sldChg chg="add del">
        <pc:chgData name="Still Hsu" userId="4ca04788c324ab33" providerId="LiveId" clId="{0F972FD3-AB1C-4998-BF57-37D670093C41}" dt="2019-10-27T13:30:51.966" v="5" actId="27028"/>
        <pc:sldMkLst>
          <pc:docMk/>
          <pc:sldMk cId="2622584153" sldId="280"/>
        </pc:sldMkLst>
      </pc:sldChg>
      <pc:sldChg chg="modSp add del mod ord modClrScheme chgLayout">
        <pc:chgData name="Still Hsu" userId="4ca04788c324ab33" providerId="LiveId" clId="{0F972FD3-AB1C-4998-BF57-37D670093C41}" dt="2019-11-14T02:31:36.694" v="969" actId="47"/>
        <pc:sldMkLst>
          <pc:docMk/>
          <pc:sldMk cId="4282275317" sldId="280"/>
        </pc:sldMkLst>
        <pc:spChg chg="mod ord">
          <ac:chgData name="Still Hsu" userId="4ca04788c324ab33" providerId="LiveId" clId="{0F972FD3-AB1C-4998-BF57-37D670093C41}" dt="2019-10-27T13:35:33.328" v="191" actId="700"/>
          <ac:spMkLst>
            <pc:docMk/>
            <pc:sldMk cId="4282275317" sldId="280"/>
            <ac:spMk id="13" creationId="{F93C8682-563B-4AEA-9CC7-EA0EF506A6CD}"/>
          </ac:spMkLst>
        </pc:spChg>
      </pc:sldChg>
      <pc:sldChg chg="add del">
        <pc:chgData name="Still Hsu" userId="4ca04788c324ab33" providerId="LiveId" clId="{0F972FD3-AB1C-4998-BF57-37D670093C41}" dt="2019-10-27T13:30:51.966" v="5" actId="27028"/>
        <pc:sldMkLst>
          <pc:docMk/>
          <pc:sldMk cId="2699636176" sldId="281"/>
        </pc:sldMkLst>
      </pc:sldChg>
      <pc:sldChg chg="modSp add mod ord">
        <pc:chgData name="Still Hsu" userId="4ca04788c324ab33" providerId="LiveId" clId="{0F972FD3-AB1C-4998-BF57-37D670093C41}" dt="2019-11-12T08:13:21.984" v="689" actId="15"/>
        <pc:sldMkLst>
          <pc:docMk/>
          <pc:sldMk cId="2988134650" sldId="281"/>
        </pc:sldMkLst>
        <pc:spChg chg="mod">
          <ac:chgData name="Still Hsu" userId="4ca04788c324ab33" providerId="LiveId" clId="{0F972FD3-AB1C-4998-BF57-37D670093C41}" dt="2019-11-12T08:13:15.917" v="686" actId="21"/>
          <ac:spMkLst>
            <pc:docMk/>
            <pc:sldMk cId="2988134650" sldId="281"/>
            <ac:spMk id="7" creationId="{E130F17D-975C-4988-8284-24B1E2654FD4}"/>
          </ac:spMkLst>
        </pc:spChg>
        <pc:spChg chg="mod">
          <ac:chgData name="Still Hsu" userId="4ca04788c324ab33" providerId="LiveId" clId="{0F972FD3-AB1C-4998-BF57-37D670093C41}" dt="2019-11-12T08:13:21.984" v="689" actId="15"/>
          <ac:spMkLst>
            <pc:docMk/>
            <pc:sldMk cId="2988134650" sldId="281"/>
            <ac:spMk id="8" creationId="{68924AEB-36F3-439A-B386-220C267B7A0C}"/>
          </ac:spMkLst>
        </pc:spChg>
      </pc:sldChg>
      <pc:sldChg chg="modSp add mod ord">
        <pc:chgData name="Still Hsu" userId="4ca04788c324ab33" providerId="LiveId" clId="{0F972FD3-AB1C-4998-BF57-37D670093C41}" dt="2019-11-12T08:13:31.915" v="691"/>
        <pc:sldMkLst>
          <pc:docMk/>
          <pc:sldMk cId="987014325" sldId="282"/>
        </pc:sldMkLst>
        <pc:spChg chg="mod">
          <ac:chgData name="Still Hsu" userId="4ca04788c324ab33" providerId="LiveId" clId="{0F972FD3-AB1C-4998-BF57-37D670093C41}" dt="2019-11-12T08:13:31.915" v="691"/>
          <ac:spMkLst>
            <pc:docMk/>
            <pc:sldMk cId="987014325" sldId="282"/>
            <ac:spMk id="7" creationId="{E130F17D-975C-4988-8284-24B1E2654FD4}"/>
          </ac:spMkLst>
        </pc:spChg>
      </pc:sldChg>
      <pc:sldChg chg="add del">
        <pc:chgData name="Still Hsu" userId="4ca04788c324ab33" providerId="LiveId" clId="{0F972FD3-AB1C-4998-BF57-37D670093C41}" dt="2019-10-27T13:30:51.966" v="5" actId="27028"/>
        <pc:sldMkLst>
          <pc:docMk/>
          <pc:sldMk cId="3703379150" sldId="282"/>
        </pc:sldMkLst>
      </pc:sldChg>
      <pc:sldChg chg="add del">
        <pc:chgData name="Still Hsu" userId="4ca04788c324ab33" providerId="LiveId" clId="{0F972FD3-AB1C-4998-BF57-37D670093C41}" dt="2019-10-27T13:30:51.966" v="5" actId="27028"/>
        <pc:sldMkLst>
          <pc:docMk/>
          <pc:sldMk cId="473024792" sldId="283"/>
        </pc:sldMkLst>
      </pc:sldChg>
      <pc:sldChg chg="modSp add del mod ord modClrScheme chgLayout">
        <pc:chgData name="Still Hsu" userId="4ca04788c324ab33" providerId="LiveId" clId="{0F972FD3-AB1C-4998-BF57-37D670093C41}" dt="2019-11-14T02:31:44.379" v="970" actId="47"/>
        <pc:sldMkLst>
          <pc:docMk/>
          <pc:sldMk cId="2567869943" sldId="283"/>
        </pc:sldMkLst>
        <pc:spChg chg="mod ord">
          <ac:chgData name="Still Hsu" userId="4ca04788c324ab33" providerId="LiveId" clId="{0F972FD3-AB1C-4998-BF57-37D670093C41}" dt="2019-10-27T13:35:47.306" v="206" actId="700"/>
          <ac:spMkLst>
            <pc:docMk/>
            <pc:sldMk cId="2567869943" sldId="283"/>
            <ac:spMk id="13" creationId="{F93C8682-563B-4AEA-9CC7-EA0EF506A6CD}"/>
          </ac:spMkLst>
        </pc:spChg>
      </pc:sldChg>
      <pc:sldChg chg="modSp add mod ord">
        <pc:chgData name="Still Hsu" userId="4ca04788c324ab33" providerId="LiveId" clId="{0F972FD3-AB1C-4998-BF57-37D670093C41}" dt="2019-11-12T08:14:54.284" v="705" actId="20577"/>
        <pc:sldMkLst>
          <pc:docMk/>
          <pc:sldMk cId="1156544770" sldId="284"/>
        </pc:sldMkLst>
        <pc:spChg chg="mod">
          <ac:chgData name="Still Hsu" userId="4ca04788c324ab33" providerId="LiveId" clId="{0F972FD3-AB1C-4998-BF57-37D670093C41}" dt="2019-11-12T08:14:54.284" v="705" actId="20577"/>
          <ac:spMkLst>
            <pc:docMk/>
            <pc:sldMk cId="1156544770" sldId="284"/>
            <ac:spMk id="7" creationId="{E130F17D-975C-4988-8284-24B1E2654FD4}"/>
          </ac:spMkLst>
        </pc:spChg>
        <pc:spChg chg="mod">
          <ac:chgData name="Still Hsu" userId="4ca04788c324ab33" providerId="LiveId" clId="{0F972FD3-AB1C-4998-BF57-37D670093C41}" dt="2019-11-12T08:13:45.007" v="695" actId="15"/>
          <ac:spMkLst>
            <pc:docMk/>
            <pc:sldMk cId="1156544770" sldId="284"/>
            <ac:spMk id="8" creationId="{68924AEB-36F3-439A-B386-220C267B7A0C}"/>
          </ac:spMkLst>
        </pc:spChg>
      </pc:sldChg>
      <pc:sldChg chg="add del">
        <pc:chgData name="Still Hsu" userId="4ca04788c324ab33" providerId="LiveId" clId="{0F972FD3-AB1C-4998-BF57-37D670093C41}" dt="2019-10-27T13:30:51.966" v="5" actId="27028"/>
        <pc:sldMkLst>
          <pc:docMk/>
          <pc:sldMk cId="1693987003" sldId="284"/>
        </pc:sldMkLst>
      </pc:sldChg>
      <pc:sldChg chg="add del">
        <pc:chgData name="Still Hsu" userId="4ca04788c324ab33" providerId="LiveId" clId="{0F972FD3-AB1C-4998-BF57-37D670093C41}" dt="2019-10-27T13:30:51.966" v="5" actId="27028"/>
        <pc:sldMkLst>
          <pc:docMk/>
          <pc:sldMk cId="376477636" sldId="285"/>
        </pc:sldMkLst>
      </pc:sldChg>
      <pc:sldChg chg="modSp add mod ord">
        <pc:chgData name="Still Hsu" userId="4ca04788c324ab33" providerId="LiveId" clId="{0F972FD3-AB1C-4998-BF57-37D670093C41}" dt="2019-11-12T08:14:51.298" v="704" actId="20577"/>
        <pc:sldMkLst>
          <pc:docMk/>
          <pc:sldMk cId="3958907023" sldId="285"/>
        </pc:sldMkLst>
        <pc:spChg chg="mod">
          <ac:chgData name="Still Hsu" userId="4ca04788c324ab33" providerId="LiveId" clId="{0F972FD3-AB1C-4998-BF57-37D670093C41}" dt="2019-11-12T08:14:51.298" v="704" actId="20577"/>
          <ac:spMkLst>
            <pc:docMk/>
            <pc:sldMk cId="3958907023" sldId="285"/>
            <ac:spMk id="7" creationId="{E130F17D-975C-4988-8284-24B1E2654FD4}"/>
          </ac:spMkLst>
        </pc:spChg>
        <pc:spChg chg="mod">
          <ac:chgData name="Still Hsu" userId="4ca04788c324ab33" providerId="LiveId" clId="{0F972FD3-AB1C-4998-BF57-37D670093C41}" dt="2019-11-12T08:14:39.281" v="700" actId="15"/>
          <ac:spMkLst>
            <pc:docMk/>
            <pc:sldMk cId="3958907023" sldId="285"/>
            <ac:spMk id="8" creationId="{68924AEB-36F3-439A-B386-220C267B7A0C}"/>
          </ac:spMkLst>
        </pc:spChg>
      </pc:sldChg>
      <pc:sldChg chg="add del">
        <pc:chgData name="Still Hsu" userId="4ca04788c324ab33" providerId="LiveId" clId="{0F972FD3-AB1C-4998-BF57-37D670093C41}" dt="2019-10-27T13:36:32.087" v="223" actId="27028"/>
        <pc:sldMkLst>
          <pc:docMk/>
          <pc:sldMk cId="831604053" sldId="286"/>
        </pc:sldMkLst>
      </pc:sldChg>
      <pc:sldChg chg="modSp add mod modClrScheme chgLayout">
        <pc:chgData name="Still Hsu" userId="4ca04788c324ab33" providerId="LiveId" clId="{0F972FD3-AB1C-4998-BF57-37D670093C41}" dt="2019-10-27T13:36:44.240" v="228" actId="700"/>
        <pc:sldMkLst>
          <pc:docMk/>
          <pc:sldMk cId="1915365606" sldId="286"/>
        </pc:sldMkLst>
        <pc:spChg chg="mod ord">
          <ac:chgData name="Still Hsu" userId="4ca04788c324ab33" providerId="LiveId" clId="{0F972FD3-AB1C-4998-BF57-37D670093C41}" dt="2019-10-27T13:36:44.240" v="228" actId="700"/>
          <ac:spMkLst>
            <pc:docMk/>
            <pc:sldMk cId="1915365606" sldId="286"/>
            <ac:spMk id="13" creationId="{F93C8682-563B-4AEA-9CC7-EA0EF506A6CD}"/>
          </ac:spMkLst>
        </pc:spChg>
        <pc:spChg chg="mod ord">
          <ac:chgData name="Still Hsu" userId="4ca04788c324ab33" providerId="LiveId" clId="{0F972FD3-AB1C-4998-BF57-37D670093C41}" dt="2019-10-27T13:36:44.240" v="228" actId="700"/>
          <ac:spMkLst>
            <pc:docMk/>
            <pc:sldMk cId="1915365606" sldId="286"/>
            <ac:spMk id="14" creationId="{478357BF-44C4-425C-8EEB-7C10941A69C3}"/>
          </ac:spMkLst>
        </pc:spChg>
      </pc:sldChg>
      <pc:sldChg chg="add del">
        <pc:chgData name="Still Hsu" userId="4ca04788c324ab33" providerId="LiveId" clId="{0F972FD3-AB1C-4998-BF57-37D670093C41}" dt="2019-10-27T13:36:47.777" v="229" actId="47"/>
        <pc:sldMkLst>
          <pc:docMk/>
          <pc:sldMk cId="820134746" sldId="287"/>
        </pc:sldMkLst>
      </pc:sldChg>
      <pc:sldChg chg="add del">
        <pc:chgData name="Still Hsu" userId="4ca04788c324ab33" providerId="LiveId" clId="{0F972FD3-AB1C-4998-BF57-37D670093C41}" dt="2019-10-27T13:36:32.087" v="223" actId="27028"/>
        <pc:sldMkLst>
          <pc:docMk/>
          <pc:sldMk cId="2730890090" sldId="287"/>
        </pc:sldMkLst>
      </pc:sldChg>
      <pc:sldChg chg="modSp add del mod modClrScheme chgLayout">
        <pc:chgData name="Still Hsu" userId="4ca04788c324ab33" providerId="LiveId" clId="{0F972FD3-AB1C-4998-BF57-37D670093C41}" dt="2019-11-14T02:31:47.947" v="971" actId="47"/>
        <pc:sldMkLst>
          <pc:docMk/>
          <pc:sldMk cId="901346930" sldId="288"/>
        </pc:sldMkLst>
        <pc:spChg chg="mod ord">
          <ac:chgData name="Still Hsu" userId="4ca04788c324ab33" providerId="LiveId" clId="{0F972FD3-AB1C-4998-BF57-37D670093C41}" dt="2019-10-27T13:36:50.471" v="230" actId="700"/>
          <ac:spMkLst>
            <pc:docMk/>
            <pc:sldMk cId="901346930" sldId="288"/>
            <ac:spMk id="13" creationId="{F93C8682-563B-4AEA-9CC7-EA0EF506A6CD}"/>
          </ac:spMkLst>
        </pc:spChg>
      </pc:sldChg>
      <pc:sldChg chg="add del">
        <pc:chgData name="Still Hsu" userId="4ca04788c324ab33" providerId="LiveId" clId="{0F972FD3-AB1C-4998-BF57-37D670093C41}" dt="2019-10-27T13:36:32.087" v="223" actId="27028"/>
        <pc:sldMkLst>
          <pc:docMk/>
          <pc:sldMk cId="3446202020" sldId="288"/>
        </pc:sldMkLst>
      </pc:sldChg>
      <pc:sldChg chg="add del">
        <pc:chgData name="Still Hsu" userId="4ca04788c324ab33" providerId="LiveId" clId="{0F972FD3-AB1C-4998-BF57-37D670093C41}" dt="2019-10-27T13:36:32.087" v="223" actId="27028"/>
        <pc:sldMkLst>
          <pc:docMk/>
          <pc:sldMk cId="1948224530" sldId="289"/>
        </pc:sldMkLst>
      </pc:sldChg>
      <pc:sldChg chg="modSp add mod">
        <pc:chgData name="Still Hsu" userId="4ca04788c324ab33" providerId="LiveId" clId="{0F972FD3-AB1C-4998-BF57-37D670093C41}" dt="2019-11-12T08:15:24.043" v="710"/>
        <pc:sldMkLst>
          <pc:docMk/>
          <pc:sldMk cId="4058531687" sldId="289"/>
        </pc:sldMkLst>
        <pc:spChg chg="mod">
          <ac:chgData name="Still Hsu" userId="4ca04788c324ab33" providerId="LiveId" clId="{0F972FD3-AB1C-4998-BF57-37D670093C41}" dt="2019-11-12T08:15:24.043" v="710"/>
          <ac:spMkLst>
            <pc:docMk/>
            <pc:sldMk cId="4058531687" sldId="289"/>
            <ac:spMk id="7" creationId="{E130F17D-975C-4988-8284-24B1E2654FD4}"/>
          </ac:spMkLst>
        </pc:spChg>
        <pc:spChg chg="mod">
          <ac:chgData name="Still Hsu" userId="4ca04788c324ab33" providerId="LiveId" clId="{0F972FD3-AB1C-4998-BF57-37D670093C41}" dt="2019-11-12T08:15:04.959" v="709" actId="15"/>
          <ac:spMkLst>
            <pc:docMk/>
            <pc:sldMk cId="4058531687" sldId="289"/>
            <ac:spMk id="8" creationId="{68924AEB-36F3-439A-B386-220C267B7A0C}"/>
          </ac:spMkLst>
        </pc:spChg>
      </pc:sldChg>
      <pc:sldChg chg="modSp add del mod">
        <pc:chgData name="Still Hsu" userId="4ca04788c324ab33" providerId="LiveId" clId="{0F972FD3-AB1C-4998-BF57-37D670093C41}" dt="2019-11-12T08:15:29.490" v="712" actId="20577"/>
        <pc:sldMkLst>
          <pc:docMk/>
          <pc:sldMk cId="2566043858" sldId="290"/>
        </pc:sldMkLst>
        <pc:spChg chg="mod">
          <ac:chgData name="Still Hsu" userId="4ca04788c324ab33" providerId="LiveId" clId="{0F972FD3-AB1C-4998-BF57-37D670093C41}" dt="2019-11-12T08:15:29.490" v="712" actId="20577"/>
          <ac:spMkLst>
            <pc:docMk/>
            <pc:sldMk cId="2566043858" sldId="290"/>
            <ac:spMk id="7" creationId="{E130F17D-975C-4988-8284-24B1E2654FD4}"/>
          </ac:spMkLst>
        </pc:spChg>
      </pc:sldChg>
      <pc:sldChg chg="add del">
        <pc:chgData name="Still Hsu" userId="4ca04788c324ab33" providerId="LiveId" clId="{0F972FD3-AB1C-4998-BF57-37D670093C41}" dt="2019-10-27T13:36:32.087" v="223" actId="27028"/>
        <pc:sldMkLst>
          <pc:docMk/>
          <pc:sldMk cId="1556932528" sldId="291"/>
        </pc:sldMkLst>
      </pc:sldChg>
      <pc:sldChg chg="modSp add mod">
        <pc:chgData name="Still Hsu" userId="4ca04788c324ab33" providerId="LiveId" clId="{0F972FD3-AB1C-4998-BF57-37D670093C41}" dt="2019-11-12T08:15:32.240" v="713"/>
        <pc:sldMkLst>
          <pc:docMk/>
          <pc:sldMk cId="1979211217" sldId="291"/>
        </pc:sldMkLst>
        <pc:spChg chg="mod">
          <ac:chgData name="Still Hsu" userId="4ca04788c324ab33" providerId="LiveId" clId="{0F972FD3-AB1C-4998-BF57-37D670093C41}" dt="2019-11-12T08:15:32.240" v="713"/>
          <ac:spMkLst>
            <pc:docMk/>
            <pc:sldMk cId="1979211217" sldId="291"/>
            <ac:spMk id="7" creationId="{E130F17D-975C-4988-8284-24B1E2654FD4}"/>
          </ac:spMkLst>
        </pc:spChg>
      </pc:sldChg>
      <pc:sldChg chg="add del">
        <pc:chgData name="Still Hsu" userId="4ca04788c324ab33" providerId="LiveId" clId="{0F972FD3-AB1C-4998-BF57-37D670093C41}" dt="2019-10-27T13:36:32.087" v="223" actId="27028"/>
        <pc:sldMkLst>
          <pc:docMk/>
          <pc:sldMk cId="2351649026" sldId="292"/>
        </pc:sldMkLst>
      </pc:sldChg>
      <pc:sldChg chg="add">
        <pc:chgData name="Still Hsu" userId="4ca04788c324ab33" providerId="LiveId" clId="{0F972FD3-AB1C-4998-BF57-37D670093C41}" dt="2019-10-27T13:36:39.852" v="227"/>
        <pc:sldMkLst>
          <pc:docMk/>
          <pc:sldMk cId="2813426716" sldId="292"/>
        </pc:sldMkLst>
      </pc:sldChg>
      <pc:sldChg chg="add del">
        <pc:chgData name="Still Hsu" userId="4ca04788c324ab33" providerId="LiveId" clId="{0F972FD3-AB1C-4998-BF57-37D670093C41}" dt="2019-10-27T13:36:32.087" v="223" actId="27028"/>
        <pc:sldMkLst>
          <pc:docMk/>
          <pc:sldMk cId="3425393843" sldId="293"/>
        </pc:sldMkLst>
      </pc:sldChg>
      <pc:sldChg chg="modSp add mod">
        <pc:chgData name="Still Hsu" userId="4ca04788c324ab33" providerId="LiveId" clId="{0F972FD3-AB1C-4998-BF57-37D670093C41}" dt="2019-11-12T08:15:36.003" v="714"/>
        <pc:sldMkLst>
          <pc:docMk/>
          <pc:sldMk cId="4086336308" sldId="293"/>
        </pc:sldMkLst>
        <pc:spChg chg="mod">
          <ac:chgData name="Still Hsu" userId="4ca04788c324ab33" providerId="LiveId" clId="{0F972FD3-AB1C-4998-BF57-37D670093C41}" dt="2019-11-12T08:15:36.003" v="714"/>
          <ac:spMkLst>
            <pc:docMk/>
            <pc:sldMk cId="4086336308" sldId="293"/>
            <ac:spMk id="7" creationId="{E130F17D-975C-4988-8284-24B1E2654FD4}"/>
          </ac:spMkLst>
        </pc:spChg>
      </pc:sldChg>
      <pc:sldChg chg="add del">
        <pc:chgData name="Still Hsu" userId="4ca04788c324ab33" providerId="LiveId" clId="{0F972FD3-AB1C-4998-BF57-37D670093C41}" dt="2019-10-27T13:36:32.087" v="223" actId="27028"/>
        <pc:sldMkLst>
          <pc:docMk/>
          <pc:sldMk cId="2339624360" sldId="294"/>
        </pc:sldMkLst>
      </pc:sldChg>
      <pc:sldChg chg="add">
        <pc:chgData name="Still Hsu" userId="4ca04788c324ab33" providerId="LiveId" clId="{0F972FD3-AB1C-4998-BF57-37D670093C41}" dt="2019-10-27T13:36:39.852" v="227"/>
        <pc:sldMkLst>
          <pc:docMk/>
          <pc:sldMk cId="2624168169" sldId="294"/>
        </pc:sldMkLst>
      </pc:sldChg>
      <pc:sldChg chg="add del">
        <pc:chgData name="Still Hsu" userId="4ca04788c324ab33" providerId="LiveId" clId="{0F972FD3-AB1C-4998-BF57-37D670093C41}" dt="2019-10-27T13:36:32.087" v="223" actId="27028"/>
        <pc:sldMkLst>
          <pc:docMk/>
          <pc:sldMk cId="190509219" sldId="295"/>
        </pc:sldMkLst>
      </pc:sldChg>
      <pc:sldChg chg="modSp add del mod modClrScheme chgLayout">
        <pc:chgData name="Still Hsu" userId="4ca04788c324ab33" providerId="LiveId" clId="{0F972FD3-AB1C-4998-BF57-37D670093C41}" dt="2019-11-14T02:31:51.688" v="972" actId="47"/>
        <pc:sldMkLst>
          <pc:docMk/>
          <pc:sldMk cId="1194462963" sldId="295"/>
        </pc:sldMkLst>
        <pc:spChg chg="mod ord">
          <ac:chgData name="Still Hsu" userId="4ca04788c324ab33" providerId="LiveId" clId="{0F972FD3-AB1C-4998-BF57-37D670093C41}" dt="2019-10-27T13:37:21.274" v="255" actId="700"/>
          <ac:spMkLst>
            <pc:docMk/>
            <pc:sldMk cId="1194462963" sldId="295"/>
            <ac:spMk id="13" creationId="{F93C8682-563B-4AEA-9CC7-EA0EF506A6CD}"/>
          </ac:spMkLst>
        </pc:spChg>
      </pc:sldChg>
      <pc:sldChg chg="add del">
        <pc:chgData name="Still Hsu" userId="4ca04788c324ab33" providerId="LiveId" clId="{0F972FD3-AB1C-4998-BF57-37D670093C41}" dt="2019-10-27T13:37:25.448" v="256" actId="47"/>
        <pc:sldMkLst>
          <pc:docMk/>
          <pc:sldMk cId="1703370610" sldId="296"/>
        </pc:sldMkLst>
      </pc:sldChg>
      <pc:sldChg chg="add del">
        <pc:chgData name="Still Hsu" userId="4ca04788c324ab33" providerId="LiveId" clId="{0F972FD3-AB1C-4998-BF57-37D670093C41}" dt="2019-10-27T13:36:32.087" v="223" actId="27028"/>
        <pc:sldMkLst>
          <pc:docMk/>
          <pc:sldMk cId="1906993902" sldId="296"/>
        </pc:sldMkLst>
      </pc:sldChg>
      <pc:sldChg chg="modSp add mod">
        <pc:chgData name="Still Hsu" userId="4ca04788c324ab33" providerId="LiveId" clId="{0F972FD3-AB1C-4998-BF57-37D670093C41}" dt="2019-11-12T08:16:03.875" v="724"/>
        <pc:sldMkLst>
          <pc:docMk/>
          <pc:sldMk cId="1862046056" sldId="297"/>
        </pc:sldMkLst>
        <pc:spChg chg="mod">
          <ac:chgData name="Still Hsu" userId="4ca04788c324ab33" providerId="LiveId" clId="{0F972FD3-AB1C-4998-BF57-37D670093C41}" dt="2019-11-12T08:16:03.875" v="724"/>
          <ac:spMkLst>
            <pc:docMk/>
            <pc:sldMk cId="1862046056" sldId="297"/>
            <ac:spMk id="7" creationId="{E130F17D-975C-4988-8284-24B1E2654FD4}"/>
          </ac:spMkLst>
        </pc:spChg>
        <pc:spChg chg="mod">
          <ac:chgData name="Still Hsu" userId="4ca04788c324ab33" providerId="LiveId" clId="{0F972FD3-AB1C-4998-BF57-37D670093C41}" dt="2019-11-12T08:15:53.156" v="723" actId="15"/>
          <ac:spMkLst>
            <pc:docMk/>
            <pc:sldMk cId="1862046056" sldId="297"/>
            <ac:spMk id="8" creationId="{68924AEB-36F3-439A-B386-220C267B7A0C}"/>
          </ac:spMkLst>
        </pc:spChg>
      </pc:sldChg>
      <pc:sldChg chg="add del">
        <pc:chgData name="Still Hsu" userId="4ca04788c324ab33" providerId="LiveId" clId="{0F972FD3-AB1C-4998-BF57-37D670093C41}" dt="2019-10-27T13:36:32.087" v="223" actId="27028"/>
        <pc:sldMkLst>
          <pc:docMk/>
          <pc:sldMk cId="3781972012" sldId="297"/>
        </pc:sldMkLst>
      </pc:sldChg>
      <pc:sldChg chg="add del">
        <pc:chgData name="Still Hsu" userId="4ca04788c324ab33" providerId="LiveId" clId="{0F972FD3-AB1C-4998-BF57-37D670093C41}" dt="2019-11-14T02:31:53.263" v="973" actId="47"/>
        <pc:sldMkLst>
          <pc:docMk/>
          <pc:sldMk cId="2586894574" sldId="298"/>
        </pc:sldMkLst>
      </pc:sldChg>
      <pc:sldChg chg="modSp add mod">
        <pc:chgData name="Still Hsu" userId="4ca04788c324ab33" providerId="LiveId" clId="{0F972FD3-AB1C-4998-BF57-37D670093C41}" dt="2019-11-12T08:16:55.044" v="733"/>
        <pc:sldMkLst>
          <pc:docMk/>
          <pc:sldMk cId="2967379976" sldId="299"/>
        </pc:sldMkLst>
        <pc:spChg chg="mod">
          <ac:chgData name="Still Hsu" userId="4ca04788c324ab33" providerId="LiveId" clId="{0F972FD3-AB1C-4998-BF57-37D670093C41}" dt="2019-11-12T08:16:55.044" v="733"/>
          <ac:spMkLst>
            <pc:docMk/>
            <pc:sldMk cId="2967379976" sldId="299"/>
            <ac:spMk id="7" creationId="{E130F17D-975C-4988-8284-24B1E2654FD4}"/>
          </ac:spMkLst>
        </pc:spChg>
        <pc:spChg chg="mod">
          <ac:chgData name="Still Hsu" userId="4ca04788c324ab33" providerId="LiveId" clId="{0F972FD3-AB1C-4998-BF57-37D670093C41}" dt="2019-11-12T08:16:28.760" v="729" actId="15"/>
          <ac:spMkLst>
            <pc:docMk/>
            <pc:sldMk cId="2967379976" sldId="299"/>
            <ac:spMk id="8" creationId="{68924AEB-36F3-439A-B386-220C267B7A0C}"/>
          </ac:spMkLst>
        </pc:spChg>
      </pc:sldChg>
      <pc:sldChg chg="add del">
        <pc:chgData name="Still Hsu" userId="4ca04788c324ab33" providerId="LiveId" clId="{0F972FD3-AB1C-4998-BF57-37D670093C41}" dt="2019-10-27T13:36:32.087" v="223" actId="27028"/>
        <pc:sldMkLst>
          <pc:docMk/>
          <pc:sldMk cId="4039808190" sldId="299"/>
        </pc:sldMkLst>
      </pc:sldChg>
      <pc:sldChg chg="add del">
        <pc:chgData name="Still Hsu" userId="4ca04788c324ab33" providerId="LiveId" clId="{0F972FD3-AB1C-4998-BF57-37D670093C41}" dt="2019-10-27T13:36:32.087" v="223" actId="27028"/>
        <pc:sldMkLst>
          <pc:docMk/>
          <pc:sldMk cId="1638343010" sldId="300"/>
        </pc:sldMkLst>
      </pc:sldChg>
      <pc:sldChg chg="modSp add mod">
        <pc:chgData name="Still Hsu" userId="4ca04788c324ab33" providerId="LiveId" clId="{0F972FD3-AB1C-4998-BF57-37D670093C41}" dt="2019-11-12T08:16:58.123" v="734"/>
        <pc:sldMkLst>
          <pc:docMk/>
          <pc:sldMk cId="4013685508" sldId="300"/>
        </pc:sldMkLst>
        <pc:spChg chg="mod">
          <ac:chgData name="Still Hsu" userId="4ca04788c324ab33" providerId="LiveId" clId="{0F972FD3-AB1C-4998-BF57-37D670093C41}" dt="2019-11-12T08:16:58.123" v="734"/>
          <ac:spMkLst>
            <pc:docMk/>
            <pc:sldMk cId="4013685508" sldId="300"/>
            <ac:spMk id="7" creationId="{E130F17D-975C-4988-8284-24B1E2654FD4}"/>
          </ac:spMkLst>
        </pc:spChg>
        <pc:spChg chg="mod">
          <ac:chgData name="Still Hsu" userId="4ca04788c324ab33" providerId="LiveId" clId="{0F972FD3-AB1C-4998-BF57-37D670093C41}" dt="2019-11-12T08:16:36.187" v="732" actId="20577"/>
          <ac:spMkLst>
            <pc:docMk/>
            <pc:sldMk cId="4013685508" sldId="300"/>
            <ac:spMk id="8" creationId="{68924AEB-36F3-439A-B386-220C267B7A0C}"/>
          </ac:spMkLst>
        </pc:spChg>
      </pc:sldChg>
      <pc:sldChg chg="addSp delSp modSp add mod">
        <pc:chgData name="Still Hsu" userId="4ca04788c324ab33" providerId="LiveId" clId="{0F972FD3-AB1C-4998-BF57-37D670093C41}" dt="2019-11-12T08:17:02.383" v="735"/>
        <pc:sldMkLst>
          <pc:docMk/>
          <pc:sldMk cId="839893640" sldId="301"/>
        </pc:sldMkLst>
        <pc:spChg chg="mod">
          <ac:chgData name="Still Hsu" userId="4ca04788c324ab33" providerId="LiveId" clId="{0F972FD3-AB1C-4998-BF57-37D670093C41}" dt="2019-11-12T08:17:02.383" v="735"/>
          <ac:spMkLst>
            <pc:docMk/>
            <pc:sldMk cId="839893640" sldId="301"/>
            <ac:spMk id="7" creationId="{E130F17D-975C-4988-8284-24B1E2654FD4}"/>
          </ac:spMkLst>
        </pc:spChg>
        <pc:spChg chg="del">
          <ac:chgData name="Still Hsu" userId="4ca04788c324ab33" providerId="LiveId" clId="{0F972FD3-AB1C-4998-BF57-37D670093C41}" dt="2019-10-27T13:38:18.411" v="281" actId="12084"/>
          <ac:spMkLst>
            <pc:docMk/>
            <pc:sldMk cId="839893640" sldId="301"/>
            <ac:spMk id="8" creationId="{68924AEB-36F3-439A-B386-220C267B7A0C}"/>
          </ac:spMkLst>
        </pc:spChg>
        <pc:grpChg chg="mod">
          <ac:chgData name="Still Hsu" userId="4ca04788c324ab33" providerId="LiveId" clId="{0F972FD3-AB1C-4998-BF57-37D670093C41}" dt="2019-10-27T13:38:48.706" v="289" actId="18245"/>
          <ac:grpSpMkLst>
            <pc:docMk/>
            <pc:sldMk cId="839893640" sldId="301"/>
            <ac:grpSpMk id="3" creationId="{4859FAA8-45D8-46B1-A21C-DBDA08957037}"/>
          </ac:grpSpMkLst>
        </pc:grpChg>
        <pc:graphicFrameChg chg="add del mod">
          <ac:chgData name="Still Hsu" userId="4ca04788c324ab33" providerId="LiveId" clId="{0F972FD3-AB1C-4998-BF57-37D670093C41}" dt="2019-10-27T13:39:30.408" v="368"/>
          <ac:graphicFrameMkLst>
            <pc:docMk/>
            <pc:sldMk cId="839893640" sldId="301"/>
            <ac:graphicFrameMk id="2" creationId="{1D1A9A6B-1DC5-46CF-83CC-D69293073AEE}"/>
          </ac:graphicFrameMkLst>
        </pc:graphicFrameChg>
      </pc:sldChg>
      <pc:sldChg chg="add del">
        <pc:chgData name="Still Hsu" userId="4ca04788c324ab33" providerId="LiveId" clId="{0F972FD3-AB1C-4998-BF57-37D670093C41}" dt="2019-10-27T13:36:32.087" v="223" actId="27028"/>
        <pc:sldMkLst>
          <pc:docMk/>
          <pc:sldMk cId="3829763786" sldId="301"/>
        </pc:sldMkLst>
      </pc:sldChg>
      <pc:sldChg chg="addSp delSp modSp add mod">
        <pc:chgData name="Still Hsu" userId="4ca04788c324ab33" providerId="LiveId" clId="{0F972FD3-AB1C-4998-BF57-37D670093C41}" dt="2019-11-12T08:17:28.796" v="745"/>
        <pc:sldMkLst>
          <pc:docMk/>
          <pc:sldMk cId="1125391973" sldId="302"/>
        </pc:sldMkLst>
        <pc:spChg chg="mod">
          <ac:chgData name="Still Hsu" userId="4ca04788c324ab33" providerId="LiveId" clId="{0F972FD3-AB1C-4998-BF57-37D670093C41}" dt="2019-11-12T08:17:28.796" v="745"/>
          <ac:spMkLst>
            <pc:docMk/>
            <pc:sldMk cId="1125391973" sldId="302"/>
            <ac:spMk id="7" creationId="{E130F17D-975C-4988-8284-24B1E2654FD4}"/>
          </ac:spMkLst>
        </pc:spChg>
        <pc:spChg chg="del">
          <ac:chgData name="Still Hsu" userId="4ca04788c324ab33" providerId="LiveId" clId="{0F972FD3-AB1C-4998-BF57-37D670093C41}" dt="2019-10-27T13:38:28.209" v="282" actId="12084"/>
          <ac:spMkLst>
            <pc:docMk/>
            <pc:sldMk cId="1125391973" sldId="302"/>
            <ac:spMk id="8" creationId="{68924AEB-36F3-439A-B386-220C267B7A0C}"/>
          </ac:spMkLst>
        </pc:spChg>
        <pc:graphicFrameChg chg="add mod">
          <ac:chgData name="Still Hsu" userId="4ca04788c324ab33" providerId="LiveId" clId="{0F972FD3-AB1C-4998-BF57-37D670093C41}" dt="2019-11-12T08:17:22.334" v="743" actId="20577"/>
          <ac:graphicFrameMkLst>
            <pc:docMk/>
            <pc:sldMk cId="1125391973" sldId="302"/>
            <ac:graphicFrameMk id="2" creationId="{D63D26A6-01F0-4435-BB4F-A03817D04933}"/>
          </ac:graphicFrameMkLst>
        </pc:graphicFrameChg>
      </pc:sldChg>
      <pc:sldChg chg="add del">
        <pc:chgData name="Still Hsu" userId="4ca04788c324ab33" providerId="LiveId" clId="{0F972FD3-AB1C-4998-BF57-37D670093C41}" dt="2019-10-27T13:36:32.087" v="223" actId="27028"/>
        <pc:sldMkLst>
          <pc:docMk/>
          <pc:sldMk cId="1577724099" sldId="302"/>
        </pc:sldMkLst>
      </pc:sldChg>
      <pc:sldChg chg="modSp add mod">
        <pc:chgData name="Still Hsu" userId="4ca04788c324ab33" providerId="LiveId" clId="{0F972FD3-AB1C-4998-BF57-37D670093C41}" dt="2019-11-12T08:17:36.909" v="747"/>
        <pc:sldMkLst>
          <pc:docMk/>
          <pc:sldMk cId="263167260" sldId="303"/>
        </pc:sldMkLst>
        <pc:spChg chg="mod">
          <ac:chgData name="Still Hsu" userId="4ca04788c324ab33" providerId="LiveId" clId="{0F972FD3-AB1C-4998-BF57-37D670093C41}" dt="2019-11-12T08:17:36.909" v="747"/>
          <ac:spMkLst>
            <pc:docMk/>
            <pc:sldMk cId="263167260" sldId="303"/>
            <ac:spMk id="4" creationId="{E30F0994-262C-494B-ADB9-BC725C3D7F74}"/>
          </ac:spMkLst>
        </pc:spChg>
      </pc:sldChg>
      <pc:sldChg chg="add del">
        <pc:chgData name="Still Hsu" userId="4ca04788c324ab33" providerId="LiveId" clId="{0F972FD3-AB1C-4998-BF57-37D670093C41}" dt="2019-10-27T13:36:32.087" v="223" actId="27028"/>
        <pc:sldMkLst>
          <pc:docMk/>
          <pc:sldMk cId="1653126161" sldId="303"/>
        </pc:sldMkLst>
      </pc:sldChg>
      <pc:sldChg chg="add del">
        <pc:chgData name="Still Hsu" userId="4ca04788c324ab33" providerId="LiveId" clId="{0F972FD3-AB1C-4998-BF57-37D670093C41}" dt="2019-10-27T13:36:32.087" v="223" actId="27028"/>
        <pc:sldMkLst>
          <pc:docMk/>
          <pc:sldMk cId="1508145461" sldId="304"/>
        </pc:sldMkLst>
      </pc:sldChg>
      <pc:sldChg chg="modSp add mod">
        <pc:chgData name="Still Hsu" userId="4ca04788c324ab33" providerId="LiveId" clId="{0F972FD3-AB1C-4998-BF57-37D670093C41}" dt="2019-11-12T08:17:56.168" v="754"/>
        <pc:sldMkLst>
          <pc:docMk/>
          <pc:sldMk cId="3645040354" sldId="304"/>
        </pc:sldMkLst>
        <pc:spChg chg="mod">
          <ac:chgData name="Still Hsu" userId="4ca04788c324ab33" providerId="LiveId" clId="{0F972FD3-AB1C-4998-BF57-37D670093C41}" dt="2019-11-12T08:17:56.168" v="754"/>
          <ac:spMkLst>
            <pc:docMk/>
            <pc:sldMk cId="3645040354" sldId="304"/>
            <ac:spMk id="7" creationId="{E130F17D-975C-4988-8284-24B1E2654FD4}"/>
          </ac:spMkLst>
        </pc:spChg>
        <pc:spChg chg="mod">
          <ac:chgData name="Still Hsu" userId="4ca04788c324ab33" providerId="LiveId" clId="{0F972FD3-AB1C-4998-BF57-37D670093C41}" dt="2019-11-12T08:17:47.823" v="751" actId="15"/>
          <ac:spMkLst>
            <pc:docMk/>
            <pc:sldMk cId="3645040354" sldId="304"/>
            <ac:spMk id="8" creationId="{68924AEB-36F3-439A-B386-220C267B7A0C}"/>
          </ac:spMkLst>
        </pc:spChg>
      </pc:sldChg>
      <pc:sldChg chg="modSp add mod">
        <pc:chgData name="Still Hsu" userId="4ca04788c324ab33" providerId="LiveId" clId="{0F972FD3-AB1C-4998-BF57-37D670093C41}" dt="2019-11-12T08:19:11.269" v="789" actId="113"/>
        <pc:sldMkLst>
          <pc:docMk/>
          <pc:sldMk cId="76806209" sldId="305"/>
        </pc:sldMkLst>
        <pc:spChg chg="mod">
          <ac:chgData name="Still Hsu" userId="4ca04788c324ab33" providerId="LiveId" clId="{0F972FD3-AB1C-4998-BF57-37D670093C41}" dt="2019-11-12T08:19:11.269" v="789" actId="113"/>
          <ac:spMkLst>
            <pc:docMk/>
            <pc:sldMk cId="76806209" sldId="305"/>
            <ac:spMk id="7" creationId="{E130F17D-975C-4988-8284-24B1E2654FD4}"/>
          </ac:spMkLst>
        </pc:spChg>
        <pc:spChg chg="mod">
          <ac:chgData name="Still Hsu" userId="4ca04788c324ab33" providerId="LiveId" clId="{0F972FD3-AB1C-4998-BF57-37D670093C41}" dt="2019-11-12T08:18:05.845" v="757" actId="15"/>
          <ac:spMkLst>
            <pc:docMk/>
            <pc:sldMk cId="76806209" sldId="305"/>
            <ac:spMk id="8" creationId="{68924AEB-36F3-439A-B386-220C267B7A0C}"/>
          </ac:spMkLst>
        </pc:spChg>
      </pc:sldChg>
      <pc:sldChg chg="add del">
        <pc:chgData name="Still Hsu" userId="4ca04788c324ab33" providerId="LiveId" clId="{0F972FD3-AB1C-4998-BF57-37D670093C41}" dt="2019-10-27T13:36:32.087" v="223" actId="27028"/>
        <pc:sldMkLst>
          <pc:docMk/>
          <pc:sldMk cId="1100647085" sldId="305"/>
        </pc:sldMkLst>
      </pc:sldChg>
      <pc:sldChg chg="addSp modSp add mod">
        <pc:chgData name="Still Hsu" userId="4ca04788c324ab33" providerId="LiveId" clId="{0F972FD3-AB1C-4998-BF57-37D670093C41}" dt="2019-11-12T08:19:39.838" v="798"/>
        <pc:sldMkLst>
          <pc:docMk/>
          <pc:sldMk cId="1096810919" sldId="306"/>
        </pc:sldMkLst>
        <pc:spChg chg="mod">
          <ac:chgData name="Still Hsu" userId="4ca04788c324ab33" providerId="LiveId" clId="{0F972FD3-AB1C-4998-BF57-37D670093C41}" dt="2019-11-12T08:19:39.838" v="798"/>
          <ac:spMkLst>
            <pc:docMk/>
            <pc:sldMk cId="1096810919" sldId="306"/>
            <ac:spMk id="2" creationId="{6A146055-D39C-48B3-8DD0-7C7D1BE7A599}"/>
          </ac:spMkLst>
        </pc:spChg>
        <pc:spChg chg="add mod">
          <ac:chgData name="Still Hsu" userId="4ca04788c324ab33" providerId="LiveId" clId="{0F972FD3-AB1C-4998-BF57-37D670093C41}" dt="2019-11-12T08:19:33.814" v="796" actId="1076"/>
          <ac:spMkLst>
            <pc:docMk/>
            <pc:sldMk cId="1096810919" sldId="306"/>
            <ac:spMk id="3" creationId="{060C1A81-B55B-4C6C-A85C-CFA6D770ADEE}"/>
          </ac:spMkLst>
        </pc:spChg>
      </pc:sldChg>
      <pc:sldChg chg="add del">
        <pc:chgData name="Still Hsu" userId="4ca04788c324ab33" providerId="LiveId" clId="{0F972FD3-AB1C-4998-BF57-37D670093C41}" dt="2019-10-27T13:36:32.087" v="223" actId="27028"/>
        <pc:sldMkLst>
          <pc:docMk/>
          <pc:sldMk cId="4250514763" sldId="306"/>
        </pc:sldMkLst>
      </pc:sldChg>
      <pc:sldChg chg="add del">
        <pc:chgData name="Still Hsu" userId="4ca04788c324ab33" providerId="LiveId" clId="{0F972FD3-AB1C-4998-BF57-37D670093C41}" dt="2019-10-27T13:36:32.087" v="223" actId="27028"/>
        <pc:sldMkLst>
          <pc:docMk/>
          <pc:sldMk cId="2721858574" sldId="307"/>
        </pc:sldMkLst>
      </pc:sldChg>
      <pc:sldChg chg="modSp add mod">
        <pc:chgData name="Still Hsu" userId="4ca04788c324ab33" providerId="LiveId" clId="{0F972FD3-AB1C-4998-BF57-37D670093C41}" dt="2019-11-12T08:20:26.935" v="815" actId="108"/>
        <pc:sldMkLst>
          <pc:docMk/>
          <pc:sldMk cId="2963253026" sldId="307"/>
        </pc:sldMkLst>
        <pc:spChg chg="mod">
          <ac:chgData name="Still Hsu" userId="4ca04788c324ab33" providerId="LiveId" clId="{0F972FD3-AB1C-4998-BF57-37D670093C41}" dt="2019-11-12T08:20:09.568" v="814"/>
          <ac:spMkLst>
            <pc:docMk/>
            <pc:sldMk cId="2963253026" sldId="307"/>
            <ac:spMk id="7" creationId="{E130F17D-975C-4988-8284-24B1E2654FD4}"/>
          </ac:spMkLst>
        </pc:spChg>
        <pc:spChg chg="mod">
          <ac:chgData name="Still Hsu" userId="4ca04788c324ab33" providerId="LiveId" clId="{0F972FD3-AB1C-4998-BF57-37D670093C41}" dt="2019-11-12T08:20:26.935" v="815" actId="108"/>
          <ac:spMkLst>
            <pc:docMk/>
            <pc:sldMk cId="2963253026" sldId="307"/>
            <ac:spMk id="8" creationId="{68924AEB-36F3-439A-B386-220C267B7A0C}"/>
          </ac:spMkLst>
        </pc:spChg>
      </pc:sldChg>
      <pc:sldChg chg="modSp add mod modClrScheme chgLayout">
        <pc:chgData name="Still Hsu" userId="4ca04788c324ab33" providerId="LiveId" clId="{0F972FD3-AB1C-4998-BF57-37D670093C41}" dt="2019-10-27T13:40:13.494" v="417" actId="700"/>
        <pc:sldMkLst>
          <pc:docMk/>
          <pc:sldMk cId="847565881" sldId="308"/>
        </pc:sldMkLst>
        <pc:spChg chg="mod ord">
          <ac:chgData name="Still Hsu" userId="4ca04788c324ab33" providerId="LiveId" clId="{0F972FD3-AB1C-4998-BF57-37D670093C41}" dt="2019-10-27T13:40:13.494" v="417" actId="700"/>
          <ac:spMkLst>
            <pc:docMk/>
            <pc:sldMk cId="847565881" sldId="308"/>
            <ac:spMk id="13" creationId="{F93C8682-563B-4AEA-9CC7-EA0EF506A6CD}"/>
          </ac:spMkLst>
        </pc:spChg>
      </pc:sldChg>
      <pc:sldChg chg="add del">
        <pc:chgData name="Still Hsu" userId="4ca04788c324ab33" providerId="LiveId" clId="{0F972FD3-AB1C-4998-BF57-37D670093C41}" dt="2019-10-27T13:36:32.087" v="223" actId="27028"/>
        <pc:sldMkLst>
          <pc:docMk/>
          <pc:sldMk cId="3318351378" sldId="308"/>
        </pc:sldMkLst>
      </pc:sldChg>
      <pc:sldChg chg="add del">
        <pc:chgData name="Still Hsu" userId="4ca04788c324ab33" providerId="LiveId" clId="{0F972FD3-AB1C-4998-BF57-37D670093C41}" dt="2019-10-27T13:36:32.087" v="223" actId="27028"/>
        <pc:sldMkLst>
          <pc:docMk/>
          <pc:sldMk cId="2314111669" sldId="309"/>
        </pc:sldMkLst>
      </pc:sldChg>
      <pc:sldChg chg="modSp add mod">
        <pc:chgData name="Still Hsu" userId="4ca04788c324ab33" providerId="LiveId" clId="{0F972FD3-AB1C-4998-BF57-37D670093C41}" dt="2019-11-12T08:20:48.719" v="822"/>
        <pc:sldMkLst>
          <pc:docMk/>
          <pc:sldMk cId="3074680140" sldId="309"/>
        </pc:sldMkLst>
        <pc:spChg chg="mod">
          <ac:chgData name="Still Hsu" userId="4ca04788c324ab33" providerId="LiveId" clId="{0F972FD3-AB1C-4998-BF57-37D670093C41}" dt="2019-11-12T08:20:48.719" v="822"/>
          <ac:spMkLst>
            <pc:docMk/>
            <pc:sldMk cId="3074680140" sldId="309"/>
            <ac:spMk id="7" creationId="{E130F17D-975C-4988-8284-24B1E2654FD4}"/>
          </ac:spMkLst>
        </pc:spChg>
        <pc:spChg chg="mod">
          <ac:chgData name="Still Hsu" userId="4ca04788c324ab33" providerId="LiveId" clId="{0F972FD3-AB1C-4998-BF57-37D670093C41}" dt="2019-11-12T08:20:43.132" v="821" actId="12"/>
          <ac:spMkLst>
            <pc:docMk/>
            <pc:sldMk cId="3074680140" sldId="309"/>
            <ac:spMk id="8" creationId="{68924AEB-36F3-439A-B386-220C267B7A0C}"/>
          </ac:spMkLst>
        </pc:spChg>
      </pc:sldChg>
      <pc:sldChg chg="modSp add mod">
        <pc:chgData name="Still Hsu" userId="4ca04788c324ab33" providerId="LiveId" clId="{0F972FD3-AB1C-4998-BF57-37D670093C41}" dt="2019-11-12T08:21:14.595" v="835" actId="20577"/>
        <pc:sldMkLst>
          <pc:docMk/>
          <pc:sldMk cId="3455271895" sldId="310"/>
        </pc:sldMkLst>
        <pc:spChg chg="mod">
          <ac:chgData name="Still Hsu" userId="4ca04788c324ab33" providerId="LiveId" clId="{0F972FD3-AB1C-4998-BF57-37D670093C41}" dt="2019-11-12T08:21:14.595" v="835" actId="20577"/>
          <ac:spMkLst>
            <pc:docMk/>
            <pc:sldMk cId="3455271895" sldId="310"/>
            <ac:spMk id="7" creationId="{E130F17D-975C-4988-8284-24B1E2654FD4}"/>
          </ac:spMkLst>
        </pc:spChg>
        <pc:spChg chg="mod">
          <ac:chgData name="Still Hsu" userId="4ca04788c324ab33" providerId="LiveId" clId="{0F972FD3-AB1C-4998-BF57-37D670093C41}" dt="2019-11-12T08:20:57.891" v="828" actId="15"/>
          <ac:spMkLst>
            <pc:docMk/>
            <pc:sldMk cId="3455271895" sldId="310"/>
            <ac:spMk id="8" creationId="{68924AEB-36F3-439A-B386-220C267B7A0C}"/>
          </ac:spMkLst>
        </pc:spChg>
        <pc:picChg chg="mod">
          <ac:chgData name="Still Hsu" userId="4ca04788c324ab33" providerId="LiveId" clId="{0F972FD3-AB1C-4998-BF57-37D670093C41}" dt="2019-11-12T08:21:06.697" v="832" actId="1076"/>
          <ac:picMkLst>
            <pc:docMk/>
            <pc:sldMk cId="3455271895" sldId="310"/>
            <ac:picMk id="4" creationId="{BC985198-D941-472A-8A74-FDC1FD9D999A}"/>
          </ac:picMkLst>
        </pc:picChg>
      </pc:sldChg>
      <pc:sldChg chg="add del">
        <pc:chgData name="Still Hsu" userId="4ca04788c324ab33" providerId="LiveId" clId="{0F972FD3-AB1C-4998-BF57-37D670093C41}" dt="2019-10-27T13:36:32.087" v="223" actId="27028"/>
        <pc:sldMkLst>
          <pc:docMk/>
          <pc:sldMk cId="3621001448" sldId="310"/>
        </pc:sldMkLst>
      </pc:sldChg>
      <pc:sldChg chg="modSp add mod">
        <pc:chgData name="Still Hsu" userId="4ca04788c324ab33" providerId="LiveId" clId="{0F972FD3-AB1C-4998-BF57-37D670093C41}" dt="2019-11-12T08:22:01.145" v="857"/>
        <pc:sldMkLst>
          <pc:docMk/>
          <pc:sldMk cId="3741506998" sldId="311"/>
        </pc:sldMkLst>
        <pc:spChg chg="mod">
          <ac:chgData name="Still Hsu" userId="4ca04788c324ab33" providerId="LiveId" clId="{0F972FD3-AB1C-4998-BF57-37D670093C41}" dt="2019-11-12T08:22:01.145" v="857"/>
          <ac:spMkLst>
            <pc:docMk/>
            <pc:sldMk cId="3741506998" sldId="311"/>
            <ac:spMk id="7" creationId="{E130F17D-975C-4988-8284-24B1E2654FD4}"/>
          </ac:spMkLst>
        </pc:spChg>
        <pc:spChg chg="mod">
          <ac:chgData name="Still Hsu" userId="4ca04788c324ab33" providerId="LiveId" clId="{0F972FD3-AB1C-4998-BF57-37D670093C41}" dt="2019-11-12T08:21:47.567" v="852" actId="20577"/>
          <ac:spMkLst>
            <pc:docMk/>
            <pc:sldMk cId="3741506998" sldId="311"/>
            <ac:spMk id="8" creationId="{68924AEB-36F3-439A-B386-220C267B7A0C}"/>
          </ac:spMkLst>
        </pc:spChg>
      </pc:sldChg>
      <pc:sldChg chg="add del">
        <pc:chgData name="Still Hsu" userId="4ca04788c324ab33" providerId="LiveId" clId="{0F972FD3-AB1C-4998-BF57-37D670093C41}" dt="2019-10-27T13:36:32.087" v="223" actId="27028"/>
        <pc:sldMkLst>
          <pc:docMk/>
          <pc:sldMk cId="3764945953" sldId="311"/>
        </pc:sldMkLst>
      </pc:sldChg>
      <pc:sldChg chg="modSp add mod modClrScheme chgLayout">
        <pc:chgData name="Still Hsu" userId="4ca04788c324ab33" providerId="LiveId" clId="{0F972FD3-AB1C-4998-BF57-37D670093C41}" dt="2019-10-27T13:41:42.005" v="565" actId="700"/>
        <pc:sldMkLst>
          <pc:docMk/>
          <pc:sldMk cId="136266861" sldId="312"/>
        </pc:sldMkLst>
        <pc:spChg chg="mod ord">
          <ac:chgData name="Still Hsu" userId="4ca04788c324ab33" providerId="LiveId" clId="{0F972FD3-AB1C-4998-BF57-37D670093C41}" dt="2019-10-27T13:41:42.005" v="565" actId="700"/>
          <ac:spMkLst>
            <pc:docMk/>
            <pc:sldMk cId="136266861" sldId="312"/>
            <ac:spMk id="13" creationId="{F93C8682-563B-4AEA-9CC7-EA0EF506A6CD}"/>
          </ac:spMkLst>
        </pc:spChg>
        <pc:spChg chg="mod ord">
          <ac:chgData name="Still Hsu" userId="4ca04788c324ab33" providerId="LiveId" clId="{0F972FD3-AB1C-4998-BF57-37D670093C41}" dt="2019-10-27T13:41:42.005" v="565" actId="700"/>
          <ac:spMkLst>
            <pc:docMk/>
            <pc:sldMk cId="136266861" sldId="312"/>
            <ac:spMk id="14" creationId="{478357BF-44C4-425C-8EEB-7C10941A69C3}"/>
          </ac:spMkLst>
        </pc:spChg>
      </pc:sldChg>
      <pc:sldChg chg="new del">
        <pc:chgData name="Still Hsu" userId="4ca04788c324ab33" providerId="LiveId" clId="{0F972FD3-AB1C-4998-BF57-37D670093C41}" dt="2019-10-27T13:38:34.308" v="284" actId="680"/>
        <pc:sldMkLst>
          <pc:docMk/>
          <pc:sldMk cId="1123424544" sldId="312"/>
        </pc:sldMkLst>
      </pc:sldChg>
      <pc:sldChg chg="add del">
        <pc:chgData name="Still Hsu" userId="4ca04788c324ab33" providerId="LiveId" clId="{0F972FD3-AB1C-4998-BF57-37D670093C41}" dt="2019-10-27T13:41:50.902" v="568" actId="47"/>
        <pc:sldMkLst>
          <pc:docMk/>
          <pc:sldMk cId="1532211082" sldId="313"/>
        </pc:sldMkLst>
      </pc:sldChg>
      <pc:sldChg chg="modSp add del mod modClrScheme chgLayout">
        <pc:chgData name="Still Hsu" userId="4ca04788c324ab33" providerId="LiveId" clId="{0F972FD3-AB1C-4998-BF57-37D670093C41}" dt="2019-11-14T02:31:58.222" v="974" actId="47"/>
        <pc:sldMkLst>
          <pc:docMk/>
          <pc:sldMk cId="3704966153" sldId="314"/>
        </pc:sldMkLst>
        <pc:spChg chg="mod ord">
          <ac:chgData name="Still Hsu" userId="4ca04788c324ab33" providerId="LiveId" clId="{0F972FD3-AB1C-4998-BF57-37D670093C41}" dt="2019-10-27T13:42:11.707" v="569" actId="700"/>
          <ac:spMkLst>
            <pc:docMk/>
            <pc:sldMk cId="3704966153" sldId="314"/>
            <ac:spMk id="13" creationId="{F93C8682-563B-4AEA-9CC7-EA0EF506A6CD}"/>
          </ac:spMkLst>
        </pc:spChg>
      </pc:sldChg>
      <pc:sldChg chg="modSp add mod">
        <pc:chgData name="Still Hsu" userId="4ca04788c324ab33" providerId="LiveId" clId="{0F972FD3-AB1C-4998-BF57-37D670093C41}" dt="2019-11-12T08:22:33.528" v="864"/>
        <pc:sldMkLst>
          <pc:docMk/>
          <pc:sldMk cId="4162292634" sldId="315"/>
        </pc:sldMkLst>
        <pc:spChg chg="mod">
          <ac:chgData name="Still Hsu" userId="4ca04788c324ab33" providerId="LiveId" clId="{0F972FD3-AB1C-4998-BF57-37D670093C41}" dt="2019-11-12T08:22:33.528" v="864"/>
          <ac:spMkLst>
            <pc:docMk/>
            <pc:sldMk cId="4162292634" sldId="315"/>
            <ac:spMk id="7" creationId="{E130F17D-975C-4988-8284-24B1E2654FD4}"/>
          </ac:spMkLst>
        </pc:spChg>
        <pc:spChg chg="mod">
          <ac:chgData name="Still Hsu" userId="4ca04788c324ab33" providerId="LiveId" clId="{0F972FD3-AB1C-4998-BF57-37D670093C41}" dt="2019-11-12T08:22:14.446" v="860" actId="15"/>
          <ac:spMkLst>
            <pc:docMk/>
            <pc:sldMk cId="4162292634" sldId="315"/>
            <ac:spMk id="8" creationId="{68924AEB-36F3-439A-B386-220C267B7A0C}"/>
          </ac:spMkLst>
        </pc:spChg>
      </pc:sldChg>
      <pc:sldChg chg="modSp add mod">
        <pc:chgData name="Still Hsu" userId="4ca04788c324ab33" providerId="LiveId" clId="{0F972FD3-AB1C-4998-BF57-37D670093C41}" dt="2019-11-12T08:22:38.716" v="865"/>
        <pc:sldMkLst>
          <pc:docMk/>
          <pc:sldMk cId="4187791075" sldId="316"/>
        </pc:sldMkLst>
        <pc:spChg chg="mod">
          <ac:chgData name="Still Hsu" userId="4ca04788c324ab33" providerId="LiveId" clId="{0F972FD3-AB1C-4998-BF57-37D670093C41}" dt="2019-11-12T08:22:38.716" v="865"/>
          <ac:spMkLst>
            <pc:docMk/>
            <pc:sldMk cId="4187791075" sldId="316"/>
            <ac:spMk id="7" creationId="{E130F17D-975C-4988-8284-24B1E2654FD4}"/>
          </ac:spMkLst>
        </pc:spChg>
        <pc:spChg chg="mod">
          <ac:chgData name="Still Hsu" userId="4ca04788c324ab33" providerId="LiveId" clId="{0F972FD3-AB1C-4998-BF57-37D670093C41}" dt="2019-11-12T08:22:23.667" v="863" actId="15"/>
          <ac:spMkLst>
            <pc:docMk/>
            <pc:sldMk cId="4187791075" sldId="316"/>
            <ac:spMk id="8" creationId="{68924AEB-36F3-439A-B386-220C267B7A0C}"/>
          </ac:spMkLst>
        </pc:spChg>
      </pc:sldChg>
      <pc:sldChg chg="modSp add del mod modClrScheme chgLayout">
        <pc:chgData name="Still Hsu" userId="4ca04788c324ab33" providerId="LiveId" clId="{0F972FD3-AB1C-4998-BF57-37D670093C41}" dt="2019-11-14T02:31:59.572" v="975" actId="47"/>
        <pc:sldMkLst>
          <pc:docMk/>
          <pc:sldMk cId="2098550345" sldId="317"/>
        </pc:sldMkLst>
        <pc:spChg chg="mod ord">
          <ac:chgData name="Still Hsu" userId="4ca04788c324ab33" providerId="LiveId" clId="{0F972FD3-AB1C-4998-BF57-37D670093C41}" dt="2019-10-27T13:42:11.707" v="569" actId="700"/>
          <ac:spMkLst>
            <pc:docMk/>
            <pc:sldMk cId="2098550345" sldId="317"/>
            <ac:spMk id="13" creationId="{F93C8682-563B-4AEA-9CC7-EA0EF506A6CD}"/>
          </ac:spMkLst>
        </pc:spChg>
      </pc:sldChg>
      <pc:sldChg chg="modSp add mod">
        <pc:chgData name="Still Hsu" userId="4ca04788c324ab33" providerId="LiveId" clId="{0F972FD3-AB1C-4998-BF57-37D670093C41}" dt="2019-11-12T08:22:54.163" v="871"/>
        <pc:sldMkLst>
          <pc:docMk/>
          <pc:sldMk cId="2943906355" sldId="318"/>
        </pc:sldMkLst>
        <pc:spChg chg="mod">
          <ac:chgData name="Still Hsu" userId="4ca04788c324ab33" providerId="LiveId" clId="{0F972FD3-AB1C-4998-BF57-37D670093C41}" dt="2019-11-12T08:22:54.163" v="871"/>
          <ac:spMkLst>
            <pc:docMk/>
            <pc:sldMk cId="2943906355" sldId="318"/>
            <ac:spMk id="7" creationId="{E130F17D-975C-4988-8284-24B1E2654FD4}"/>
          </ac:spMkLst>
        </pc:spChg>
        <pc:spChg chg="mod">
          <ac:chgData name="Still Hsu" userId="4ca04788c324ab33" providerId="LiveId" clId="{0F972FD3-AB1C-4998-BF57-37D670093C41}" dt="2019-11-12T08:22:49.255" v="870" actId="15"/>
          <ac:spMkLst>
            <pc:docMk/>
            <pc:sldMk cId="2943906355" sldId="318"/>
            <ac:spMk id="8" creationId="{68924AEB-36F3-439A-B386-220C267B7A0C}"/>
          </ac:spMkLst>
        </pc:spChg>
      </pc:sldChg>
      <pc:sldChg chg="modSp add del mod chgLayout">
        <pc:chgData name="Still Hsu" userId="4ca04788c324ab33" providerId="LiveId" clId="{0F972FD3-AB1C-4998-BF57-37D670093C41}" dt="2019-11-14T02:32:00.997" v="976" actId="47"/>
        <pc:sldMkLst>
          <pc:docMk/>
          <pc:sldMk cId="3448718701" sldId="319"/>
        </pc:sldMkLst>
        <pc:spChg chg="mod ord">
          <ac:chgData name="Still Hsu" userId="4ca04788c324ab33" providerId="LiveId" clId="{0F972FD3-AB1C-4998-BF57-37D670093C41}" dt="2019-10-27T13:42:11.707" v="569" actId="700"/>
          <ac:spMkLst>
            <pc:docMk/>
            <pc:sldMk cId="3448718701" sldId="319"/>
            <ac:spMk id="13" creationId="{F93C8682-563B-4AEA-9CC7-EA0EF506A6CD}"/>
          </ac:spMkLst>
        </pc:spChg>
      </pc:sldChg>
      <pc:sldChg chg="modSp add mod">
        <pc:chgData name="Still Hsu" userId="4ca04788c324ab33" providerId="LiveId" clId="{0F972FD3-AB1C-4998-BF57-37D670093C41}" dt="2019-11-12T08:23:08.896" v="884" actId="113"/>
        <pc:sldMkLst>
          <pc:docMk/>
          <pc:sldMk cId="650087548" sldId="320"/>
        </pc:sldMkLst>
        <pc:spChg chg="mod">
          <ac:chgData name="Still Hsu" userId="4ca04788c324ab33" providerId="LiveId" clId="{0F972FD3-AB1C-4998-BF57-37D670093C41}" dt="2019-11-12T08:23:08.896" v="884" actId="113"/>
          <ac:spMkLst>
            <pc:docMk/>
            <pc:sldMk cId="650087548" sldId="320"/>
            <ac:spMk id="7" creationId="{E130F17D-975C-4988-8284-24B1E2654FD4}"/>
          </ac:spMkLst>
        </pc:spChg>
        <pc:spChg chg="mod">
          <ac:chgData name="Still Hsu" userId="4ca04788c324ab33" providerId="LiveId" clId="{0F972FD3-AB1C-4998-BF57-37D670093C41}" dt="2019-11-12T08:23:05.768" v="881" actId="14"/>
          <ac:spMkLst>
            <pc:docMk/>
            <pc:sldMk cId="650087548" sldId="320"/>
            <ac:spMk id="8" creationId="{68924AEB-36F3-439A-B386-220C267B7A0C}"/>
          </ac:spMkLst>
        </pc:spChg>
      </pc:sldChg>
      <pc:sldChg chg="modSp add mod">
        <pc:chgData name="Still Hsu" userId="4ca04788c324ab33" providerId="LiveId" clId="{0F972FD3-AB1C-4998-BF57-37D670093C41}" dt="2019-11-12T08:23:24.570" v="889" actId="113"/>
        <pc:sldMkLst>
          <pc:docMk/>
          <pc:sldMk cId="2500319575" sldId="321"/>
        </pc:sldMkLst>
        <pc:spChg chg="mod">
          <ac:chgData name="Still Hsu" userId="4ca04788c324ab33" providerId="LiveId" clId="{0F972FD3-AB1C-4998-BF57-37D670093C41}" dt="2019-11-12T08:23:24.570" v="889" actId="113"/>
          <ac:spMkLst>
            <pc:docMk/>
            <pc:sldMk cId="2500319575" sldId="321"/>
            <ac:spMk id="7" creationId="{E130F17D-975C-4988-8284-24B1E2654FD4}"/>
          </ac:spMkLst>
        </pc:spChg>
        <pc:spChg chg="mod">
          <ac:chgData name="Still Hsu" userId="4ca04788c324ab33" providerId="LiveId" clId="{0F972FD3-AB1C-4998-BF57-37D670093C41}" dt="2019-11-12T08:23:18.010" v="886"/>
          <ac:spMkLst>
            <pc:docMk/>
            <pc:sldMk cId="2500319575" sldId="321"/>
            <ac:spMk id="8" creationId="{68924AEB-36F3-439A-B386-220C267B7A0C}"/>
          </ac:spMkLst>
        </pc:spChg>
      </pc:sldChg>
      <pc:sldChg chg="add del">
        <pc:chgData name="Still Hsu" userId="4ca04788c324ab33" providerId="LiveId" clId="{0F972FD3-AB1C-4998-BF57-37D670093C41}" dt="2019-11-14T02:32:09.586" v="979" actId="47"/>
        <pc:sldMkLst>
          <pc:docMk/>
          <pc:sldMk cId="3297938075" sldId="322"/>
        </pc:sldMkLst>
      </pc:sldChg>
      <pc:sldChg chg="modSp add mod">
        <pc:chgData name="Still Hsu" userId="4ca04788c324ab33" providerId="LiveId" clId="{0F972FD3-AB1C-4998-BF57-37D670093C41}" dt="2019-11-12T08:24:35.398" v="896" actId="113"/>
        <pc:sldMkLst>
          <pc:docMk/>
          <pc:sldMk cId="1011188399" sldId="323"/>
        </pc:sldMkLst>
        <pc:spChg chg="mod">
          <ac:chgData name="Still Hsu" userId="4ca04788c324ab33" providerId="LiveId" clId="{0F972FD3-AB1C-4998-BF57-37D670093C41}" dt="2019-11-12T08:24:35.398" v="896" actId="113"/>
          <ac:spMkLst>
            <pc:docMk/>
            <pc:sldMk cId="1011188399" sldId="323"/>
            <ac:spMk id="7" creationId="{E130F17D-975C-4988-8284-24B1E2654FD4}"/>
          </ac:spMkLst>
        </pc:spChg>
        <pc:spChg chg="mod">
          <ac:chgData name="Still Hsu" userId="4ca04788c324ab33" providerId="LiveId" clId="{0F972FD3-AB1C-4998-BF57-37D670093C41}" dt="2019-11-12T08:24:31.056" v="893" actId="15"/>
          <ac:spMkLst>
            <pc:docMk/>
            <pc:sldMk cId="1011188399" sldId="323"/>
            <ac:spMk id="8" creationId="{68924AEB-36F3-439A-B386-220C267B7A0C}"/>
          </ac:spMkLst>
        </pc:spChg>
      </pc:sldChg>
      <pc:sldChg chg="modSp add mod">
        <pc:chgData name="Still Hsu" userId="4ca04788c324ab33" providerId="LiveId" clId="{0F972FD3-AB1C-4998-BF57-37D670093C41}" dt="2019-11-12T08:24:53.568" v="905" actId="113"/>
        <pc:sldMkLst>
          <pc:docMk/>
          <pc:sldMk cId="2332536233" sldId="324"/>
        </pc:sldMkLst>
        <pc:spChg chg="mod">
          <ac:chgData name="Still Hsu" userId="4ca04788c324ab33" providerId="LiveId" clId="{0F972FD3-AB1C-4998-BF57-37D670093C41}" dt="2019-11-12T08:24:53.568" v="905" actId="113"/>
          <ac:spMkLst>
            <pc:docMk/>
            <pc:sldMk cId="2332536233" sldId="324"/>
            <ac:spMk id="7" creationId="{E130F17D-975C-4988-8284-24B1E2654FD4}"/>
          </ac:spMkLst>
        </pc:spChg>
        <pc:spChg chg="mod">
          <ac:chgData name="Still Hsu" userId="4ca04788c324ab33" providerId="LiveId" clId="{0F972FD3-AB1C-4998-BF57-37D670093C41}" dt="2019-11-12T08:24:49.751" v="899" actId="15"/>
          <ac:spMkLst>
            <pc:docMk/>
            <pc:sldMk cId="2332536233" sldId="324"/>
            <ac:spMk id="8" creationId="{68924AEB-36F3-439A-B386-220C267B7A0C}"/>
          </ac:spMkLst>
        </pc:spChg>
      </pc:sldChg>
      <pc:sldChg chg="add del">
        <pc:chgData name="Still Hsu" userId="4ca04788c324ab33" providerId="LiveId" clId="{0F972FD3-AB1C-4998-BF57-37D670093C41}" dt="2019-11-14T02:32:04.106" v="977" actId="47"/>
        <pc:sldMkLst>
          <pc:docMk/>
          <pc:sldMk cId="1692494366" sldId="325"/>
        </pc:sldMkLst>
      </pc:sldChg>
      <pc:sldChg chg="modSp add mod">
        <pc:chgData name="Still Hsu" userId="4ca04788c324ab33" providerId="LiveId" clId="{0F972FD3-AB1C-4998-BF57-37D670093C41}" dt="2019-11-12T08:25:20.430" v="919" actId="113"/>
        <pc:sldMkLst>
          <pc:docMk/>
          <pc:sldMk cId="2219566436" sldId="326"/>
        </pc:sldMkLst>
        <pc:spChg chg="mod">
          <ac:chgData name="Still Hsu" userId="4ca04788c324ab33" providerId="LiveId" clId="{0F972FD3-AB1C-4998-BF57-37D670093C41}" dt="2019-11-12T08:25:20.430" v="919" actId="113"/>
          <ac:spMkLst>
            <pc:docMk/>
            <pc:sldMk cId="2219566436" sldId="326"/>
            <ac:spMk id="7" creationId="{E130F17D-975C-4988-8284-24B1E2654FD4}"/>
          </ac:spMkLst>
        </pc:spChg>
        <pc:spChg chg="mod">
          <ac:chgData name="Still Hsu" userId="4ca04788c324ab33" providerId="LiveId" clId="{0F972FD3-AB1C-4998-BF57-37D670093C41}" dt="2019-11-12T08:25:03.788" v="910" actId="15"/>
          <ac:spMkLst>
            <pc:docMk/>
            <pc:sldMk cId="2219566436" sldId="326"/>
            <ac:spMk id="8" creationId="{68924AEB-36F3-439A-B386-220C267B7A0C}"/>
          </ac:spMkLst>
        </pc:spChg>
      </pc:sldChg>
      <pc:sldChg chg="modSp add mod">
        <pc:chgData name="Still Hsu" userId="4ca04788c324ab33" providerId="LiveId" clId="{0F972FD3-AB1C-4998-BF57-37D670093C41}" dt="2019-11-12T08:25:16.798" v="918" actId="113"/>
        <pc:sldMkLst>
          <pc:docMk/>
          <pc:sldMk cId="1803451610" sldId="327"/>
        </pc:sldMkLst>
        <pc:spChg chg="mod">
          <ac:chgData name="Still Hsu" userId="4ca04788c324ab33" providerId="LiveId" clId="{0F972FD3-AB1C-4998-BF57-37D670093C41}" dt="2019-11-12T08:25:16.798" v="918" actId="113"/>
          <ac:spMkLst>
            <pc:docMk/>
            <pc:sldMk cId="1803451610" sldId="327"/>
            <ac:spMk id="7" creationId="{E130F17D-975C-4988-8284-24B1E2654FD4}"/>
          </ac:spMkLst>
        </pc:spChg>
        <pc:spChg chg="mod">
          <ac:chgData name="Still Hsu" userId="4ca04788c324ab33" providerId="LiveId" clId="{0F972FD3-AB1C-4998-BF57-37D670093C41}" dt="2019-11-12T08:25:13.244" v="916" actId="20577"/>
          <ac:spMkLst>
            <pc:docMk/>
            <pc:sldMk cId="1803451610" sldId="327"/>
            <ac:spMk id="8" creationId="{68924AEB-36F3-439A-B386-220C267B7A0C}"/>
          </ac:spMkLst>
        </pc:spChg>
      </pc:sldChg>
      <pc:sldChg chg="modSp add mod">
        <pc:chgData name="Still Hsu" userId="4ca04788c324ab33" providerId="LiveId" clId="{0F972FD3-AB1C-4998-BF57-37D670093C41}" dt="2019-11-12T08:25:29.280" v="926" actId="113"/>
        <pc:sldMkLst>
          <pc:docMk/>
          <pc:sldMk cId="3550402324" sldId="328"/>
        </pc:sldMkLst>
        <pc:spChg chg="mod">
          <ac:chgData name="Still Hsu" userId="4ca04788c324ab33" providerId="LiveId" clId="{0F972FD3-AB1C-4998-BF57-37D670093C41}" dt="2019-11-12T08:25:29.280" v="926" actId="113"/>
          <ac:spMkLst>
            <pc:docMk/>
            <pc:sldMk cId="3550402324" sldId="328"/>
            <ac:spMk id="7" creationId="{E130F17D-975C-4988-8284-24B1E2654FD4}"/>
          </ac:spMkLst>
        </pc:spChg>
        <pc:spChg chg="mod">
          <ac:chgData name="Still Hsu" userId="4ca04788c324ab33" providerId="LiveId" clId="{0F972FD3-AB1C-4998-BF57-37D670093C41}" dt="2019-11-12T08:25:26.970" v="923" actId="15"/>
          <ac:spMkLst>
            <pc:docMk/>
            <pc:sldMk cId="3550402324" sldId="328"/>
            <ac:spMk id="8" creationId="{68924AEB-36F3-439A-B386-220C267B7A0C}"/>
          </ac:spMkLst>
        </pc:spChg>
      </pc:sldChg>
      <pc:sldChg chg="addSp delSp modSp add mod">
        <pc:chgData name="Still Hsu" userId="4ca04788c324ab33" providerId="LiveId" clId="{0F972FD3-AB1C-4998-BF57-37D670093C41}" dt="2019-11-12T08:26:27.584" v="951" actId="113"/>
        <pc:sldMkLst>
          <pc:docMk/>
          <pc:sldMk cId="3581642879" sldId="329"/>
        </pc:sldMkLst>
        <pc:spChg chg="add mod">
          <ac:chgData name="Still Hsu" userId="4ca04788c324ab33" providerId="LiveId" clId="{0F972FD3-AB1C-4998-BF57-37D670093C41}" dt="2019-11-12T08:26:24.488" v="947" actId="1076"/>
          <ac:spMkLst>
            <pc:docMk/>
            <pc:sldMk cId="3581642879" sldId="329"/>
            <ac:spMk id="3" creationId="{28559A48-2F36-4FA9-9503-CEC03CD2D051}"/>
          </ac:spMkLst>
        </pc:spChg>
        <pc:spChg chg="add mod">
          <ac:chgData name="Still Hsu" userId="4ca04788c324ab33" providerId="LiveId" clId="{0F972FD3-AB1C-4998-BF57-37D670093C41}" dt="2019-11-12T08:26:22.229" v="946" actId="571"/>
          <ac:spMkLst>
            <pc:docMk/>
            <pc:sldMk cId="3581642879" sldId="329"/>
            <ac:spMk id="5" creationId="{6FCD9EB8-E82B-4191-AD3D-FE8949FE9141}"/>
          </ac:spMkLst>
        </pc:spChg>
        <pc:spChg chg="mod">
          <ac:chgData name="Still Hsu" userId="4ca04788c324ab33" providerId="LiveId" clId="{0F972FD3-AB1C-4998-BF57-37D670093C41}" dt="2019-11-12T08:26:27.584" v="951" actId="113"/>
          <ac:spMkLst>
            <pc:docMk/>
            <pc:sldMk cId="3581642879" sldId="329"/>
            <ac:spMk id="7" creationId="{E130F17D-975C-4988-8284-24B1E2654FD4}"/>
          </ac:spMkLst>
        </pc:spChg>
        <pc:spChg chg="del">
          <ac:chgData name="Still Hsu" userId="4ca04788c324ab33" providerId="LiveId" clId="{0F972FD3-AB1C-4998-BF57-37D670093C41}" dt="2019-10-27T13:43:22.817" v="621" actId="12084"/>
          <ac:spMkLst>
            <pc:docMk/>
            <pc:sldMk cId="3581642879" sldId="329"/>
            <ac:spMk id="8" creationId="{68924AEB-36F3-439A-B386-220C267B7A0C}"/>
          </ac:spMkLst>
        </pc:spChg>
        <pc:graphicFrameChg chg="add mod">
          <ac:chgData name="Still Hsu" userId="4ca04788c324ab33" providerId="LiveId" clId="{0F972FD3-AB1C-4998-BF57-37D670093C41}" dt="2019-10-27T13:43:22.817" v="621" actId="12084"/>
          <ac:graphicFrameMkLst>
            <pc:docMk/>
            <pc:sldMk cId="3581642879" sldId="329"/>
            <ac:graphicFrameMk id="2" creationId="{DEB27C23-3A7D-493F-AB8E-8DBD720801FD}"/>
          </ac:graphicFrameMkLst>
        </pc:graphicFrameChg>
      </pc:sldChg>
      <pc:sldChg chg="modSp add mod">
        <pc:chgData name="Still Hsu" userId="4ca04788c324ab33" providerId="LiveId" clId="{0F972FD3-AB1C-4998-BF57-37D670093C41}" dt="2019-11-12T08:26:44.443" v="967" actId="20577"/>
        <pc:sldMkLst>
          <pc:docMk/>
          <pc:sldMk cId="1752606640" sldId="330"/>
        </pc:sldMkLst>
        <pc:spChg chg="mod">
          <ac:chgData name="Still Hsu" userId="4ca04788c324ab33" providerId="LiveId" clId="{0F972FD3-AB1C-4998-BF57-37D670093C41}" dt="2019-11-12T08:26:44.443" v="967" actId="20577"/>
          <ac:spMkLst>
            <pc:docMk/>
            <pc:sldMk cId="1752606640" sldId="330"/>
            <ac:spMk id="7" creationId="{E130F17D-975C-4988-8284-24B1E2654FD4}"/>
          </ac:spMkLst>
        </pc:spChg>
        <pc:spChg chg="mod">
          <ac:chgData name="Still Hsu" userId="4ca04788c324ab33" providerId="LiveId" clId="{0F972FD3-AB1C-4998-BF57-37D670093C41}" dt="2019-11-12T08:26:38.012" v="958"/>
          <ac:spMkLst>
            <pc:docMk/>
            <pc:sldMk cId="1752606640" sldId="330"/>
            <ac:spMk id="8" creationId="{68924AEB-36F3-439A-B386-220C267B7A0C}"/>
          </ac:spMkLst>
        </pc:spChg>
      </pc:sldChg>
      <pc:sldChg chg="modSp add del mod modClrScheme chgLayout">
        <pc:chgData name="Still Hsu" userId="4ca04788c324ab33" providerId="LiveId" clId="{0F972FD3-AB1C-4998-BF57-37D670093C41}" dt="2019-11-14T02:32:06.580" v="978" actId="47"/>
        <pc:sldMkLst>
          <pc:docMk/>
          <pc:sldMk cId="399871897" sldId="331"/>
        </pc:sldMkLst>
        <pc:spChg chg="mod ord">
          <ac:chgData name="Still Hsu" userId="4ca04788c324ab33" providerId="LiveId" clId="{0F972FD3-AB1C-4998-BF57-37D670093C41}" dt="2019-10-27T13:42:19.418" v="570" actId="700"/>
          <ac:spMkLst>
            <pc:docMk/>
            <pc:sldMk cId="399871897" sldId="331"/>
            <ac:spMk id="13" creationId="{F93C8682-563B-4AEA-9CC7-EA0EF506A6CD}"/>
          </ac:spMkLst>
        </pc:spChg>
      </pc:sldChg>
      <pc:sldChg chg="add">
        <pc:chgData name="Still Hsu" userId="4ca04788c324ab33" providerId="LiveId" clId="{0F972FD3-AB1C-4998-BF57-37D670093C41}" dt="2019-10-27T13:41:36.970" v="564"/>
        <pc:sldMkLst>
          <pc:docMk/>
          <pc:sldMk cId="1713933321" sldId="332"/>
        </pc:sldMkLst>
      </pc:sldChg>
      <pc:sldMasterChg chg="modSp del delSldLayout modSldLayout">
        <pc:chgData name="Still Hsu" userId="4ca04788c324ab33" providerId="LiveId" clId="{0F972FD3-AB1C-4998-BF57-37D670093C41}" dt="2019-10-27T13:32:19.030" v="82" actId="700"/>
        <pc:sldMasterMkLst>
          <pc:docMk/>
          <pc:sldMasterMk cId="2753527766" sldId="2147483648"/>
        </pc:sldMasterMkLst>
        <pc:spChg chg="mod">
          <ac:chgData name="Still Hsu" userId="4ca04788c324ab33" providerId="LiveId" clId="{0F972FD3-AB1C-4998-BF57-37D670093C41}" dt="2019-10-27T13:30:39.746" v="0"/>
          <ac:spMkLst>
            <pc:docMk/>
            <pc:sldMasterMk cId="2753527766" sldId="2147483648"/>
            <ac:spMk id="2" creationId="{B2F11922-DB8D-4D16-B2C6-F15BF895E8CC}"/>
          </ac:spMkLst>
        </pc:spChg>
        <pc:spChg chg="mod">
          <ac:chgData name="Still Hsu" userId="4ca04788c324ab33" providerId="LiveId" clId="{0F972FD3-AB1C-4998-BF57-37D670093C41}" dt="2019-10-27T13:30:39.746" v="0"/>
          <ac:spMkLst>
            <pc:docMk/>
            <pc:sldMasterMk cId="2753527766" sldId="2147483648"/>
            <ac:spMk id="3" creationId="{6BFE1645-C69D-49A4-9458-1DF0DC4D39C0}"/>
          </ac:spMkLst>
        </pc:spChg>
        <pc:spChg chg="mod">
          <ac:chgData name="Still Hsu" userId="4ca04788c324ab33" providerId="LiveId" clId="{0F972FD3-AB1C-4998-BF57-37D670093C41}" dt="2019-10-27T13:30:39.746" v="0"/>
          <ac:spMkLst>
            <pc:docMk/>
            <pc:sldMasterMk cId="2753527766" sldId="2147483648"/>
            <ac:spMk id="4" creationId="{2C21934F-3A23-4637-9A9B-92FBB6920A22}"/>
          </ac:spMkLst>
        </pc:spChg>
        <pc:spChg chg="mod">
          <ac:chgData name="Still Hsu" userId="4ca04788c324ab33" providerId="LiveId" clId="{0F972FD3-AB1C-4998-BF57-37D670093C41}" dt="2019-10-27T13:30:39.746" v="0"/>
          <ac:spMkLst>
            <pc:docMk/>
            <pc:sldMasterMk cId="2753527766" sldId="2147483648"/>
            <ac:spMk id="5" creationId="{D1EEFAEC-67F1-4E8C-9E03-0486A838A869}"/>
          </ac:spMkLst>
        </pc:spChg>
        <pc:spChg chg="mod">
          <ac:chgData name="Still Hsu" userId="4ca04788c324ab33" providerId="LiveId" clId="{0F972FD3-AB1C-4998-BF57-37D670093C41}" dt="2019-10-27T13:30:39.746" v="0"/>
          <ac:spMkLst>
            <pc:docMk/>
            <pc:sldMasterMk cId="2753527766" sldId="2147483648"/>
            <ac:spMk id="6" creationId="{30BDA793-F540-4B38-9B79-7CA5EBE059F6}"/>
          </ac:spMkLst>
        </pc:spChg>
        <pc:sldLayoutChg chg="modSp del">
          <pc:chgData name="Still Hsu" userId="4ca04788c324ab33" providerId="LiveId" clId="{0F972FD3-AB1C-4998-BF57-37D670093C41}" dt="2019-10-27T13:32:19.030" v="82" actId="700"/>
          <pc:sldLayoutMkLst>
            <pc:docMk/>
            <pc:sldMasterMk cId="2753527766" sldId="2147483648"/>
            <pc:sldLayoutMk cId="1623301161" sldId="2147483649"/>
          </pc:sldLayoutMkLst>
          <pc:spChg chg="mod">
            <ac:chgData name="Still Hsu" userId="4ca04788c324ab33" providerId="LiveId" clId="{0F972FD3-AB1C-4998-BF57-37D670093C41}" dt="2019-10-27T13:30:39.746" v="0"/>
            <ac:spMkLst>
              <pc:docMk/>
              <pc:sldMasterMk cId="2753527766" sldId="2147483648"/>
              <pc:sldLayoutMk cId="1623301161" sldId="2147483649"/>
              <ac:spMk id="2" creationId="{819CA907-0F2A-4A76-848B-51EACEE3E882}"/>
            </ac:spMkLst>
          </pc:spChg>
          <pc:spChg chg="mod">
            <ac:chgData name="Still Hsu" userId="4ca04788c324ab33" providerId="LiveId" clId="{0F972FD3-AB1C-4998-BF57-37D670093C41}" dt="2019-10-27T13:30:39.746" v="0"/>
            <ac:spMkLst>
              <pc:docMk/>
              <pc:sldMasterMk cId="2753527766" sldId="2147483648"/>
              <pc:sldLayoutMk cId="1623301161" sldId="2147483649"/>
              <ac:spMk id="3" creationId="{5C5263BF-4253-49EB-9DBE-4BB13E606733}"/>
            </ac:spMkLst>
          </pc:spChg>
        </pc:sldLayoutChg>
        <pc:sldLayoutChg chg="del">
          <pc:chgData name="Still Hsu" userId="4ca04788c324ab33" providerId="LiveId" clId="{0F972FD3-AB1C-4998-BF57-37D670093C41}" dt="2019-10-27T13:32:19.030" v="82" actId="700"/>
          <pc:sldLayoutMkLst>
            <pc:docMk/>
            <pc:sldMasterMk cId="2753527766" sldId="2147483648"/>
            <pc:sldLayoutMk cId="79111790" sldId="2147483650"/>
          </pc:sldLayoutMkLst>
        </pc:sldLayoutChg>
        <pc:sldLayoutChg chg="modSp del">
          <pc:chgData name="Still Hsu" userId="4ca04788c324ab33" providerId="LiveId" clId="{0F972FD3-AB1C-4998-BF57-37D670093C41}" dt="2019-10-27T13:32:19.030" v="82" actId="700"/>
          <pc:sldLayoutMkLst>
            <pc:docMk/>
            <pc:sldMasterMk cId="2753527766" sldId="2147483648"/>
            <pc:sldLayoutMk cId="2408007737" sldId="2147483651"/>
          </pc:sldLayoutMkLst>
          <pc:spChg chg="mod">
            <ac:chgData name="Still Hsu" userId="4ca04788c324ab33" providerId="LiveId" clId="{0F972FD3-AB1C-4998-BF57-37D670093C41}" dt="2019-10-27T13:30:39.746" v="0"/>
            <ac:spMkLst>
              <pc:docMk/>
              <pc:sldMasterMk cId="2753527766" sldId="2147483648"/>
              <pc:sldLayoutMk cId="2408007737" sldId="2147483651"/>
              <ac:spMk id="2" creationId="{603F9776-6796-4280-9470-ADB053FE36F5}"/>
            </ac:spMkLst>
          </pc:spChg>
          <pc:spChg chg="mod">
            <ac:chgData name="Still Hsu" userId="4ca04788c324ab33" providerId="LiveId" clId="{0F972FD3-AB1C-4998-BF57-37D670093C41}" dt="2019-10-27T13:30:39.746" v="0"/>
            <ac:spMkLst>
              <pc:docMk/>
              <pc:sldMasterMk cId="2753527766" sldId="2147483648"/>
              <pc:sldLayoutMk cId="2408007737" sldId="2147483651"/>
              <ac:spMk id="3" creationId="{3B943463-872B-4143-8E3B-0A9A530404B7}"/>
            </ac:spMkLst>
          </pc:spChg>
        </pc:sldLayoutChg>
        <pc:sldLayoutChg chg="modSp del">
          <pc:chgData name="Still Hsu" userId="4ca04788c324ab33" providerId="LiveId" clId="{0F972FD3-AB1C-4998-BF57-37D670093C41}" dt="2019-10-27T13:32:19.030" v="82" actId="700"/>
          <pc:sldLayoutMkLst>
            <pc:docMk/>
            <pc:sldMasterMk cId="2753527766" sldId="2147483648"/>
            <pc:sldLayoutMk cId="1216541345" sldId="2147483652"/>
          </pc:sldLayoutMkLst>
          <pc:spChg chg="mod">
            <ac:chgData name="Still Hsu" userId="4ca04788c324ab33" providerId="LiveId" clId="{0F972FD3-AB1C-4998-BF57-37D670093C41}" dt="2019-10-27T13:30:39.746" v="0"/>
            <ac:spMkLst>
              <pc:docMk/>
              <pc:sldMasterMk cId="2753527766" sldId="2147483648"/>
              <pc:sldLayoutMk cId="1216541345" sldId="2147483652"/>
              <ac:spMk id="3" creationId="{2C0F8D90-D256-4DFA-B853-ADA1FF123AF0}"/>
            </ac:spMkLst>
          </pc:spChg>
          <pc:spChg chg="mod">
            <ac:chgData name="Still Hsu" userId="4ca04788c324ab33" providerId="LiveId" clId="{0F972FD3-AB1C-4998-BF57-37D670093C41}" dt="2019-10-27T13:30:39.746" v="0"/>
            <ac:spMkLst>
              <pc:docMk/>
              <pc:sldMasterMk cId="2753527766" sldId="2147483648"/>
              <pc:sldLayoutMk cId="1216541345" sldId="2147483652"/>
              <ac:spMk id="4" creationId="{9F4983EE-1388-4E97-9A5B-05960F2DA01C}"/>
            </ac:spMkLst>
          </pc:spChg>
        </pc:sldLayoutChg>
        <pc:sldLayoutChg chg="modSp del">
          <pc:chgData name="Still Hsu" userId="4ca04788c324ab33" providerId="LiveId" clId="{0F972FD3-AB1C-4998-BF57-37D670093C41}" dt="2019-10-27T13:32:19.030" v="82" actId="700"/>
          <pc:sldLayoutMkLst>
            <pc:docMk/>
            <pc:sldMasterMk cId="2753527766" sldId="2147483648"/>
            <pc:sldLayoutMk cId="1967186366" sldId="2147483653"/>
          </pc:sldLayoutMkLst>
          <pc:spChg chg="mod">
            <ac:chgData name="Still Hsu" userId="4ca04788c324ab33" providerId="LiveId" clId="{0F972FD3-AB1C-4998-BF57-37D670093C41}" dt="2019-10-27T13:30:39.746" v="0"/>
            <ac:spMkLst>
              <pc:docMk/>
              <pc:sldMasterMk cId="2753527766" sldId="2147483648"/>
              <pc:sldLayoutMk cId="1967186366" sldId="2147483653"/>
              <ac:spMk id="2" creationId="{618BA420-2E61-4B95-B20B-A25765DD55AD}"/>
            </ac:spMkLst>
          </pc:spChg>
          <pc:spChg chg="mod">
            <ac:chgData name="Still Hsu" userId="4ca04788c324ab33" providerId="LiveId" clId="{0F972FD3-AB1C-4998-BF57-37D670093C41}" dt="2019-10-27T13:30:39.746" v="0"/>
            <ac:spMkLst>
              <pc:docMk/>
              <pc:sldMasterMk cId="2753527766" sldId="2147483648"/>
              <pc:sldLayoutMk cId="1967186366" sldId="2147483653"/>
              <ac:spMk id="3" creationId="{3D142BA5-F630-4D7A-931A-D9A778474432}"/>
            </ac:spMkLst>
          </pc:spChg>
          <pc:spChg chg="mod">
            <ac:chgData name="Still Hsu" userId="4ca04788c324ab33" providerId="LiveId" clId="{0F972FD3-AB1C-4998-BF57-37D670093C41}" dt="2019-10-27T13:30:39.746" v="0"/>
            <ac:spMkLst>
              <pc:docMk/>
              <pc:sldMasterMk cId="2753527766" sldId="2147483648"/>
              <pc:sldLayoutMk cId="1967186366" sldId="2147483653"/>
              <ac:spMk id="4" creationId="{2514551D-89E6-4C3C-9C5F-4322DC51ECE5}"/>
            </ac:spMkLst>
          </pc:spChg>
          <pc:spChg chg="mod">
            <ac:chgData name="Still Hsu" userId="4ca04788c324ab33" providerId="LiveId" clId="{0F972FD3-AB1C-4998-BF57-37D670093C41}" dt="2019-10-27T13:30:39.746" v="0"/>
            <ac:spMkLst>
              <pc:docMk/>
              <pc:sldMasterMk cId="2753527766" sldId="2147483648"/>
              <pc:sldLayoutMk cId="1967186366" sldId="2147483653"/>
              <ac:spMk id="5" creationId="{FB1BE0C4-6AD6-4C31-A5DE-47A6BCD76B5E}"/>
            </ac:spMkLst>
          </pc:spChg>
          <pc:spChg chg="mod">
            <ac:chgData name="Still Hsu" userId="4ca04788c324ab33" providerId="LiveId" clId="{0F972FD3-AB1C-4998-BF57-37D670093C41}" dt="2019-10-27T13:30:39.746" v="0"/>
            <ac:spMkLst>
              <pc:docMk/>
              <pc:sldMasterMk cId="2753527766" sldId="2147483648"/>
              <pc:sldLayoutMk cId="1967186366" sldId="2147483653"/>
              <ac:spMk id="6" creationId="{3324F7EF-503F-4E8F-BE1C-5AB7D4D261FE}"/>
            </ac:spMkLst>
          </pc:spChg>
        </pc:sldLayoutChg>
        <pc:sldLayoutChg chg="del">
          <pc:chgData name="Still Hsu" userId="4ca04788c324ab33" providerId="LiveId" clId="{0F972FD3-AB1C-4998-BF57-37D670093C41}" dt="2019-10-27T13:32:19.030" v="82" actId="700"/>
          <pc:sldLayoutMkLst>
            <pc:docMk/>
            <pc:sldMasterMk cId="2753527766" sldId="2147483648"/>
            <pc:sldLayoutMk cId="869823577" sldId="2147483654"/>
          </pc:sldLayoutMkLst>
        </pc:sldLayoutChg>
        <pc:sldLayoutChg chg="del">
          <pc:chgData name="Still Hsu" userId="4ca04788c324ab33" providerId="LiveId" clId="{0F972FD3-AB1C-4998-BF57-37D670093C41}" dt="2019-10-27T13:32:19.030" v="82" actId="700"/>
          <pc:sldLayoutMkLst>
            <pc:docMk/>
            <pc:sldMasterMk cId="2753527766" sldId="2147483648"/>
            <pc:sldLayoutMk cId="4263232856" sldId="2147483655"/>
          </pc:sldLayoutMkLst>
        </pc:sldLayoutChg>
        <pc:sldLayoutChg chg="modSp del">
          <pc:chgData name="Still Hsu" userId="4ca04788c324ab33" providerId="LiveId" clId="{0F972FD3-AB1C-4998-BF57-37D670093C41}" dt="2019-10-27T13:32:19.030" v="82" actId="700"/>
          <pc:sldLayoutMkLst>
            <pc:docMk/>
            <pc:sldMasterMk cId="2753527766" sldId="2147483648"/>
            <pc:sldLayoutMk cId="764175008" sldId="2147483656"/>
          </pc:sldLayoutMkLst>
          <pc:spChg chg="mod">
            <ac:chgData name="Still Hsu" userId="4ca04788c324ab33" providerId="LiveId" clId="{0F972FD3-AB1C-4998-BF57-37D670093C41}" dt="2019-10-27T13:30:39.746" v="0"/>
            <ac:spMkLst>
              <pc:docMk/>
              <pc:sldMasterMk cId="2753527766" sldId="2147483648"/>
              <pc:sldLayoutMk cId="764175008" sldId="2147483656"/>
              <ac:spMk id="2" creationId="{B382AFA1-D642-4F1F-BE94-B9FC6085EA41}"/>
            </ac:spMkLst>
          </pc:spChg>
          <pc:spChg chg="mod">
            <ac:chgData name="Still Hsu" userId="4ca04788c324ab33" providerId="LiveId" clId="{0F972FD3-AB1C-4998-BF57-37D670093C41}" dt="2019-10-27T13:30:39.746" v="0"/>
            <ac:spMkLst>
              <pc:docMk/>
              <pc:sldMasterMk cId="2753527766" sldId="2147483648"/>
              <pc:sldLayoutMk cId="764175008" sldId="2147483656"/>
              <ac:spMk id="3" creationId="{A657D2E2-5383-4CED-B17F-BAFA681C5FFC}"/>
            </ac:spMkLst>
          </pc:spChg>
          <pc:spChg chg="mod">
            <ac:chgData name="Still Hsu" userId="4ca04788c324ab33" providerId="LiveId" clId="{0F972FD3-AB1C-4998-BF57-37D670093C41}" dt="2019-10-27T13:30:39.746" v="0"/>
            <ac:spMkLst>
              <pc:docMk/>
              <pc:sldMasterMk cId="2753527766" sldId="2147483648"/>
              <pc:sldLayoutMk cId="764175008" sldId="2147483656"/>
              <ac:spMk id="4" creationId="{5F668933-F3C0-4529-93A3-7169D167DDD6}"/>
            </ac:spMkLst>
          </pc:spChg>
        </pc:sldLayoutChg>
        <pc:sldLayoutChg chg="modSp del">
          <pc:chgData name="Still Hsu" userId="4ca04788c324ab33" providerId="LiveId" clId="{0F972FD3-AB1C-4998-BF57-37D670093C41}" dt="2019-10-27T13:32:19.030" v="82" actId="700"/>
          <pc:sldLayoutMkLst>
            <pc:docMk/>
            <pc:sldMasterMk cId="2753527766" sldId="2147483648"/>
            <pc:sldLayoutMk cId="866023206" sldId="2147483657"/>
          </pc:sldLayoutMkLst>
          <pc:spChg chg="mod">
            <ac:chgData name="Still Hsu" userId="4ca04788c324ab33" providerId="LiveId" clId="{0F972FD3-AB1C-4998-BF57-37D670093C41}" dt="2019-10-27T13:30:39.746" v="0"/>
            <ac:spMkLst>
              <pc:docMk/>
              <pc:sldMasterMk cId="2753527766" sldId="2147483648"/>
              <pc:sldLayoutMk cId="866023206" sldId="2147483657"/>
              <ac:spMk id="2" creationId="{9A126418-7407-4567-A393-2431AD5BF648}"/>
            </ac:spMkLst>
          </pc:spChg>
          <pc:spChg chg="mod">
            <ac:chgData name="Still Hsu" userId="4ca04788c324ab33" providerId="LiveId" clId="{0F972FD3-AB1C-4998-BF57-37D670093C41}" dt="2019-10-27T13:30:39.746" v="0"/>
            <ac:spMkLst>
              <pc:docMk/>
              <pc:sldMasterMk cId="2753527766" sldId="2147483648"/>
              <pc:sldLayoutMk cId="866023206" sldId="2147483657"/>
              <ac:spMk id="3" creationId="{C50C0ECF-F1BF-46C0-A5C8-43F24AFBCF57}"/>
            </ac:spMkLst>
          </pc:spChg>
          <pc:spChg chg="mod">
            <ac:chgData name="Still Hsu" userId="4ca04788c324ab33" providerId="LiveId" clId="{0F972FD3-AB1C-4998-BF57-37D670093C41}" dt="2019-10-27T13:30:39.746" v="0"/>
            <ac:spMkLst>
              <pc:docMk/>
              <pc:sldMasterMk cId="2753527766" sldId="2147483648"/>
              <pc:sldLayoutMk cId="866023206" sldId="2147483657"/>
              <ac:spMk id="4" creationId="{651A04EA-2BB0-46E9-8F73-28813511F83E}"/>
            </ac:spMkLst>
          </pc:spChg>
        </pc:sldLayoutChg>
        <pc:sldLayoutChg chg="del">
          <pc:chgData name="Still Hsu" userId="4ca04788c324ab33" providerId="LiveId" clId="{0F972FD3-AB1C-4998-BF57-37D670093C41}" dt="2019-10-27T13:32:19.030" v="82" actId="700"/>
          <pc:sldLayoutMkLst>
            <pc:docMk/>
            <pc:sldMasterMk cId="2753527766" sldId="2147483648"/>
            <pc:sldLayoutMk cId="1763330895" sldId="2147483658"/>
          </pc:sldLayoutMkLst>
        </pc:sldLayoutChg>
        <pc:sldLayoutChg chg="modSp del">
          <pc:chgData name="Still Hsu" userId="4ca04788c324ab33" providerId="LiveId" clId="{0F972FD3-AB1C-4998-BF57-37D670093C41}" dt="2019-10-27T13:32:19.030" v="82" actId="700"/>
          <pc:sldLayoutMkLst>
            <pc:docMk/>
            <pc:sldMasterMk cId="2753527766" sldId="2147483648"/>
            <pc:sldLayoutMk cId="2731183468" sldId="2147483659"/>
          </pc:sldLayoutMkLst>
          <pc:spChg chg="mod">
            <ac:chgData name="Still Hsu" userId="4ca04788c324ab33" providerId="LiveId" clId="{0F972FD3-AB1C-4998-BF57-37D670093C41}" dt="2019-10-27T13:30:39.746" v="0"/>
            <ac:spMkLst>
              <pc:docMk/>
              <pc:sldMasterMk cId="2753527766" sldId="2147483648"/>
              <pc:sldLayoutMk cId="2731183468" sldId="2147483659"/>
              <ac:spMk id="2" creationId="{A9F73B52-A0FE-4BD4-AEC4-7138845ABD73}"/>
            </ac:spMkLst>
          </pc:spChg>
          <pc:spChg chg="mod">
            <ac:chgData name="Still Hsu" userId="4ca04788c324ab33" providerId="LiveId" clId="{0F972FD3-AB1C-4998-BF57-37D670093C41}" dt="2019-10-27T13:30:39.746" v="0"/>
            <ac:spMkLst>
              <pc:docMk/>
              <pc:sldMasterMk cId="2753527766" sldId="2147483648"/>
              <pc:sldLayoutMk cId="2731183468" sldId="2147483659"/>
              <ac:spMk id="3" creationId="{34F9FED8-3F23-47E0-A15E-D93E70CF4161}"/>
            </ac:spMkLst>
          </pc:spChg>
        </pc:sldLayoutChg>
      </pc:sldMasterChg>
      <pc:sldMasterChg chg="add addSldLayout">
        <pc:chgData name="Still Hsu" userId="4ca04788c324ab33" providerId="LiveId" clId="{0F972FD3-AB1C-4998-BF57-37D670093C41}" dt="2019-10-27T13:30:44.638" v="1" actId="27028"/>
        <pc:sldMasterMkLst>
          <pc:docMk/>
          <pc:sldMasterMk cId="490527102" sldId="2147483672"/>
        </pc:sldMasterMkLst>
        <pc:sldLayoutChg chg="add">
          <pc:chgData name="Still Hsu" userId="4ca04788c324ab33" providerId="LiveId" clId="{0F972FD3-AB1C-4998-BF57-37D670093C41}" dt="2019-10-27T13:30:44.638" v="1" actId="27028"/>
          <pc:sldLayoutMkLst>
            <pc:docMk/>
            <pc:sldMasterMk cId="490527102" sldId="2147483672"/>
            <pc:sldLayoutMk cId="3640921868" sldId="2147483673"/>
          </pc:sldLayoutMkLst>
        </pc:sldLayoutChg>
        <pc:sldLayoutChg chg="add">
          <pc:chgData name="Still Hsu" userId="4ca04788c324ab33" providerId="LiveId" clId="{0F972FD3-AB1C-4998-BF57-37D670093C41}" dt="2019-10-27T13:30:44.638" v="1" actId="27028"/>
          <pc:sldLayoutMkLst>
            <pc:docMk/>
            <pc:sldMasterMk cId="490527102" sldId="2147483672"/>
            <pc:sldLayoutMk cId="1404864942" sldId="2147483674"/>
          </pc:sldLayoutMkLst>
        </pc:sldLayoutChg>
        <pc:sldLayoutChg chg="add">
          <pc:chgData name="Still Hsu" userId="4ca04788c324ab33" providerId="LiveId" clId="{0F972FD3-AB1C-4998-BF57-37D670093C41}" dt="2019-10-27T13:30:44.638" v="1" actId="27028"/>
          <pc:sldLayoutMkLst>
            <pc:docMk/>
            <pc:sldMasterMk cId="490527102" sldId="2147483672"/>
            <pc:sldLayoutMk cId="168560871" sldId="2147483676"/>
          </pc:sldLayoutMkLst>
        </pc:sldLayoutChg>
        <pc:sldLayoutChg chg="add">
          <pc:chgData name="Still Hsu" userId="4ca04788c324ab33" providerId="LiveId" clId="{0F972FD3-AB1C-4998-BF57-37D670093C41}" dt="2019-10-27T13:30:44.638" v="1" actId="27028"/>
          <pc:sldLayoutMkLst>
            <pc:docMk/>
            <pc:sldMasterMk cId="490527102" sldId="2147483672"/>
            <pc:sldLayoutMk cId="2921729702" sldId="2147483677"/>
          </pc:sldLayoutMkLst>
        </pc:sldLayoutChg>
        <pc:sldLayoutChg chg="add">
          <pc:chgData name="Still Hsu" userId="4ca04788c324ab33" providerId="LiveId" clId="{0F972FD3-AB1C-4998-BF57-37D670093C41}" dt="2019-10-27T13:30:44.638" v="1" actId="27028"/>
          <pc:sldLayoutMkLst>
            <pc:docMk/>
            <pc:sldMasterMk cId="490527102" sldId="2147483672"/>
            <pc:sldLayoutMk cId="1158447595" sldId="2147483678"/>
          </pc:sldLayoutMkLst>
        </pc:sldLayoutChg>
        <pc:sldLayoutChg chg="add">
          <pc:chgData name="Still Hsu" userId="4ca04788c324ab33" providerId="LiveId" clId="{0F972FD3-AB1C-4998-BF57-37D670093C41}" dt="2019-10-27T13:30:44.638" v="1" actId="27028"/>
          <pc:sldLayoutMkLst>
            <pc:docMk/>
            <pc:sldMasterMk cId="490527102" sldId="2147483672"/>
            <pc:sldLayoutMk cId="770823296" sldId="2147483679"/>
          </pc:sldLayoutMkLst>
        </pc:sldLayoutChg>
        <pc:sldLayoutChg chg="add">
          <pc:chgData name="Still Hsu" userId="4ca04788c324ab33" providerId="LiveId" clId="{0F972FD3-AB1C-4998-BF57-37D670093C41}" dt="2019-10-27T13:30:44.638" v="1" actId="27028"/>
          <pc:sldLayoutMkLst>
            <pc:docMk/>
            <pc:sldMasterMk cId="490527102" sldId="2147483672"/>
            <pc:sldLayoutMk cId="872116414" sldId="2147483680"/>
          </pc:sldLayoutMkLst>
        </pc:sldLayoutChg>
        <pc:sldLayoutChg chg="add">
          <pc:chgData name="Still Hsu" userId="4ca04788c324ab33" providerId="LiveId" clId="{0F972FD3-AB1C-4998-BF57-37D670093C41}" dt="2019-10-27T13:30:44.638" v="1" actId="27028"/>
          <pc:sldLayoutMkLst>
            <pc:docMk/>
            <pc:sldMasterMk cId="490527102" sldId="2147483672"/>
            <pc:sldLayoutMk cId="2542579012" sldId="2147483681"/>
          </pc:sldLayoutMkLst>
        </pc:sldLayoutChg>
        <pc:sldLayoutChg chg="add">
          <pc:chgData name="Still Hsu" userId="4ca04788c324ab33" providerId="LiveId" clId="{0F972FD3-AB1C-4998-BF57-37D670093C41}" dt="2019-10-27T13:30:44.638" v="1" actId="27028"/>
          <pc:sldLayoutMkLst>
            <pc:docMk/>
            <pc:sldMasterMk cId="490527102" sldId="2147483672"/>
            <pc:sldLayoutMk cId="3069479089" sldId="2147483682"/>
          </pc:sldLayoutMkLst>
        </pc:sldLayoutChg>
        <pc:sldLayoutChg chg="add">
          <pc:chgData name="Still Hsu" userId="4ca04788c324ab33" providerId="LiveId" clId="{0F972FD3-AB1C-4998-BF57-37D670093C41}" dt="2019-10-27T13:30:44.638" v="1" actId="27028"/>
          <pc:sldLayoutMkLst>
            <pc:docMk/>
            <pc:sldMasterMk cId="490527102" sldId="2147483672"/>
            <pc:sldLayoutMk cId="2863411416" sldId="2147483683"/>
          </pc:sldLayoutMkLst>
        </pc:sldLayoutChg>
        <pc:sldLayoutChg chg="add">
          <pc:chgData name="Still Hsu" userId="4ca04788c324ab33" providerId="LiveId" clId="{0F972FD3-AB1C-4998-BF57-37D670093C41}" dt="2019-10-27T13:30:44.638" v="1" actId="27028"/>
          <pc:sldLayoutMkLst>
            <pc:docMk/>
            <pc:sldMasterMk cId="490527102" sldId="2147483672"/>
            <pc:sldLayoutMk cId="4183993425" sldId="2147483684"/>
          </pc:sldLayoutMkLst>
        </pc:sldLayoutChg>
        <pc:sldLayoutChg chg="add">
          <pc:chgData name="Still Hsu" userId="4ca04788c324ab33" providerId="LiveId" clId="{0F972FD3-AB1C-4998-BF57-37D670093C41}" dt="2019-10-27T13:30:44.638" v="1" actId="27028"/>
          <pc:sldLayoutMkLst>
            <pc:docMk/>
            <pc:sldMasterMk cId="490527102" sldId="2147483672"/>
            <pc:sldLayoutMk cId="1798284917" sldId="2147483685"/>
          </pc:sldLayoutMkLst>
        </pc:sldLayoutChg>
        <pc:sldLayoutChg chg="add">
          <pc:chgData name="Still Hsu" userId="4ca04788c324ab33" providerId="LiveId" clId="{0F972FD3-AB1C-4998-BF57-37D670093C41}" dt="2019-10-27T13:30:44.638" v="1" actId="27028"/>
          <pc:sldLayoutMkLst>
            <pc:docMk/>
            <pc:sldMasterMk cId="490527102" sldId="2147483672"/>
            <pc:sldLayoutMk cId="4205653529" sldId="2147483687"/>
          </pc:sldLayoutMkLst>
        </pc:sldLayoutChg>
        <pc:sldLayoutChg chg="add">
          <pc:chgData name="Still Hsu" userId="4ca04788c324ab33" providerId="LiveId" clId="{0F972FD3-AB1C-4998-BF57-37D670093C41}" dt="2019-10-27T13:30:44.638" v="1" actId="27028"/>
          <pc:sldLayoutMkLst>
            <pc:docMk/>
            <pc:sldMasterMk cId="490527102" sldId="2147483672"/>
            <pc:sldLayoutMk cId="4161327237" sldId="2147483688"/>
          </pc:sldLayoutMkLst>
        </pc:sldLayoutChg>
        <pc:sldLayoutChg chg="add">
          <pc:chgData name="Still Hsu" userId="4ca04788c324ab33" providerId="LiveId" clId="{0F972FD3-AB1C-4998-BF57-37D670093C41}" dt="2019-10-27T13:30:44.638" v="1" actId="27028"/>
          <pc:sldLayoutMkLst>
            <pc:docMk/>
            <pc:sldMasterMk cId="490527102" sldId="2147483672"/>
            <pc:sldLayoutMk cId="869585866" sldId="2147483690"/>
          </pc:sldLayoutMkLst>
        </pc:sldLayoutChg>
        <pc:sldLayoutChg chg="add">
          <pc:chgData name="Still Hsu" userId="4ca04788c324ab33" providerId="LiveId" clId="{0F972FD3-AB1C-4998-BF57-37D670093C41}" dt="2019-10-27T13:30:44.638" v="1" actId="27028"/>
          <pc:sldLayoutMkLst>
            <pc:docMk/>
            <pc:sldMasterMk cId="490527102" sldId="2147483672"/>
            <pc:sldLayoutMk cId="3382031660" sldId="2147483691"/>
          </pc:sldLayoutMkLst>
        </pc:sldLayoutChg>
      </pc:sldMasterChg>
    </pc:docChg>
  </pc:docChgLst>
  <pc:docChgLst>
    <pc:chgData name="Still Hsu" userId="4ca04788c324ab33" providerId="LiveId" clId="{0DCDF939-B045-4E95-B5E3-8408619194AC}"/>
    <pc:docChg chg="custSel addSld modSld sldOrd modSection">
      <pc:chgData name="Still Hsu" userId="4ca04788c324ab33" providerId="LiveId" clId="{0DCDF939-B045-4E95-B5E3-8408619194AC}" dt="2019-12-15T18:14:58.541" v="547" actId="403"/>
      <pc:docMkLst>
        <pc:docMk/>
      </pc:docMkLst>
      <pc:sldChg chg="modSp mod">
        <pc:chgData name="Still Hsu" userId="4ca04788c324ab33" providerId="LiveId" clId="{0DCDF939-B045-4E95-B5E3-8408619194AC}" dt="2019-12-15T16:44:52.604" v="0" actId="948"/>
        <pc:sldMkLst>
          <pc:docMk/>
          <pc:sldMk cId="2500319575" sldId="321"/>
        </pc:sldMkLst>
        <pc:spChg chg="mod">
          <ac:chgData name="Still Hsu" userId="4ca04788c324ab33" providerId="LiveId" clId="{0DCDF939-B045-4E95-B5E3-8408619194AC}" dt="2019-12-15T16:44:52.604" v="0" actId="948"/>
          <ac:spMkLst>
            <pc:docMk/>
            <pc:sldMk cId="2500319575" sldId="321"/>
            <ac:spMk id="8" creationId="{68924AEB-36F3-439A-B386-220C267B7A0C}"/>
          </ac:spMkLst>
        </pc:spChg>
      </pc:sldChg>
      <pc:sldChg chg="add ord">
        <pc:chgData name="Still Hsu" userId="4ca04788c324ab33" providerId="LiveId" clId="{0DCDF939-B045-4E95-B5E3-8408619194AC}" dt="2019-12-15T16:45:16.207" v="3"/>
        <pc:sldMkLst>
          <pc:docMk/>
          <pc:sldMk cId="1655283170" sldId="333"/>
        </pc:sldMkLst>
      </pc:sldChg>
      <pc:sldChg chg="addSp delSp modSp add mod ord chgLayout">
        <pc:chgData name="Still Hsu" userId="4ca04788c324ab33" providerId="LiveId" clId="{0DCDF939-B045-4E95-B5E3-8408619194AC}" dt="2019-12-15T18:14:58.541" v="547" actId="403"/>
        <pc:sldMkLst>
          <pc:docMk/>
          <pc:sldMk cId="2035021395" sldId="334"/>
        </pc:sldMkLst>
        <pc:spChg chg="mod ord">
          <ac:chgData name="Still Hsu" userId="4ca04788c324ab33" providerId="LiveId" clId="{0DCDF939-B045-4E95-B5E3-8408619194AC}" dt="2019-12-15T18:07:28.922" v="236" actId="6264"/>
          <ac:spMkLst>
            <pc:docMk/>
            <pc:sldMk cId="2035021395" sldId="334"/>
            <ac:spMk id="2" creationId="{39C0CCB4-77F7-497B-8656-626BABEE3561}"/>
          </ac:spMkLst>
        </pc:spChg>
        <pc:spChg chg="add del mod">
          <ac:chgData name="Still Hsu" userId="4ca04788c324ab33" providerId="LiveId" clId="{0DCDF939-B045-4E95-B5E3-8408619194AC}" dt="2019-12-15T18:07:28.922" v="236" actId="6264"/>
          <ac:spMkLst>
            <pc:docMk/>
            <pc:sldMk cId="2035021395" sldId="334"/>
            <ac:spMk id="3" creationId="{783C274A-47C0-4846-8ECE-5C23387B8C81}"/>
          </ac:spMkLst>
        </pc:spChg>
        <pc:spChg chg="add del mod">
          <ac:chgData name="Still Hsu" userId="4ca04788c324ab33" providerId="LiveId" clId="{0DCDF939-B045-4E95-B5E3-8408619194AC}" dt="2019-12-15T18:07:28.922" v="236" actId="6264"/>
          <ac:spMkLst>
            <pc:docMk/>
            <pc:sldMk cId="2035021395" sldId="334"/>
            <ac:spMk id="4" creationId="{B4F282D0-FD74-4515-95F9-BA4F8BA41B11}"/>
          </ac:spMkLst>
        </pc:spChg>
        <pc:spChg chg="add del mod">
          <ac:chgData name="Still Hsu" userId="4ca04788c324ab33" providerId="LiveId" clId="{0DCDF939-B045-4E95-B5E3-8408619194AC}" dt="2019-12-15T18:07:28.922" v="236" actId="6264"/>
          <ac:spMkLst>
            <pc:docMk/>
            <pc:sldMk cId="2035021395" sldId="334"/>
            <ac:spMk id="5" creationId="{191D3633-5AB3-4AAC-97EE-08F75F9887CF}"/>
          </ac:spMkLst>
        </pc:spChg>
        <pc:spChg chg="mod ord">
          <ac:chgData name="Still Hsu" userId="4ca04788c324ab33" providerId="LiveId" clId="{0DCDF939-B045-4E95-B5E3-8408619194AC}" dt="2019-12-15T18:07:28.922" v="236" actId="6264"/>
          <ac:spMkLst>
            <pc:docMk/>
            <pc:sldMk cId="2035021395" sldId="334"/>
            <ac:spMk id="7" creationId="{E130F17D-975C-4988-8284-24B1E2654FD4}"/>
          </ac:spMkLst>
        </pc:spChg>
        <pc:spChg chg="mod ord">
          <ac:chgData name="Still Hsu" userId="4ca04788c324ab33" providerId="LiveId" clId="{0DCDF939-B045-4E95-B5E3-8408619194AC}" dt="2019-12-15T18:14:58.541" v="547" actId="403"/>
          <ac:spMkLst>
            <pc:docMk/>
            <pc:sldMk cId="2035021395" sldId="334"/>
            <ac:spMk id="8" creationId="{68924AEB-36F3-439A-B386-220C267B7A0C}"/>
          </ac:spMkLst>
        </pc:spChg>
      </pc:sldChg>
      <pc:sldChg chg="addSp delSp modSp add mod ord">
        <pc:chgData name="Still Hsu" userId="4ca04788c324ab33" providerId="LiveId" clId="{0DCDF939-B045-4E95-B5E3-8408619194AC}" dt="2019-12-15T18:08:41.698" v="268" actId="1076"/>
        <pc:sldMkLst>
          <pc:docMk/>
          <pc:sldMk cId="496006962" sldId="335"/>
        </pc:sldMkLst>
        <pc:spChg chg="mod">
          <ac:chgData name="Still Hsu" userId="4ca04788c324ab33" providerId="LiveId" clId="{0DCDF939-B045-4E95-B5E3-8408619194AC}" dt="2019-12-15T18:08:00.272" v="263" actId="20577"/>
          <ac:spMkLst>
            <pc:docMk/>
            <pc:sldMk cId="496006962" sldId="335"/>
            <ac:spMk id="8" creationId="{68924AEB-36F3-439A-B386-220C267B7A0C}"/>
          </ac:spMkLst>
        </pc:spChg>
        <pc:picChg chg="add mod">
          <ac:chgData name="Still Hsu" userId="4ca04788c324ab33" providerId="LiveId" clId="{0DCDF939-B045-4E95-B5E3-8408619194AC}" dt="2019-12-15T18:08:41.698" v="268" actId="1076"/>
          <ac:picMkLst>
            <pc:docMk/>
            <pc:sldMk cId="496006962" sldId="335"/>
            <ac:picMk id="3" creationId="{FF03B446-4418-44D2-B1F4-3AB7D1D98EDB}"/>
          </ac:picMkLst>
        </pc:picChg>
        <pc:picChg chg="del">
          <ac:chgData name="Still Hsu" userId="4ca04788c324ab33" providerId="LiveId" clId="{0DCDF939-B045-4E95-B5E3-8408619194AC}" dt="2019-12-15T18:08:32.745" v="264" actId="478"/>
          <ac:picMkLst>
            <pc:docMk/>
            <pc:sldMk cId="496006962" sldId="335"/>
            <ac:picMk id="4" creationId="{BC985198-D941-472A-8A74-FDC1FD9D999A}"/>
          </ac:picMkLst>
        </pc:picChg>
      </pc:sldChg>
      <pc:sldChg chg="modSp add mod ord">
        <pc:chgData name="Still Hsu" userId="4ca04788c324ab33" providerId="LiveId" clId="{0DCDF939-B045-4E95-B5E3-8408619194AC}" dt="2019-12-15T18:12:31.420" v="448" actId="2711"/>
        <pc:sldMkLst>
          <pc:docMk/>
          <pc:sldMk cId="1680926058" sldId="336"/>
        </pc:sldMkLst>
        <pc:spChg chg="mod">
          <ac:chgData name="Still Hsu" userId="4ca04788c324ab33" providerId="LiveId" clId="{0DCDF939-B045-4E95-B5E3-8408619194AC}" dt="2019-12-15T18:12:31.420" v="448" actId="2711"/>
          <ac:spMkLst>
            <pc:docMk/>
            <pc:sldMk cId="1680926058" sldId="336"/>
            <ac:spMk id="8" creationId="{68924AEB-36F3-439A-B386-220C267B7A0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E25F0-2410-436B-A08A-E01B038425B4}"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DFA7DB83-28AA-4A08-B99A-45E7860C3579}">
      <dgm:prSet/>
      <dgm:spPr/>
      <dgm:t>
        <a:bodyPr/>
        <a:lstStyle/>
        <a:p>
          <a:r>
            <a:rPr lang="en-US" baseline="0" dirty="0" err="1"/>
            <a:t>DOMPurify</a:t>
          </a:r>
          <a:endParaRPr lang="en-US" dirty="0"/>
        </a:p>
      </dgm:t>
    </dgm:pt>
    <dgm:pt modelId="{0EB8F37E-90B2-4810-BF21-CB11A0927E8A}" type="parTrans" cxnId="{5318050B-228C-4989-AA4F-7F0E5334355A}">
      <dgm:prSet/>
      <dgm:spPr/>
      <dgm:t>
        <a:bodyPr/>
        <a:lstStyle/>
        <a:p>
          <a:endParaRPr lang="en-US"/>
        </a:p>
      </dgm:t>
    </dgm:pt>
    <dgm:pt modelId="{C034670D-1182-4A52-9749-2B1249E7FCA8}" type="sibTrans" cxnId="{5318050B-228C-4989-AA4F-7F0E5334355A}">
      <dgm:prSet/>
      <dgm:spPr/>
      <dgm:t>
        <a:bodyPr/>
        <a:lstStyle/>
        <a:p>
          <a:endParaRPr lang="en-US"/>
        </a:p>
      </dgm:t>
    </dgm:pt>
    <dgm:pt modelId="{2512ED63-BC22-41DA-B910-A0416339DB92}">
      <dgm:prSet/>
      <dgm:spPr/>
      <dgm:t>
        <a:bodyPr/>
        <a:lstStyle/>
        <a:p>
          <a:r>
            <a:rPr lang="en-US" baseline="0" dirty="0"/>
            <a:t>HTML </a:t>
          </a:r>
          <a:r>
            <a:rPr lang="en-US" baseline="0" dirty="0" err="1"/>
            <a:t>跳離</a:t>
          </a:r>
          <a:endParaRPr lang="en-US" dirty="0"/>
        </a:p>
      </dgm:t>
    </dgm:pt>
    <dgm:pt modelId="{42749F79-0BA9-48F0-BA19-285BC7163DBA}" type="parTrans" cxnId="{0608DB25-6FD0-4C2A-A0F0-32C665B5F1A2}">
      <dgm:prSet/>
      <dgm:spPr/>
      <dgm:t>
        <a:bodyPr/>
        <a:lstStyle/>
        <a:p>
          <a:endParaRPr lang="en-US"/>
        </a:p>
      </dgm:t>
    </dgm:pt>
    <dgm:pt modelId="{5443AC20-12C1-461F-B4DB-DAF93716FA1C}" type="sibTrans" cxnId="{0608DB25-6FD0-4C2A-A0F0-32C665B5F1A2}">
      <dgm:prSet/>
      <dgm:spPr/>
      <dgm:t>
        <a:bodyPr/>
        <a:lstStyle/>
        <a:p>
          <a:endParaRPr lang="en-US"/>
        </a:p>
      </dgm:t>
    </dgm:pt>
    <dgm:pt modelId="{4D2E6B45-8CE5-45F5-89BB-D50752C8FF89}">
      <dgm:prSet/>
      <dgm:spPr/>
      <dgm:t>
        <a:bodyPr/>
        <a:lstStyle/>
        <a:p>
          <a:r>
            <a:rPr lang="zh-TW" altLang="en-US" dirty="0"/>
            <a:t>移除有害字元</a:t>
          </a:r>
          <a:endParaRPr lang="en-US" dirty="0"/>
        </a:p>
      </dgm:t>
    </dgm:pt>
    <dgm:pt modelId="{938520CD-AD1C-47F8-A748-408D44D96790}" type="parTrans" cxnId="{9583A30E-BB13-4266-B039-0960A654AC13}">
      <dgm:prSet/>
      <dgm:spPr/>
      <dgm:t>
        <a:bodyPr/>
        <a:lstStyle/>
        <a:p>
          <a:endParaRPr lang="en-US"/>
        </a:p>
      </dgm:t>
    </dgm:pt>
    <dgm:pt modelId="{6F91AB62-9ED1-4FFD-ADF9-F26BB8B89959}" type="sibTrans" cxnId="{9583A30E-BB13-4266-B039-0960A654AC13}">
      <dgm:prSet/>
      <dgm:spPr/>
      <dgm:t>
        <a:bodyPr/>
        <a:lstStyle/>
        <a:p>
          <a:endParaRPr lang="en-US"/>
        </a:p>
      </dgm:t>
    </dgm:pt>
    <dgm:pt modelId="{F603B49A-9553-43F2-8AB0-7FA9A00136FB}">
      <dgm:prSet/>
      <dgm:spPr/>
      <dgm:t>
        <a:bodyPr/>
        <a:lstStyle/>
        <a:p>
          <a:r>
            <a:rPr lang="zh-TW" altLang="en-US" dirty="0"/>
            <a:t>替換具危險性之字元</a:t>
          </a:r>
          <a:endParaRPr lang="en-US" dirty="0"/>
        </a:p>
      </dgm:t>
    </dgm:pt>
    <dgm:pt modelId="{90D4D823-8B9C-4582-8C7A-6A68B629AEA0}" type="parTrans" cxnId="{863D2001-E3EB-416A-977F-9128377382D7}">
      <dgm:prSet/>
      <dgm:spPr/>
      <dgm:t>
        <a:bodyPr/>
        <a:lstStyle/>
        <a:p>
          <a:endParaRPr lang="en-US"/>
        </a:p>
      </dgm:t>
    </dgm:pt>
    <dgm:pt modelId="{EB994E27-497A-4DF5-AC48-5781C5AEA271}" type="sibTrans" cxnId="{863D2001-E3EB-416A-977F-9128377382D7}">
      <dgm:prSet/>
      <dgm:spPr/>
      <dgm:t>
        <a:bodyPr/>
        <a:lstStyle/>
        <a:p>
          <a:endParaRPr lang="en-US"/>
        </a:p>
      </dgm:t>
    </dgm:pt>
    <dgm:pt modelId="{0014C40F-EE54-48D4-AB81-388CABBEC696}" type="pres">
      <dgm:prSet presAssocID="{554E25F0-2410-436B-A08A-E01B038425B4}" presName="list" presStyleCnt="0">
        <dgm:presLayoutVars>
          <dgm:dir/>
          <dgm:animLvl val="lvl"/>
        </dgm:presLayoutVars>
      </dgm:prSet>
      <dgm:spPr/>
    </dgm:pt>
    <dgm:pt modelId="{2C75F4B4-BC2E-4932-A926-5BFB7136AA4B}" type="pres">
      <dgm:prSet presAssocID="{DFA7DB83-28AA-4A08-B99A-45E7860C3579}" presName="posSpace" presStyleCnt="0"/>
      <dgm:spPr/>
    </dgm:pt>
    <dgm:pt modelId="{0D02FFC7-DFDA-4D51-BCD5-9499268203EC}" type="pres">
      <dgm:prSet presAssocID="{DFA7DB83-28AA-4A08-B99A-45E7860C3579}" presName="vertFlow" presStyleCnt="0"/>
      <dgm:spPr/>
    </dgm:pt>
    <dgm:pt modelId="{7076F691-93DA-4E8B-AC33-9A0971B246F7}" type="pres">
      <dgm:prSet presAssocID="{DFA7DB83-28AA-4A08-B99A-45E7860C3579}" presName="topSpace" presStyleCnt="0"/>
      <dgm:spPr/>
    </dgm:pt>
    <dgm:pt modelId="{9C7F29BC-67C8-44AA-8F8F-ECBA4FD0752C}" type="pres">
      <dgm:prSet presAssocID="{DFA7DB83-28AA-4A08-B99A-45E7860C3579}" presName="firstComp" presStyleCnt="0"/>
      <dgm:spPr/>
    </dgm:pt>
    <dgm:pt modelId="{05742B83-EC6D-413E-B505-32D96128ED7D}" type="pres">
      <dgm:prSet presAssocID="{DFA7DB83-28AA-4A08-B99A-45E7860C3579}" presName="firstChild" presStyleLbl="bgAccFollowNode1" presStyleIdx="0" presStyleCnt="2"/>
      <dgm:spPr/>
    </dgm:pt>
    <dgm:pt modelId="{E5365398-6BB3-4E02-A688-0E3451D496B3}" type="pres">
      <dgm:prSet presAssocID="{DFA7DB83-28AA-4A08-B99A-45E7860C3579}" presName="firstChildTx" presStyleLbl="bgAccFollowNode1" presStyleIdx="0" presStyleCnt="2">
        <dgm:presLayoutVars>
          <dgm:bulletEnabled val="1"/>
        </dgm:presLayoutVars>
      </dgm:prSet>
      <dgm:spPr/>
    </dgm:pt>
    <dgm:pt modelId="{B740AA55-C405-4BCC-81A1-FBCDB17D15DE}" type="pres">
      <dgm:prSet presAssocID="{DFA7DB83-28AA-4A08-B99A-45E7860C3579}" presName="negSpace" presStyleCnt="0"/>
      <dgm:spPr/>
    </dgm:pt>
    <dgm:pt modelId="{CEE5D514-AD89-47E2-AB5A-DE4189C15689}" type="pres">
      <dgm:prSet presAssocID="{DFA7DB83-28AA-4A08-B99A-45E7860C3579}" presName="circle" presStyleLbl="node1" presStyleIdx="0" presStyleCnt="2"/>
      <dgm:spPr/>
    </dgm:pt>
    <dgm:pt modelId="{CD3D7D24-8C61-4A95-87DE-627C441AD6E8}" type="pres">
      <dgm:prSet presAssocID="{C034670D-1182-4A52-9749-2B1249E7FCA8}" presName="transSpace" presStyleCnt="0"/>
      <dgm:spPr/>
    </dgm:pt>
    <dgm:pt modelId="{EAC3A82D-5A1E-4EB2-B42B-6EF90FB595C6}" type="pres">
      <dgm:prSet presAssocID="{2512ED63-BC22-41DA-B910-A0416339DB92}" presName="posSpace" presStyleCnt="0"/>
      <dgm:spPr/>
    </dgm:pt>
    <dgm:pt modelId="{03BCA700-4AB3-48DB-9C49-5DFEF3B501E4}" type="pres">
      <dgm:prSet presAssocID="{2512ED63-BC22-41DA-B910-A0416339DB92}" presName="vertFlow" presStyleCnt="0"/>
      <dgm:spPr/>
    </dgm:pt>
    <dgm:pt modelId="{78D92197-F61F-4FA8-AB37-C972B633512B}" type="pres">
      <dgm:prSet presAssocID="{2512ED63-BC22-41DA-B910-A0416339DB92}" presName="topSpace" presStyleCnt="0"/>
      <dgm:spPr/>
    </dgm:pt>
    <dgm:pt modelId="{95797385-D794-4C8B-B90E-E6F8968C58AF}" type="pres">
      <dgm:prSet presAssocID="{2512ED63-BC22-41DA-B910-A0416339DB92}" presName="firstComp" presStyleCnt="0"/>
      <dgm:spPr/>
    </dgm:pt>
    <dgm:pt modelId="{8F7006A2-BE15-4CCB-981D-5FB7BC871EE7}" type="pres">
      <dgm:prSet presAssocID="{2512ED63-BC22-41DA-B910-A0416339DB92}" presName="firstChild" presStyleLbl="bgAccFollowNode1" presStyleIdx="1" presStyleCnt="2"/>
      <dgm:spPr/>
    </dgm:pt>
    <dgm:pt modelId="{5F892DD8-3113-4AFA-856C-D02D9D711E21}" type="pres">
      <dgm:prSet presAssocID="{2512ED63-BC22-41DA-B910-A0416339DB92}" presName="firstChildTx" presStyleLbl="bgAccFollowNode1" presStyleIdx="1" presStyleCnt="2">
        <dgm:presLayoutVars>
          <dgm:bulletEnabled val="1"/>
        </dgm:presLayoutVars>
      </dgm:prSet>
      <dgm:spPr/>
    </dgm:pt>
    <dgm:pt modelId="{2B8E3876-E437-4F20-8A48-83214E8EBD09}" type="pres">
      <dgm:prSet presAssocID="{2512ED63-BC22-41DA-B910-A0416339DB92}" presName="negSpace" presStyleCnt="0"/>
      <dgm:spPr/>
    </dgm:pt>
    <dgm:pt modelId="{FD6CEFC3-E018-4500-AC5F-87193A02B7B5}" type="pres">
      <dgm:prSet presAssocID="{2512ED63-BC22-41DA-B910-A0416339DB92}" presName="circle" presStyleLbl="node1" presStyleIdx="1" presStyleCnt="2"/>
      <dgm:spPr/>
    </dgm:pt>
  </dgm:ptLst>
  <dgm:cxnLst>
    <dgm:cxn modelId="{863D2001-E3EB-416A-977F-9128377382D7}" srcId="{2512ED63-BC22-41DA-B910-A0416339DB92}" destId="{F603B49A-9553-43F2-8AB0-7FA9A00136FB}" srcOrd="0" destOrd="0" parTransId="{90D4D823-8B9C-4582-8C7A-6A68B629AEA0}" sibTransId="{EB994E27-497A-4DF5-AC48-5781C5AEA271}"/>
    <dgm:cxn modelId="{5318050B-228C-4989-AA4F-7F0E5334355A}" srcId="{554E25F0-2410-436B-A08A-E01B038425B4}" destId="{DFA7DB83-28AA-4A08-B99A-45E7860C3579}" srcOrd="0" destOrd="0" parTransId="{0EB8F37E-90B2-4810-BF21-CB11A0927E8A}" sibTransId="{C034670D-1182-4A52-9749-2B1249E7FCA8}"/>
    <dgm:cxn modelId="{9583A30E-BB13-4266-B039-0960A654AC13}" srcId="{DFA7DB83-28AA-4A08-B99A-45E7860C3579}" destId="{4D2E6B45-8CE5-45F5-89BB-D50752C8FF89}" srcOrd="0" destOrd="0" parTransId="{938520CD-AD1C-47F8-A748-408D44D96790}" sibTransId="{6F91AB62-9ED1-4FFD-ADF9-F26BB8B89959}"/>
    <dgm:cxn modelId="{C8AC8B1B-19E6-42A0-A77C-FE53323E59DF}" type="presOf" srcId="{2512ED63-BC22-41DA-B910-A0416339DB92}" destId="{FD6CEFC3-E018-4500-AC5F-87193A02B7B5}" srcOrd="0" destOrd="0" presId="urn:microsoft.com/office/officeart/2005/8/layout/hList9"/>
    <dgm:cxn modelId="{9D27161C-E2B6-458B-9EB1-F7EE84375B9C}" type="presOf" srcId="{DFA7DB83-28AA-4A08-B99A-45E7860C3579}" destId="{CEE5D514-AD89-47E2-AB5A-DE4189C15689}" srcOrd="0" destOrd="0" presId="urn:microsoft.com/office/officeart/2005/8/layout/hList9"/>
    <dgm:cxn modelId="{0608DB25-6FD0-4C2A-A0F0-32C665B5F1A2}" srcId="{554E25F0-2410-436B-A08A-E01B038425B4}" destId="{2512ED63-BC22-41DA-B910-A0416339DB92}" srcOrd="1" destOrd="0" parTransId="{42749F79-0BA9-48F0-BA19-285BC7163DBA}" sibTransId="{5443AC20-12C1-461F-B4DB-DAF93716FA1C}"/>
    <dgm:cxn modelId="{78C86930-DE9D-4DED-851A-7261A9993027}" type="presOf" srcId="{4D2E6B45-8CE5-45F5-89BB-D50752C8FF89}" destId="{05742B83-EC6D-413E-B505-32D96128ED7D}" srcOrd="0" destOrd="0" presId="urn:microsoft.com/office/officeart/2005/8/layout/hList9"/>
    <dgm:cxn modelId="{05AF4174-58AA-4873-8CA8-4C8674B9007C}" type="presOf" srcId="{4D2E6B45-8CE5-45F5-89BB-D50752C8FF89}" destId="{E5365398-6BB3-4E02-A688-0E3451D496B3}" srcOrd="1" destOrd="0" presId="urn:microsoft.com/office/officeart/2005/8/layout/hList9"/>
    <dgm:cxn modelId="{3541429D-44E1-4080-87EB-B2684A2FE373}" type="presOf" srcId="{F603B49A-9553-43F2-8AB0-7FA9A00136FB}" destId="{8F7006A2-BE15-4CCB-981D-5FB7BC871EE7}" srcOrd="0" destOrd="0" presId="urn:microsoft.com/office/officeart/2005/8/layout/hList9"/>
    <dgm:cxn modelId="{82926BD7-E218-481D-8632-C1EE5AB78362}" type="presOf" srcId="{F603B49A-9553-43F2-8AB0-7FA9A00136FB}" destId="{5F892DD8-3113-4AFA-856C-D02D9D711E21}" srcOrd="1" destOrd="0" presId="urn:microsoft.com/office/officeart/2005/8/layout/hList9"/>
    <dgm:cxn modelId="{0D1E3FE4-249C-40E9-A097-DFB0A3EC7440}" type="presOf" srcId="{554E25F0-2410-436B-A08A-E01B038425B4}" destId="{0014C40F-EE54-48D4-AB81-388CABBEC696}" srcOrd="0" destOrd="0" presId="urn:microsoft.com/office/officeart/2005/8/layout/hList9"/>
    <dgm:cxn modelId="{342313ED-2217-452F-BD21-3BF4CB52F2A3}" type="presParOf" srcId="{0014C40F-EE54-48D4-AB81-388CABBEC696}" destId="{2C75F4B4-BC2E-4932-A926-5BFB7136AA4B}" srcOrd="0" destOrd="0" presId="urn:microsoft.com/office/officeart/2005/8/layout/hList9"/>
    <dgm:cxn modelId="{12D24401-2817-4F78-9E7B-B14EC3814F08}" type="presParOf" srcId="{0014C40F-EE54-48D4-AB81-388CABBEC696}" destId="{0D02FFC7-DFDA-4D51-BCD5-9499268203EC}" srcOrd="1" destOrd="0" presId="urn:microsoft.com/office/officeart/2005/8/layout/hList9"/>
    <dgm:cxn modelId="{E70D83C2-4D89-425C-85A7-8F1184E7711D}" type="presParOf" srcId="{0D02FFC7-DFDA-4D51-BCD5-9499268203EC}" destId="{7076F691-93DA-4E8B-AC33-9A0971B246F7}" srcOrd="0" destOrd="0" presId="urn:microsoft.com/office/officeart/2005/8/layout/hList9"/>
    <dgm:cxn modelId="{54571959-AA64-4153-81EC-8A607E151100}" type="presParOf" srcId="{0D02FFC7-DFDA-4D51-BCD5-9499268203EC}" destId="{9C7F29BC-67C8-44AA-8F8F-ECBA4FD0752C}" srcOrd="1" destOrd="0" presId="urn:microsoft.com/office/officeart/2005/8/layout/hList9"/>
    <dgm:cxn modelId="{34EC2F8F-1040-4F0D-9C3B-454B371093CC}" type="presParOf" srcId="{9C7F29BC-67C8-44AA-8F8F-ECBA4FD0752C}" destId="{05742B83-EC6D-413E-B505-32D96128ED7D}" srcOrd="0" destOrd="0" presId="urn:microsoft.com/office/officeart/2005/8/layout/hList9"/>
    <dgm:cxn modelId="{DA7E84AC-1273-41B6-A1EE-618DED08A9ED}" type="presParOf" srcId="{9C7F29BC-67C8-44AA-8F8F-ECBA4FD0752C}" destId="{E5365398-6BB3-4E02-A688-0E3451D496B3}" srcOrd="1" destOrd="0" presId="urn:microsoft.com/office/officeart/2005/8/layout/hList9"/>
    <dgm:cxn modelId="{A97D8066-87F9-4D16-A714-21F71F92DF14}" type="presParOf" srcId="{0014C40F-EE54-48D4-AB81-388CABBEC696}" destId="{B740AA55-C405-4BCC-81A1-FBCDB17D15DE}" srcOrd="2" destOrd="0" presId="urn:microsoft.com/office/officeart/2005/8/layout/hList9"/>
    <dgm:cxn modelId="{228F71F7-98CF-44DD-A037-4DFB64C7C286}" type="presParOf" srcId="{0014C40F-EE54-48D4-AB81-388CABBEC696}" destId="{CEE5D514-AD89-47E2-AB5A-DE4189C15689}" srcOrd="3" destOrd="0" presId="urn:microsoft.com/office/officeart/2005/8/layout/hList9"/>
    <dgm:cxn modelId="{2C0B6427-1976-4281-A99A-7AA0E635DC6A}" type="presParOf" srcId="{0014C40F-EE54-48D4-AB81-388CABBEC696}" destId="{CD3D7D24-8C61-4A95-87DE-627C441AD6E8}" srcOrd="4" destOrd="0" presId="urn:microsoft.com/office/officeart/2005/8/layout/hList9"/>
    <dgm:cxn modelId="{53792598-4CDC-4F5D-864A-ACA37471FA29}" type="presParOf" srcId="{0014C40F-EE54-48D4-AB81-388CABBEC696}" destId="{EAC3A82D-5A1E-4EB2-B42B-6EF90FB595C6}" srcOrd="5" destOrd="0" presId="urn:microsoft.com/office/officeart/2005/8/layout/hList9"/>
    <dgm:cxn modelId="{F38D762C-087C-486A-B3F1-D1A4FC3E9491}" type="presParOf" srcId="{0014C40F-EE54-48D4-AB81-388CABBEC696}" destId="{03BCA700-4AB3-48DB-9C49-5DFEF3B501E4}" srcOrd="6" destOrd="0" presId="urn:microsoft.com/office/officeart/2005/8/layout/hList9"/>
    <dgm:cxn modelId="{5AC3568B-7C39-4970-9071-FC9E6E0E8374}" type="presParOf" srcId="{03BCA700-4AB3-48DB-9C49-5DFEF3B501E4}" destId="{78D92197-F61F-4FA8-AB37-C972B633512B}" srcOrd="0" destOrd="0" presId="urn:microsoft.com/office/officeart/2005/8/layout/hList9"/>
    <dgm:cxn modelId="{926E5552-28BF-4BC4-8314-A531D465B677}" type="presParOf" srcId="{03BCA700-4AB3-48DB-9C49-5DFEF3B501E4}" destId="{95797385-D794-4C8B-B90E-E6F8968C58AF}" srcOrd="1" destOrd="0" presId="urn:microsoft.com/office/officeart/2005/8/layout/hList9"/>
    <dgm:cxn modelId="{CCAEB335-C16E-43D4-A7F0-D2A003EFC0F4}" type="presParOf" srcId="{95797385-D794-4C8B-B90E-E6F8968C58AF}" destId="{8F7006A2-BE15-4CCB-981D-5FB7BC871EE7}" srcOrd="0" destOrd="0" presId="urn:microsoft.com/office/officeart/2005/8/layout/hList9"/>
    <dgm:cxn modelId="{A07AC2A2-3FAD-43BF-BA6E-67D24C9A37E1}" type="presParOf" srcId="{95797385-D794-4C8B-B90E-E6F8968C58AF}" destId="{5F892DD8-3113-4AFA-856C-D02D9D711E21}" srcOrd="1" destOrd="0" presId="urn:microsoft.com/office/officeart/2005/8/layout/hList9"/>
    <dgm:cxn modelId="{318A32FB-788D-4175-AA23-8B2833CEAB60}" type="presParOf" srcId="{0014C40F-EE54-48D4-AB81-388CABBEC696}" destId="{2B8E3876-E437-4F20-8A48-83214E8EBD09}" srcOrd="7" destOrd="0" presId="urn:microsoft.com/office/officeart/2005/8/layout/hList9"/>
    <dgm:cxn modelId="{81E91152-1DA5-4FFF-97DC-CF76F996AC9B}" type="presParOf" srcId="{0014C40F-EE54-48D4-AB81-388CABBEC696}" destId="{FD6CEFC3-E018-4500-AC5F-87193A02B7B5}"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3D98DA-22F5-4F34-BF9D-AFF659850E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8C9CEC-ADC8-4947-AEBB-39F6495D9BFA}">
      <dgm:prSet custT="1"/>
      <dgm:spPr/>
      <dgm:t>
        <a:bodyPr/>
        <a:lstStyle/>
        <a:p>
          <a:r>
            <a:rPr lang="en-US" sz="3200" baseline="0" dirty="0" err="1"/>
            <a:t>清理</a:t>
          </a:r>
          <a:r>
            <a:rPr lang="en-US" sz="3200" baseline="0" dirty="0"/>
            <a:t> HTML </a:t>
          </a:r>
          <a:r>
            <a:rPr lang="en-US" sz="3200" baseline="0" dirty="0" err="1"/>
            <a:t>字串</a:t>
          </a:r>
          <a:endParaRPr lang="en-US" sz="3200" dirty="0"/>
        </a:p>
      </dgm:t>
    </dgm:pt>
    <dgm:pt modelId="{DA7708A1-CCEF-4041-96C5-6CD94734BD57}" type="parTrans" cxnId="{5ED94C02-DCB0-4DBF-BE1B-9413172B6AD3}">
      <dgm:prSet/>
      <dgm:spPr/>
      <dgm:t>
        <a:bodyPr/>
        <a:lstStyle/>
        <a:p>
          <a:endParaRPr lang="en-US"/>
        </a:p>
      </dgm:t>
    </dgm:pt>
    <dgm:pt modelId="{E99CAEFB-0A79-47DC-A53A-7F4FFE899768}" type="sibTrans" cxnId="{5ED94C02-DCB0-4DBF-BE1B-9413172B6AD3}">
      <dgm:prSet/>
      <dgm:spPr/>
      <dgm:t>
        <a:bodyPr/>
        <a:lstStyle/>
        <a:p>
          <a:endParaRPr lang="en-US"/>
        </a:p>
      </dgm:t>
    </dgm:pt>
    <dgm:pt modelId="{89F284CC-2DFE-4DA9-8362-BCC475172C7D}">
      <dgm:prSet custT="1"/>
      <dgm:spPr/>
      <dgm:t>
        <a:bodyPr/>
        <a:lstStyle/>
        <a:p>
          <a:r>
            <a:rPr lang="en-US" sz="2400" baseline="0" dirty="0" err="1"/>
            <a:t>降低</a:t>
          </a:r>
          <a:r>
            <a:rPr lang="en-US" sz="2400" baseline="0" dirty="0"/>
            <a:t> XSS </a:t>
          </a:r>
          <a:r>
            <a:rPr lang="en-US" sz="2400" baseline="0" dirty="0" err="1"/>
            <a:t>可能性</a:t>
          </a:r>
          <a:endParaRPr lang="en-US" sz="2400" dirty="0"/>
        </a:p>
      </dgm:t>
    </dgm:pt>
    <dgm:pt modelId="{34DEAA69-4CF4-433D-B32A-7E0ED0298D12}" type="parTrans" cxnId="{1B38C71B-0E2A-4B5F-89F9-D58064E4C2D4}">
      <dgm:prSet/>
      <dgm:spPr/>
      <dgm:t>
        <a:bodyPr/>
        <a:lstStyle/>
        <a:p>
          <a:endParaRPr lang="en-US"/>
        </a:p>
      </dgm:t>
    </dgm:pt>
    <dgm:pt modelId="{6963CC0C-9EE7-492A-88B5-74E144DFC666}" type="sibTrans" cxnId="{1B38C71B-0E2A-4B5F-89F9-D58064E4C2D4}">
      <dgm:prSet/>
      <dgm:spPr/>
      <dgm:t>
        <a:bodyPr/>
        <a:lstStyle/>
        <a:p>
          <a:endParaRPr lang="en-US"/>
        </a:p>
      </dgm:t>
    </dgm:pt>
    <dgm:pt modelId="{40539F30-4B5B-4600-B16B-56D2B6B12712}">
      <dgm:prSet custT="1"/>
      <dgm:spPr/>
      <dgm:t>
        <a:bodyPr/>
        <a:lstStyle/>
        <a:p>
          <a:r>
            <a:rPr lang="en-US" sz="3200" baseline="0"/>
            <a:t>FastMail 贊助開發</a:t>
          </a:r>
          <a:endParaRPr lang="en-US" sz="3200"/>
        </a:p>
      </dgm:t>
    </dgm:pt>
    <dgm:pt modelId="{BE683324-1354-48FE-95CB-FF308D6FD9C0}" type="parTrans" cxnId="{91B8B938-4064-4B2D-BB28-BCA18414125A}">
      <dgm:prSet/>
      <dgm:spPr/>
      <dgm:t>
        <a:bodyPr/>
        <a:lstStyle/>
        <a:p>
          <a:endParaRPr lang="en-US"/>
        </a:p>
      </dgm:t>
    </dgm:pt>
    <dgm:pt modelId="{DE313C83-244A-423A-975F-95F91030E070}" type="sibTrans" cxnId="{91B8B938-4064-4B2D-BB28-BCA18414125A}">
      <dgm:prSet/>
      <dgm:spPr/>
      <dgm:t>
        <a:bodyPr/>
        <a:lstStyle/>
        <a:p>
          <a:endParaRPr lang="en-US"/>
        </a:p>
      </dgm:t>
    </dgm:pt>
    <dgm:pt modelId="{4423776D-B609-46E4-B1E8-CDF4EF0468F5}">
      <dgm:prSet custT="1"/>
      <dgm:spPr/>
      <dgm:t>
        <a:bodyPr/>
        <a:lstStyle/>
        <a:p>
          <a:r>
            <a:rPr lang="en-US" sz="2400" baseline="0" dirty="0" err="1"/>
            <a:t>有持續進行的</a:t>
          </a:r>
          <a:r>
            <a:rPr lang="en-US" sz="2400" baseline="0" dirty="0"/>
            <a:t> Bug Bounty </a:t>
          </a:r>
          <a:r>
            <a:rPr lang="en-US" sz="2400" baseline="0" dirty="0" err="1"/>
            <a:t>計畫</a:t>
          </a:r>
          <a:endParaRPr lang="en-US" sz="2400" dirty="0"/>
        </a:p>
      </dgm:t>
    </dgm:pt>
    <dgm:pt modelId="{8876A5DF-DF7C-4BD5-A45E-4A13916A69D0}" type="parTrans" cxnId="{70635A9E-075D-4F98-8632-911E216B619E}">
      <dgm:prSet/>
      <dgm:spPr/>
      <dgm:t>
        <a:bodyPr/>
        <a:lstStyle/>
        <a:p>
          <a:endParaRPr lang="en-US"/>
        </a:p>
      </dgm:t>
    </dgm:pt>
    <dgm:pt modelId="{0E098722-8CF6-478E-91A9-8310C73F7E78}" type="sibTrans" cxnId="{70635A9E-075D-4F98-8632-911E216B619E}">
      <dgm:prSet/>
      <dgm:spPr/>
      <dgm:t>
        <a:bodyPr/>
        <a:lstStyle/>
        <a:p>
          <a:endParaRPr lang="en-US"/>
        </a:p>
      </dgm:t>
    </dgm:pt>
    <dgm:pt modelId="{B86CB462-46A5-4EAF-A16D-F14A30E7879F}">
      <dgm:prSet custT="1"/>
      <dgm:spPr/>
      <dgm:t>
        <a:bodyPr/>
        <a:lstStyle/>
        <a:p>
          <a:r>
            <a:rPr lang="en-US" sz="2400" baseline="0" dirty="0" err="1"/>
            <a:t>找到漏洞並修補的頻率較高</a:t>
          </a:r>
          <a:endParaRPr lang="en-US" sz="2400" dirty="0"/>
        </a:p>
      </dgm:t>
    </dgm:pt>
    <dgm:pt modelId="{4BB6334A-DBF3-4FE8-9188-09A7C51DCD49}" type="parTrans" cxnId="{DF117089-845C-4260-A2AC-DCE6A2399676}">
      <dgm:prSet/>
      <dgm:spPr/>
      <dgm:t>
        <a:bodyPr/>
        <a:lstStyle/>
        <a:p>
          <a:endParaRPr lang="en-US"/>
        </a:p>
      </dgm:t>
    </dgm:pt>
    <dgm:pt modelId="{95C46E33-63F8-4B98-9134-9684382645F2}" type="sibTrans" cxnId="{DF117089-845C-4260-A2AC-DCE6A2399676}">
      <dgm:prSet/>
      <dgm:spPr/>
      <dgm:t>
        <a:bodyPr/>
        <a:lstStyle/>
        <a:p>
          <a:endParaRPr lang="en-US"/>
        </a:p>
      </dgm:t>
    </dgm:pt>
    <dgm:pt modelId="{C84C230B-437F-4426-BCA4-3592A7E6FBE7}">
      <dgm:prSet custT="1"/>
      <dgm:spPr/>
      <dgm:t>
        <a:bodyPr/>
        <a:lstStyle/>
        <a:p>
          <a:pPr>
            <a:buNone/>
          </a:pPr>
          <a:r>
            <a:rPr lang="en-US" sz="3200" dirty="0" err="1"/>
            <a:t>DOMPurify</a:t>
          </a:r>
          <a:endParaRPr lang="en-US" sz="3200" dirty="0"/>
        </a:p>
      </dgm:t>
    </dgm:pt>
    <dgm:pt modelId="{0EBFDE5A-3F6D-463C-A087-7CACDE21F3FB}" type="parTrans" cxnId="{1F26C52F-92D3-4AC0-BC65-14B559D672A7}">
      <dgm:prSet/>
      <dgm:spPr/>
      <dgm:t>
        <a:bodyPr/>
        <a:lstStyle/>
        <a:p>
          <a:endParaRPr lang="en-US"/>
        </a:p>
      </dgm:t>
    </dgm:pt>
    <dgm:pt modelId="{6D8DC7F7-C8D9-4FAD-BE7B-4D71496457C8}" type="sibTrans" cxnId="{1F26C52F-92D3-4AC0-BC65-14B559D672A7}">
      <dgm:prSet/>
      <dgm:spPr/>
      <dgm:t>
        <a:bodyPr/>
        <a:lstStyle/>
        <a:p>
          <a:endParaRPr lang="en-US"/>
        </a:p>
      </dgm:t>
    </dgm:pt>
    <dgm:pt modelId="{52A8A37C-AAAE-4C5F-A85B-FF9C5158BCED}" type="pres">
      <dgm:prSet presAssocID="{3D3D98DA-22F5-4F34-BF9D-AFF659850E81}" presName="linear" presStyleCnt="0">
        <dgm:presLayoutVars>
          <dgm:animLvl val="lvl"/>
          <dgm:resizeHandles val="exact"/>
        </dgm:presLayoutVars>
      </dgm:prSet>
      <dgm:spPr/>
    </dgm:pt>
    <dgm:pt modelId="{981483C7-754D-425A-92FE-E9CBFE2C3876}" type="pres">
      <dgm:prSet presAssocID="{C84C230B-437F-4426-BCA4-3592A7E6FBE7}" presName="parentText" presStyleLbl="node1" presStyleIdx="0" presStyleCnt="3">
        <dgm:presLayoutVars>
          <dgm:chMax val="0"/>
          <dgm:bulletEnabled val="1"/>
        </dgm:presLayoutVars>
      </dgm:prSet>
      <dgm:spPr/>
    </dgm:pt>
    <dgm:pt modelId="{35D63DD8-BACC-418B-AA4D-5FF771781A58}" type="pres">
      <dgm:prSet presAssocID="{6D8DC7F7-C8D9-4FAD-BE7B-4D71496457C8}" presName="spacer" presStyleCnt="0"/>
      <dgm:spPr/>
    </dgm:pt>
    <dgm:pt modelId="{BEE77AFD-6AE7-4B0B-846E-FED3FDD05334}" type="pres">
      <dgm:prSet presAssocID="{788C9CEC-ADC8-4947-AEBB-39F6495D9BFA}" presName="parentText" presStyleLbl="node1" presStyleIdx="1" presStyleCnt="3">
        <dgm:presLayoutVars>
          <dgm:chMax val="0"/>
          <dgm:bulletEnabled val="1"/>
        </dgm:presLayoutVars>
      </dgm:prSet>
      <dgm:spPr/>
    </dgm:pt>
    <dgm:pt modelId="{BD392B42-350D-4A5E-B363-0018A3EB5124}" type="pres">
      <dgm:prSet presAssocID="{788C9CEC-ADC8-4947-AEBB-39F6495D9BFA}" presName="childText" presStyleLbl="revTx" presStyleIdx="0" presStyleCnt="2">
        <dgm:presLayoutVars>
          <dgm:bulletEnabled val="1"/>
        </dgm:presLayoutVars>
      </dgm:prSet>
      <dgm:spPr/>
    </dgm:pt>
    <dgm:pt modelId="{3F3E796A-F03B-424B-B527-18479435A760}" type="pres">
      <dgm:prSet presAssocID="{40539F30-4B5B-4600-B16B-56D2B6B12712}" presName="parentText" presStyleLbl="node1" presStyleIdx="2" presStyleCnt="3">
        <dgm:presLayoutVars>
          <dgm:chMax val="0"/>
          <dgm:bulletEnabled val="1"/>
        </dgm:presLayoutVars>
      </dgm:prSet>
      <dgm:spPr/>
    </dgm:pt>
    <dgm:pt modelId="{EC800D02-5E40-4CB1-971B-0DDED1FB383D}" type="pres">
      <dgm:prSet presAssocID="{40539F30-4B5B-4600-B16B-56D2B6B12712}" presName="childText" presStyleLbl="revTx" presStyleIdx="1" presStyleCnt="2">
        <dgm:presLayoutVars>
          <dgm:bulletEnabled val="1"/>
        </dgm:presLayoutVars>
      </dgm:prSet>
      <dgm:spPr/>
    </dgm:pt>
  </dgm:ptLst>
  <dgm:cxnLst>
    <dgm:cxn modelId="{5ED94C02-DCB0-4DBF-BE1B-9413172B6AD3}" srcId="{3D3D98DA-22F5-4F34-BF9D-AFF659850E81}" destId="{788C9CEC-ADC8-4947-AEBB-39F6495D9BFA}" srcOrd="1" destOrd="0" parTransId="{DA7708A1-CCEF-4041-96C5-6CD94734BD57}" sibTransId="{E99CAEFB-0A79-47DC-A53A-7F4FFE899768}"/>
    <dgm:cxn modelId="{1B38C71B-0E2A-4B5F-89F9-D58064E4C2D4}" srcId="{788C9CEC-ADC8-4947-AEBB-39F6495D9BFA}" destId="{89F284CC-2DFE-4DA9-8362-BCC475172C7D}" srcOrd="0" destOrd="0" parTransId="{34DEAA69-4CF4-433D-B32A-7E0ED0298D12}" sibTransId="{6963CC0C-9EE7-492A-88B5-74E144DFC666}"/>
    <dgm:cxn modelId="{1F26C52F-92D3-4AC0-BC65-14B559D672A7}" srcId="{3D3D98DA-22F5-4F34-BF9D-AFF659850E81}" destId="{C84C230B-437F-4426-BCA4-3592A7E6FBE7}" srcOrd="0" destOrd="0" parTransId="{0EBFDE5A-3F6D-463C-A087-7CACDE21F3FB}" sibTransId="{6D8DC7F7-C8D9-4FAD-BE7B-4D71496457C8}"/>
    <dgm:cxn modelId="{91B8B938-4064-4B2D-BB28-BCA18414125A}" srcId="{3D3D98DA-22F5-4F34-BF9D-AFF659850E81}" destId="{40539F30-4B5B-4600-B16B-56D2B6B12712}" srcOrd="2" destOrd="0" parTransId="{BE683324-1354-48FE-95CB-FF308D6FD9C0}" sibTransId="{DE313C83-244A-423A-975F-95F91030E070}"/>
    <dgm:cxn modelId="{8D40C15B-06C1-4529-B348-F8343F67528E}" type="presOf" srcId="{4423776D-B609-46E4-B1E8-CDF4EF0468F5}" destId="{EC800D02-5E40-4CB1-971B-0DDED1FB383D}" srcOrd="0" destOrd="0" presId="urn:microsoft.com/office/officeart/2005/8/layout/vList2"/>
    <dgm:cxn modelId="{81FB4A84-D119-4623-946A-23A063D89394}" type="presOf" srcId="{C84C230B-437F-4426-BCA4-3592A7E6FBE7}" destId="{981483C7-754D-425A-92FE-E9CBFE2C3876}" srcOrd="0" destOrd="0" presId="urn:microsoft.com/office/officeart/2005/8/layout/vList2"/>
    <dgm:cxn modelId="{DF117089-845C-4260-A2AC-DCE6A2399676}" srcId="{40539F30-4B5B-4600-B16B-56D2B6B12712}" destId="{B86CB462-46A5-4EAF-A16D-F14A30E7879F}" srcOrd="1" destOrd="0" parTransId="{4BB6334A-DBF3-4FE8-9188-09A7C51DCD49}" sibTransId="{95C46E33-63F8-4B98-9134-9684382645F2}"/>
    <dgm:cxn modelId="{70635A9E-075D-4F98-8632-911E216B619E}" srcId="{40539F30-4B5B-4600-B16B-56D2B6B12712}" destId="{4423776D-B609-46E4-B1E8-CDF4EF0468F5}" srcOrd="0" destOrd="0" parTransId="{8876A5DF-DF7C-4BD5-A45E-4A13916A69D0}" sibTransId="{0E098722-8CF6-478E-91A9-8310C73F7E78}"/>
    <dgm:cxn modelId="{FF4A58BC-BAC9-4800-A6CA-1583AB2368D8}" type="presOf" srcId="{B86CB462-46A5-4EAF-A16D-F14A30E7879F}" destId="{EC800D02-5E40-4CB1-971B-0DDED1FB383D}" srcOrd="0" destOrd="1" presId="urn:microsoft.com/office/officeart/2005/8/layout/vList2"/>
    <dgm:cxn modelId="{20110DBF-B8CC-441A-81FE-126D8DFE165C}" type="presOf" srcId="{788C9CEC-ADC8-4947-AEBB-39F6495D9BFA}" destId="{BEE77AFD-6AE7-4B0B-846E-FED3FDD05334}" srcOrd="0" destOrd="0" presId="urn:microsoft.com/office/officeart/2005/8/layout/vList2"/>
    <dgm:cxn modelId="{53B617C0-A8CB-48E2-8B36-B6AC62995EEA}" type="presOf" srcId="{40539F30-4B5B-4600-B16B-56D2B6B12712}" destId="{3F3E796A-F03B-424B-B527-18479435A760}" srcOrd="0" destOrd="0" presId="urn:microsoft.com/office/officeart/2005/8/layout/vList2"/>
    <dgm:cxn modelId="{D66B1ECC-4B93-44F6-A4AB-F7C589EA73B8}" type="presOf" srcId="{3D3D98DA-22F5-4F34-BF9D-AFF659850E81}" destId="{52A8A37C-AAAE-4C5F-A85B-FF9C5158BCED}" srcOrd="0" destOrd="0" presId="urn:microsoft.com/office/officeart/2005/8/layout/vList2"/>
    <dgm:cxn modelId="{D5A538E9-F6F0-48FE-9C6E-E4C4438C059F}" type="presOf" srcId="{89F284CC-2DFE-4DA9-8362-BCC475172C7D}" destId="{BD392B42-350D-4A5E-B363-0018A3EB5124}" srcOrd="0" destOrd="0" presId="urn:microsoft.com/office/officeart/2005/8/layout/vList2"/>
    <dgm:cxn modelId="{C6C1937D-0C82-4AAB-8F60-D2A81EFF9FCF}" type="presParOf" srcId="{52A8A37C-AAAE-4C5F-A85B-FF9C5158BCED}" destId="{981483C7-754D-425A-92FE-E9CBFE2C3876}" srcOrd="0" destOrd="0" presId="urn:microsoft.com/office/officeart/2005/8/layout/vList2"/>
    <dgm:cxn modelId="{3508703A-BCBC-4D68-A17B-54E9B714D9FA}" type="presParOf" srcId="{52A8A37C-AAAE-4C5F-A85B-FF9C5158BCED}" destId="{35D63DD8-BACC-418B-AA4D-5FF771781A58}" srcOrd="1" destOrd="0" presId="urn:microsoft.com/office/officeart/2005/8/layout/vList2"/>
    <dgm:cxn modelId="{0BF1588A-DA25-4EA1-8E35-AC5C7B0F7A9E}" type="presParOf" srcId="{52A8A37C-AAAE-4C5F-A85B-FF9C5158BCED}" destId="{BEE77AFD-6AE7-4B0B-846E-FED3FDD05334}" srcOrd="2" destOrd="0" presId="urn:microsoft.com/office/officeart/2005/8/layout/vList2"/>
    <dgm:cxn modelId="{2AE6D65E-1896-4CB1-82B0-2DE8C577D3EC}" type="presParOf" srcId="{52A8A37C-AAAE-4C5F-A85B-FF9C5158BCED}" destId="{BD392B42-350D-4A5E-B363-0018A3EB5124}" srcOrd="3" destOrd="0" presId="urn:microsoft.com/office/officeart/2005/8/layout/vList2"/>
    <dgm:cxn modelId="{F370A17A-8BB1-4B03-891F-EB2AE677CEC5}" type="presParOf" srcId="{52A8A37C-AAAE-4C5F-A85B-FF9C5158BCED}" destId="{3F3E796A-F03B-424B-B527-18479435A760}" srcOrd="4" destOrd="0" presId="urn:microsoft.com/office/officeart/2005/8/layout/vList2"/>
    <dgm:cxn modelId="{FF776476-BF3C-4BC7-928D-C908A3C740BB}" type="presParOf" srcId="{52A8A37C-AAAE-4C5F-A85B-FF9C5158BCED}" destId="{EC800D02-5E40-4CB1-971B-0DDED1FB383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474D07-8942-428F-AF6D-520241277AD2}"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4C1585A1-0FE2-444B-9B1B-6481601E914B}">
      <dgm:prSet/>
      <dgm:spPr/>
      <dgm:t>
        <a:bodyPr/>
        <a:lstStyle/>
        <a:p>
          <a:r>
            <a:rPr lang="en-US" baseline="0" dirty="0"/>
            <a:t>sequelize</a:t>
          </a:r>
          <a:endParaRPr lang="en-US" dirty="0"/>
        </a:p>
      </dgm:t>
    </dgm:pt>
    <dgm:pt modelId="{EEC09E08-61D4-4536-B336-3404F5071AD0}" type="parTrans" cxnId="{1DCCBD41-DD4B-44C5-B1B6-867B25B76F08}">
      <dgm:prSet/>
      <dgm:spPr/>
      <dgm:t>
        <a:bodyPr/>
        <a:lstStyle/>
        <a:p>
          <a:endParaRPr lang="en-US"/>
        </a:p>
      </dgm:t>
    </dgm:pt>
    <dgm:pt modelId="{1E367240-1BC1-4BBA-AEC9-03D0D374DDF7}" type="sibTrans" cxnId="{1DCCBD41-DD4B-44C5-B1B6-867B25B76F08}">
      <dgm:prSet/>
      <dgm:spPr/>
      <dgm:t>
        <a:bodyPr/>
        <a:lstStyle/>
        <a:p>
          <a:endParaRPr lang="en-US"/>
        </a:p>
      </dgm:t>
    </dgm:pt>
    <dgm:pt modelId="{5FE53620-894A-40A6-8560-0FE5BC429ECD}">
      <dgm:prSet/>
      <dgm:spPr/>
      <dgm:t>
        <a:bodyPr/>
        <a:lstStyle/>
        <a:p>
          <a:r>
            <a:rPr lang="en-US" baseline="0"/>
            <a:t>Bookshelf</a:t>
          </a:r>
          <a:endParaRPr lang="en-US"/>
        </a:p>
      </dgm:t>
    </dgm:pt>
    <dgm:pt modelId="{EDFDED25-F332-49D2-8305-A7605190F814}" type="parTrans" cxnId="{EECC3711-875B-4E98-A5C3-CE35A1D54E62}">
      <dgm:prSet/>
      <dgm:spPr/>
      <dgm:t>
        <a:bodyPr/>
        <a:lstStyle/>
        <a:p>
          <a:endParaRPr lang="en-US"/>
        </a:p>
      </dgm:t>
    </dgm:pt>
    <dgm:pt modelId="{4B157812-4183-478C-9C0A-D43FBA2DD68A}" type="sibTrans" cxnId="{EECC3711-875B-4E98-A5C3-CE35A1D54E62}">
      <dgm:prSet/>
      <dgm:spPr/>
      <dgm:t>
        <a:bodyPr/>
        <a:lstStyle/>
        <a:p>
          <a:endParaRPr lang="en-US"/>
        </a:p>
      </dgm:t>
    </dgm:pt>
    <dgm:pt modelId="{D03296C6-9760-49E5-9EB5-8EA64F6E9691}">
      <dgm:prSet/>
      <dgm:spPr/>
      <dgm:t>
        <a:bodyPr/>
        <a:lstStyle/>
        <a:p>
          <a:r>
            <a:rPr lang="en-US" baseline="0"/>
            <a:t>TypeORM</a:t>
          </a:r>
          <a:endParaRPr lang="en-US"/>
        </a:p>
      </dgm:t>
    </dgm:pt>
    <dgm:pt modelId="{CF47341E-CA1A-488B-BBC7-A2E44108D537}" type="parTrans" cxnId="{4FA887BF-02E8-42CA-9B1E-A0A1EDC2B8AB}">
      <dgm:prSet/>
      <dgm:spPr/>
      <dgm:t>
        <a:bodyPr/>
        <a:lstStyle/>
        <a:p>
          <a:endParaRPr lang="en-US"/>
        </a:p>
      </dgm:t>
    </dgm:pt>
    <dgm:pt modelId="{65D0BA9D-3B9A-44E1-9F18-8A60A5CFCD91}" type="sibTrans" cxnId="{4FA887BF-02E8-42CA-9B1E-A0A1EDC2B8AB}">
      <dgm:prSet/>
      <dgm:spPr/>
      <dgm:t>
        <a:bodyPr/>
        <a:lstStyle/>
        <a:p>
          <a:endParaRPr lang="en-US"/>
        </a:p>
      </dgm:t>
    </dgm:pt>
    <dgm:pt modelId="{CA3A586E-287B-4904-A294-AB26569271AE}" type="pres">
      <dgm:prSet presAssocID="{3F474D07-8942-428F-AF6D-520241277AD2}" presName="diagram" presStyleCnt="0">
        <dgm:presLayoutVars>
          <dgm:chPref val="1"/>
          <dgm:dir/>
          <dgm:animOne val="branch"/>
          <dgm:animLvl val="lvl"/>
          <dgm:resizeHandles/>
        </dgm:presLayoutVars>
      </dgm:prSet>
      <dgm:spPr/>
    </dgm:pt>
    <dgm:pt modelId="{0BEE15BE-373D-4E5B-BD18-0B318699B923}" type="pres">
      <dgm:prSet presAssocID="{4C1585A1-0FE2-444B-9B1B-6481601E914B}" presName="root" presStyleCnt="0"/>
      <dgm:spPr/>
    </dgm:pt>
    <dgm:pt modelId="{D0841604-6213-4519-8F6F-8C3C6E26BFBB}" type="pres">
      <dgm:prSet presAssocID="{4C1585A1-0FE2-444B-9B1B-6481601E914B}" presName="rootComposite" presStyleCnt="0"/>
      <dgm:spPr/>
    </dgm:pt>
    <dgm:pt modelId="{21ED5963-AB52-4E51-B214-2897B087507C}" type="pres">
      <dgm:prSet presAssocID="{4C1585A1-0FE2-444B-9B1B-6481601E914B}" presName="rootText" presStyleLbl="node1" presStyleIdx="0" presStyleCnt="3"/>
      <dgm:spPr/>
    </dgm:pt>
    <dgm:pt modelId="{C87A91F6-A28F-41F5-ABA0-4C9ACD71038C}" type="pres">
      <dgm:prSet presAssocID="{4C1585A1-0FE2-444B-9B1B-6481601E914B}" presName="rootConnector" presStyleLbl="node1" presStyleIdx="0" presStyleCnt="3"/>
      <dgm:spPr/>
    </dgm:pt>
    <dgm:pt modelId="{EE76EDAA-0EC0-4C80-9013-A59CB12714C4}" type="pres">
      <dgm:prSet presAssocID="{4C1585A1-0FE2-444B-9B1B-6481601E914B}" presName="childShape" presStyleCnt="0"/>
      <dgm:spPr/>
    </dgm:pt>
    <dgm:pt modelId="{F6AEAD84-2954-4D8B-8663-E43FC6A042BF}" type="pres">
      <dgm:prSet presAssocID="{5FE53620-894A-40A6-8560-0FE5BC429ECD}" presName="root" presStyleCnt="0"/>
      <dgm:spPr/>
    </dgm:pt>
    <dgm:pt modelId="{DDCB1483-2880-4073-9765-0382E9023B0C}" type="pres">
      <dgm:prSet presAssocID="{5FE53620-894A-40A6-8560-0FE5BC429ECD}" presName="rootComposite" presStyleCnt="0"/>
      <dgm:spPr/>
    </dgm:pt>
    <dgm:pt modelId="{3923F92E-8AF5-420D-BC61-901BD8F23597}" type="pres">
      <dgm:prSet presAssocID="{5FE53620-894A-40A6-8560-0FE5BC429ECD}" presName="rootText" presStyleLbl="node1" presStyleIdx="1" presStyleCnt="3"/>
      <dgm:spPr/>
    </dgm:pt>
    <dgm:pt modelId="{7E509CED-4764-4F91-838E-307F28387421}" type="pres">
      <dgm:prSet presAssocID="{5FE53620-894A-40A6-8560-0FE5BC429ECD}" presName="rootConnector" presStyleLbl="node1" presStyleIdx="1" presStyleCnt="3"/>
      <dgm:spPr/>
    </dgm:pt>
    <dgm:pt modelId="{2F84088D-D262-47CD-A216-7CE984B79FF2}" type="pres">
      <dgm:prSet presAssocID="{5FE53620-894A-40A6-8560-0FE5BC429ECD}" presName="childShape" presStyleCnt="0"/>
      <dgm:spPr/>
    </dgm:pt>
    <dgm:pt modelId="{3D38E6C9-E5FE-4BA1-AA2B-998F54F2F903}" type="pres">
      <dgm:prSet presAssocID="{D03296C6-9760-49E5-9EB5-8EA64F6E9691}" presName="root" presStyleCnt="0"/>
      <dgm:spPr/>
    </dgm:pt>
    <dgm:pt modelId="{CC86BE3C-B4B2-446A-AC0A-8ED326DDAE67}" type="pres">
      <dgm:prSet presAssocID="{D03296C6-9760-49E5-9EB5-8EA64F6E9691}" presName="rootComposite" presStyleCnt="0"/>
      <dgm:spPr/>
    </dgm:pt>
    <dgm:pt modelId="{182F7562-7760-4E15-A326-78A10510EEFA}" type="pres">
      <dgm:prSet presAssocID="{D03296C6-9760-49E5-9EB5-8EA64F6E9691}" presName="rootText" presStyleLbl="node1" presStyleIdx="2" presStyleCnt="3"/>
      <dgm:spPr/>
    </dgm:pt>
    <dgm:pt modelId="{36E23F87-22EF-49C7-ABD3-BE28DCDD5586}" type="pres">
      <dgm:prSet presAssocID="{D03296C6-9760-49E5-9EB5-8EA64F6E9691}" presName="rootConnector" presStyleLbl="node1" presStyleIdx="2" presStyleCnt="3"/>
      <dgm:spPr/>
    </dgm:pt>
    <dgm:pt modelId="{029F1D42-8D85-4D66-9279-7BFCF54CE622}" type="pres">
      <dgm:prSet presAssocID="{D03296C6-9760-49E5-9EB5-8EA64F6E9691}" presName="childShape" presStyleCnt="0"/>
      <dgm:spPr/>
    </dgm:pt>
  </dgm:ptLst>
  <dgm:cxnLst>
    <dgm:cxn modelId="{EECC3711-875B-4E98-A5C3-CE35A1D54E62}" srcId="{3F474D07-8942-428F-AF6D-520241277AD2}" destId="{5FE53620-894A-40A6-8560-0FE5BC429ECD}" srcOrd="1" destOrd="0" parTransId="{EDFDED25-F332-49D2-8305-A7605190F814}" sibTransId="{4B157812-4183-478C-9C0A-D43FBA2DD68A}"/>
    <dgm:cxn modelId="{4A12B528-72D8-4788-B9C9-2E56DE3D3B6A}" type="presOf" srcId="{4C1585A1-0FE2-444B-9B1B-6481601E914B}" destId="{21ED5963-AB52-4E51-B214-2897B087507C}" srcOrd="0" destOrd="0" presId="urn:microsoft.com/office/officeart/2005/8/layout/hierarchy3"/>
    <dgm:cxn modelId="{1DCCBD41-DD4B-44C5-B1B6-867B25B76F08}" srcId="{3F474D07-8942-428F-AF6D-520241277AD2}" destId="{4C1585A1-0FE2-444B-9B1B-6481601E914B}" srcOrd="0" destOrd="0" parTransId="{EEC09E08-61D4-4536-B336-3404F5071AD0}" sibTransId="{1E367240-1BC1-4BBA-AEC9-03D0D374DDF7}"/>
    <dgm:cxn modelId="{D4465D66-52DE-4C71-A09D-3C9BCD869515}" type="presOf" srcId="{5FE53620-894A-40A6-8560-0FE5BC429ECD}" destId="{7E509CED-4764-4F91-838E-307F28387421}" srcOrd="1" destOrd="0" presId="urn:microsoft.com/office/officeart/2005/8/layout/hierarchy3"/>
    <dgm:cxn modelId="{E2B0BE92-373E-4F41-9CF7-04A4ADF3DD45}" type="presOf" srcId="{D03296C6-9760-49E5-9EB5-8EA64F6E9691}" destId="{182F7562-7760-4E15-A326-78A10510EEFA}" srcOrd="0" destOrd="0" presId="urn:microsoft.com/office/officeart/2005/8/layout/hierarchy3"/>
    <dgm:cxn modelId="{B024B9B2-F54D-44EC-9100-E04F7626BAF2}" type="presOf" srcId="{5FE53620-894A-40A6-8560-0FE5BC429ECD}" destId="{3923F92E-8AF5-420D-BC61-901BD8F23597}" srcOrd="0" destOrd="0" presId="urn:microsoft.com/office/officeart/2005/8/layout/hierarchy3"/>
    <dgm:cxn modelId="{4FA887BF-02E8-42CA-9B1E-A0A1EDC2B8AB}" srcId="{3F474D07-8942-428F-AF6D-520241277AD2}" destId="{D03296C6-9760-49E5-9EB5-8EA64F6E9691}" srcOrd="2" destOrd="0" parTransId="{CF47341E-CA1A-488B-BBC7-A2E44108D537}" sibTransId="{65D0BA9D-3B9A-44E1-9F18-8A60A5CFCD91}"/>
    <dgm:cxn modelId="{47B42FD2-EC68-4178-B3FB-B9EB4F4513AF}" type="presOf" srcId="{3F474D07-8942-428F-AF6D-520241277AD2}" destId="{CA3A586E-287B-4904-A294-AB26569271AE}" srcOrd="0" destOrd="0" presId="urn:microsoft.com/office/officeart/2005/8/layout/hierarchy3"/>
    <dgm:cxn modelId="{F728DFE1-CB12-4F33-B9BA-50B3B7D5032F}" type="presOf" srcId="{4C1585A1-0FE2-444B-9B1B-6481601E914B}" destId="{C87A91F6-A28F-41F5-ABA0-4C9ACD71038C}" srcOrd="1" destOrd="0" presId="urn:microsoft.com/office/officeart/2005/8/layout/hierarchy3"/>
    <dgm:cxn modelId="{CF011DFA-DE05-4D7C-9205-5887708F0653}" type="presOf" srcId="{D03296C6-9760-49E5-9EB5-8EA64F6E9691}" destId="{36E23F87-22EF-49C7-ABD3-BE28DCDD5586}" srcOrd="1" destOrd="0" presId="urn:microsoft.com/office/officeart/2005/8/layout/hierarchy3"/>
    <dgm:cxn modelId="{B0E79BAC-452D-45EA-931A-6CE15C82A0EC}" type="presParOf" srcId="{CA3A586E-287B-4904-A294-AB26569271AE}" destId="{0BEE15BE-373D-4E5B-BD18-0B318699B923}" srcOrd="0" destOrd="0" presId="urn:microsoft.com/office/officeart/2005/8/layout/hierarchy3"/>
    <dgm:cxn modelId="{E8EE2B57-360E-498F-8993-A14868498FDF}" type="presParOf" srcId="{0BEE15BE-373D-4E5B-BD18-0B318699B923}" destId="{D0841604-6213-4519-8F6F-8C3C6E26BFBB}" srcOrd="0" destOrd="0" presId="urn:microsoft.com/office/officeart/2005/8/layout/hierarchy3"/>
    <dgm:cxn modelId="{6F15241E-0D03-4F7C-AC0D-B217B9AE3F5F}" type="presParOf" srcId="{D0841604-6213-4519-8F6F-8C3C6E26BFBB}" destId="{21ED5963-AB52-4E51-B214-2897B087507C}" srcOrd="0" destOrd="0" presId="urn:microsoft.com/office/officeart/2005/8/layout/hierarchy3"/>
    <dgm:cxn modelId="{6E053719-37AA-4E0E-80B4-FAEC43560F43}" type="presParOf" srcId="{D0841604-6213-4519-8F6F-8C3C6E26BFBB}" destId="{C87A91F6-A28F-41F5-ABA0-4C9ACD71038C}" srcOrd="1" destOrd="0" presId="urn:microsoft.com/office/officeart/2005/8/layout/hierarchy3"/>
    <dgm:cxn modelId="{F5B388E4-49A3-4BCB-B8F8-874FE58A4E9C}" type="presParOf" srcId="{0BEE15BE-373D-4E5B-BD18-0B318699B923}" destId="{EE76EDAA-0EC0-4C80-9013-A59CB12714C4}" srcOrd="1" destOrd="0" presId="urn:microsoft.com/office/officeart/2005/8/layout/hierarchy3"/>
    <dgm:cxn modelId="{89A8FC87-2F01-4C4B-955A-8B11AD7DD153}" type="presParOf" srcId="{CA3A586E-287B-4904-A294-AB26569271AE}" destId="{F6AEAD84-2954-4D8B-8663-E43FC6A042BF}" srcOrd="1" destOrd="0" presId="urn:microsoft.com/office/officeart/2005/8/layout/hierarchy3"/>
    <dgm:cxn modelId="{61FBD119-8106-42A2-9690-524BA1319CF3}" type="presParOf" srcId="{F6AEAD84-2954-4D8B-8663-E43FC6A042BF}" destId="{DDCB1483-2880-4073-9765-0382E9023B0C}" srcOrd="0" destOrd="0" presId="urn:microsoft.com/office/officeart/2005/8/layout/hierarchy3"/>
    <dgm:cxn modelId="{F32DD0F3-0782-4B40-86FB-904428B93021}" type="presParOf" srcId="{DDCB1483-2880-4073-9765-0382E9023B0C}" destId="{3923F92E-8AF5-420D-BC61-901BD8F23597}" srcOrd="0" destOrd="0" presId="urn:microsoft.com/office/officeart/2005/8/layout/hierarchy3"/>
    <dgm:cxn modelId="{6BAD07E7-327C-43F7-BA55-24600F31CD8B}" type="presParOf" srcId="{DDCB1483-2880-4073-9765-0382E9023B0C}" destId="{7E509CED-4764-4F91-838E-307F28387421}" srcOrd="1" destOrd="0" presId="urn:microsoft.com/office/officeart/2005/8/layout/hierarchy3"/>
    <dgm:cxn modelId="{5687B13B-44CF-445B-880A-91FF1FB37AE9}" type="presParOf" srcId="{F6AEAD84-2954-4D8B-8663-E43FC6A042BF}" destId="{2F84088D-D262-47CD-A216-7CE984B79FF2}" srcOrd="1" destOrd="0" presId="urn:microsoft.com/office/officeart/2005/8/layout/hierarchy3"/>
    <dgm:cxn modelId="{3585F8AD-B338-4E4E-A82E-4DF5693AB368}" type="presParOf" srcId="{CA3A586E-287B-4904-A294-AB26569271AE}" destId="{3D38E6C9-E5FE-4BA1-AA2B-998F54F2F903}" srcOrd="2" destOrd="0" presId="urn:microsoft.com/office/officeart/2005/8/layout/hierarchy3"/>
    <dgm:cxn modelId="{4E8FF06D-FD6C-442A-8E3E-66D4CCF3C264}" type="presParOf" srcId="{3D38E6C9-E5FE-4BA1-AA2B-998F54F2F903}" destId="{CC86BE3C-B4B2-446A-AC0A-8ED326DDAE67}" srcOrd="0" destOrd="0" presId="urn:microsoft.com/office/officeart/2005/8/layout/hierarchy3"/>
    <dgm:cxn modelId="{88A29C7C-742C-406E-B9A1-8D8CCC70BDD4}" type="presParOf" srcId="{CC86BE3C-B4B2-446A-AC0A-8ED326DDAE67}" destId="{182F7562-7760-4E15-A326-78A10510EEFA}" srcOrd="0" destOrd="0" presId="urn:microsoft.com/office/officeart/2005/8/layout/hierarchy3"/>
    <dgm:cxn modelId="{90F27C5D-4D98-48C3-B290-C568CD61B5BD}" type="presParOf" srcId="{CC86BE3C-B4B2-446A-AC0A-8ED326DDAE67}" destId="{36E23F87-22EF-49C7-ABD3-BE28DCDD5586}" srcOrd="1" destOrd="0" presId="urn:microsoft.com/office/officeart/2005/8/layout/hierarchy3"/>
    <dgm:cxn modelId="{E6867748-E070-4310-B38B-7A0782404C6E}" type="presParOf" srcId="{3D38E6C9-E5FE-4BA1-AA2B-998F54F2F903}" destId="{029F1D42-8D85-4D66-9279-7BFCF54CE62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42B83-EC6D-413E-B505-32D96128ED7D}">
      <dsp:nvSpPr>
        <dsp:cNvPr id="0" name=""/>
        <dsp:cNvSpPr/>
      </dsp:nvSpPr>
      <dsp:spPr>
        <a:xfrm>
          <a:off x="1372671" y="2060520"/>
          <a:ext cx="2570745" cy="17146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13360" rIns="213360" bIns="213360" numCol="1" spcCol="1270" anchor="ctr" anchorCtr="0">
          <a:noAutofit/>
        </a:bodyPr>
        <a:lstStyle/>
        <a:p>
          <a:pPr marL="0" lvl="0" indent="0" algn="l" defTabSz="1333500">
            <a:lnSpc>
              <a:spcPct val="90000"/>
            </a:lnSpc>
            <a:spcBef>
              <a:spcPct val="0"/>
            </a:spcBef>
            <a:spcAft>
              <a:spcPct val="35000"/>
            </a:spcAft>
            <a:buNone/>
          </a:pPr>
          <a:r>
            <a:rPr lang="zh-TW" altLang="en-US" sz="3000" kern="1200" dirty="0"/>
            <a:t>移除有害字元</a:t>
          </a:r>
          <a:endParaRPr lang="en-US" sz="3000" kern="1200" dirty="0"/>
        </a:p>
      </dsp:txBody>
      <dsp:txXfrm>
        <a:off x="1783990" y="2060520"/>
        <a:ext cx="2159426" cy="1714687"/>
      </dsp:txXfrm>
    </dsp:sp>
    <dsp:sp modelId="{CEE5D514-AD89-47E2-AB5A-DE4189C15689}">
      <dsp:nvSpPr>
        <dsp:cNvPr id="0" name=""/>
        <dsp:cNvSpPr/>
      </dsp:nvSpPr>
      <dsp:spPr>
        <a:xfrm>
          <a:off x="1607" y="1374988"/>
          <a:ext cx="1713830" cy="17138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dirty="0" err="1"/>
            <a:t>DOMPurify</a:t>
          </a:r>
          <a:endParaRPr lang="en-US" sz="1900" kern="1200" dirty="0"/>
        </a:p>
      </dsp:txBody>
      <dsp:txXfrm>
        <a:off x="252592" y="1625973"/>
        <a:ext cx="1211860" cy="1211860"/>
      </dsp:txXfrm>
    </dsp:sp>
    <dsp:sp modelId="{8F7006A2-BE15-4CCB-981D-5FB7BC871EE7}">
      <dsp:nvSpPr>
        <dsp:cNvPr id="0" name=""/>
        <dsp:cNvSpPr/>
      </dsp:nvSpPr>
      <dsp:spPr>
        <a:xfrm>
          <a:off x="5657247" y="2060520"/>
          <a:ext cx="2570745" cy="17146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13360" rIns="213360" bIns="213360" numCol="1" spcCol="1270" anchor="ctr" anchorCtr="0">
          <a:noAutofit/>
        </a:bodyPr>
        <a:lstStyle/>
        <a:p>
          <a:pPr marL="0" lvl="0" indent="0" algn="l" defTabSz="1333500">
            <a:lnSpc>
              <a:spcPct val="90000"/>
            </a:lnSpc>
            <a:spcBef>
              <a:spcPct val="0"/>
            </a:spcBef>
            <a:spcAft>
              <a:spcPct val="35000"/>
            </a:spcAft>
            <a:buNone/>
          </a:pPr>
          <a:r>
            <a:rPr lang="zh-TW" altLang="en-US" sz="3000" kern="1200" dirty="0"/>
            <a:t>替換具危險性之字元</a:t>
          </a:r>
          <a:endParaRPr lang="en-US" sz="3000" kern="1200" dirty="0"/>
        </a:p>
      </dsp:txBody>
      <dsp:txXfrm>
        <a:off x="6068566" y="2060520"/>
        <a:ext cx="2159426" cy="1714687"/>
      </dsp:txXfrm>
    </dsp:sp>
    <dsp:sp modelId="{FD6CEFC3-E018-4500-AC5F-87193A02B7B5}">
      <dsp:nvSpPr>
        <dsp:cNvPr id="0" name=""/>
        <dsp:cNvSpPr/>
      </dsp:nvSpPr>
      <dsp:spPr>
        <a:xfrm>
          <a:off x="4286183" y="1374988"/>
          <a:ext cx="1713830" cy="17138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dirty="0"/>
            <a:t>HTML </a:t>
          </a:r>
          <a:r>
            <a:rPr lang="en-US" sz="1900" kern="1200" baseline="0" dirty="0" err="1"/>
            <a:t>跳離</a:t>
          </a:r>
          <a:endParaRPr lang="en-US" sz="1900" kern="1200" dirty="0"/>
        </a:p>
      </dsp:txBody>
      <dsp:txXfrm>
        <a:off x="4537168" y="1625973"/>
        <a:ext cx="1211860" cy="1211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483C7-754D-425A-92FE-E9CBFE2C3876}">
      <dsp:nvSpPr>
        <dsp:cNvPr id="0" name=""/>
        <dsp:cNvSpPr/>
      </dsp:nvSpPr>
      <dsp:spPr>
        <a:xfrm>
          <a:off x="0" y="28098"/>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t>DOMPurify</a:t>
          </a:r>
          <a:endParaRPr lang="en-US" sz="3200" kern="1200" dirty="0"/>
        </a:p>
      </dsp:txBody>
      <dsp:txXfrm>
        <a:off x="48547" y="76645"/>
        <a:ext cx="8132506" cy="897406"/>
      </dsp:txXfrm>
    </dsp:sp>
    <dsp:sp modelId="{BEE77AFD-6AE7-4B0B-846E-FED3FDD05334}">
      <dsp:nvSpPr>
        <dsp:cNvPr id="0" name=""/>
        <dsp:cNvSpPr/>
      </dsp:nvSpPr>
      <dsp:spPr>
        <a:xfrm>
          <a:off x="0" y="1166598"/>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err="1"/>
            <a:t>清理</a:t>
          </a:r>
          <a:r>
            <a:rPr lang="en-US" sz="3200" kern="1200" baseline="0" dirty="0"/>
            <a:t> HTML </a:t>
          </a:r>
          <a:r>
            <a:rPr lang="en-US" sz="3200" kern="1200" baseline="0" dirty="0" err="1"/>
            <a:t>字串</a:t>
          </a:r>
          <a:endParaRPr lang="en-US" sz="3200" kern="1200" dirty="0"/>
        </a:p>
      </dsp:txBody>
      <dsp:txXfrm>
        <a:off x="48547" y="1215145"/>
        <a:ext cx="8132506" cy="897406"/>
      </dsp:txXfrm>
    </dsp:sp>
    <dsp:sp modelId="{BD392B42-350D-4A5E-B363-0018A3EB5124}">
      <dsp:nvSpPr>
        <dsp:cNvPr id="0" name=""/>
        <dsp:cNvSpPr/>
      </dsp:nvSpPr>
      <dsp:spPr>
        <a:xfrm>
          <a:off x="0" y="2161098"/>
          <a:ext cx="8229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err="1"/>
            <a:t>降低</a:t>
          </a:r>
          <a:r>
            <a:rPr lang="en-US" sz="2400" kern="1200" baseline="0" dirty="0"/>
            <a:t> XSS </a:t>
          </a:r>
          <a:r>
            <a:rPr lang="en-US" sz="2400" kern="1200" baseline="0" dirty="0" err="1"/>
            <a:t>可能性</a:t>
          </a:r>
          <a:endParaRPr lang="en-US" sz="2400" kern="1200" dirty="0"/>
        </a:p>
      </dsp:txBody>
      <dsp:txXfrm>
        <a:off x="0" y="2161098"/>
        <a:ext cx="8229600" cy="828000"/>
      </dsp:txXfrm>
    </dsp:sp>
    <dsp:sp modelId="{3F3E796A-F03B-424B-B527-18479435A760}">
      <dsp:nvSpPr>
        <dsp:cNvPr id="0" name=""/>
        <dsp:cNvSpPr/>
      </dsp:nvSpPr>
      <dsp:spPr>
        <a:xfrm>
          <a:off x="0" y="2989098"/>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a:t>FastMail 贊助開發</a:t>
          </a:r>
          <a:endParaRPr lang="en-US" sz="3200" kern="1200"/>
        </a:p>
      </dsp:txBody>
      <dsp:txXfrm>
        <a:off x="48547" y="3037645"/>
        <a:ext cx="8132506" cy="897406"/>
      </dsp:txXfrm>
    </dsp:sp>
    <dsp:sp modelId="{EC800D02-5E40-4CB1-971B-0DDED1FB383D}">
      <dsp:nvSpPr>
        <dsp:cNvPr id="0" name=""/>
        <dsp:cNvSpPr/>
      </dsp:nvSpPr>
      <dsp:spPr>
        <a:xfrm>
          <a:off x="0" y="3983598"/>
          <a:ext cx="8229600" cy="113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err="1"/>
            <a:t>有持續進行的</a:t>
          </a:r>
          <a:r>
            <a:rPr lang="en-US" sz="2400" kern="1200" baseline="0" dirty="0"/>
            <a:t> Bug Bounty </a:t>
          </a:r>
          <a:r>
            <a:rPr lang="en-US" sz="2400" kern="1200" baseline="0" dirty="0" err="1"/>
            <a:t>計畫</a:t>
          </a:r>
          <a:endParaRPr lang="en-US" sz="2400" kern="1200" dirty="0"/>
        </a:p>
        <a:p>
          <a:pPr marL="228600" lvl="1" indent="-228600" algn="l" defTabSz="1066800">
            <a:lnSpc>
              <a:spcPct val="90000"/>
            </a:lnSpc>
            <a:spcBef>
              <a:spcPct val="0"/>
            </a:spcBef>
            <a:spcAft>
              <a:spcPct val="20000"/>
            </a:spcAft>
            <a:buChar char="•"/>
          </a:pPr>
          <a:r>
            <a:rPr lang="en-US" sz="2400" kern="1200" baseline="0" dirty="0" err="1"/>
            <a:t>找到漏洞並修補的頻率較高</a:t>
          </a:r>
          <a:endParaRPr lang="en-US" sz="2400" kern="1200" dirty="0"/>
        </a:p>
      </dsp:txBody>
      <dsp:txXfrm>
        <a:off x="0" y="3983598"/>
        <a:ext cx="8229600" cy="1138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D5963-AB52-4E51-B214-2897B087507C}">
      <dsp:nvSpPr>
        <dsp:cNvPr id="0" name=""/>
        <dsp:cNvSpPr/>
      </dsp:nvSpPr>
      <dsp:spPr>
        <a:xfrm>
          <a:off x="1004" y="1987413"/>
          <a:ext cx="2350740" cy="1175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baseline="0" dirty="0"/>
            <a:t>sequelize</a:t>
          </a:r>
          <a:endParaRPr lang="en-US" sz="3700" kern="1200" dirty="0"/>
        </a:p>
      </dsp:txBody>
      <dsp:txXfrm>
        <a:off x="35429" y="2021838"/>
        <a:ext cx="2281890" cy="1106520"/>
      </dsp:txXfrm>
    </dsp:sp>
    <dsp:sp modelId="{3923F92E-8AF5-420D-BC61-901BD8F23597}">
      <dsp:nvSpPr>
        <dsp:cNvPr id="0" name=""/>
        <dsp:cNvSpPr/>
      </dsp:nvSpPr>
      <dsp:spPr>
        <a:xfrm>
          <a:off x="2939429" y="1987413"/>
          <a:ext cx="2350740" cy="1175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baseline="0"/>
            <a:t>Bookshelf</a:t>
          </a:r>
          <a:endParaRPr lang="en-US" sz="3700" kern="1200"/>
        </a:p>
      </dsp:txBody>
      <dsp:txXfrm>
        <a:off x="2973854" y="2021838"/>
        <a:ext cx="2281890" cy="1106520"/>
      </dsp:txXfrm>
    </dsp:sp>
    <dsp:sp modelId="{182F7562-7760-4E15-A326-78A10510EEFA}">
      <dsp:nvSpPr>
        <dsp:cNvPr id="0" name=""/>
        <dsp:cNvSpPr/>
      </dsp:nvSpPr>
      <dsp:spPr>
        <a:xfrm>
          <a:off x="5877855" y="1987413"/>
          <a:ext cx="2350740" cy="1175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baseline="0"/>
            <a:t>TypeORM</a:t>
          </a:r>
          <a:endParaRPr lang="en-US" sz="3700" kern="1200"/>
        </a:p>
      </dsp:txBody>
      <dsp:txXfrm>
        <a:off x="5912280" y="2021838"/>
        <a:ext cx="2281890" cy="1106520"/>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3F889-F3AC-405C-BA9C-A348442FCD99}" type="datetimeFigureOut">
              <a:rPr lang="en-US" smtClean="0"/>
              <a:t>12/16/2019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F3615-ED00-467D-87D9-563F586FCFBA}" type="slidenum">
              <a:rPr lang="en-US" smtClean="0"/>
              <a:t>‹#›</a:t>
            </a:fld>
            <a:endParaRPr lang="en-US"/>
          </a:p>
        </p:txBody>
      </p:sp>
    </p:spTree>
    <p:extLst>
      <p:ext uri="{BB962C8B-B14F-4D97-AF65-F5344CB8AC3E}">
        <p14:creationId xmlns:p14="http://schemas.microsoft.com/office/powerpoint/2010/main" val="163886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F3D53DF7-BF6F-41FC-8E53-6D4E45DA9117}" type="datetime1">
              <a:rPr lang="en-US" smtClean="0"/>
              <a:t>12/16/2019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1371600" y="3270250"/>
            <a:ext cx="6400800" cy="2209800"/>
          </a:xfrm>
          <a:prstGeom prst="rect">
            <a:avLst/>
          </a:prstGeom>
        </p:spPr>
        <p:txBody>
          <a:bodyPr/>
          <a:lstStyle>
            <a:lvl1pPr marL="0" indent="0" algn="ctr">
              <a:buFont typeface="Wingdings" pitchFamily="2" charset="2"/>
              <a:buNone/>
              <a:defRPr sz="4000" b="1"/>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6409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BA2E6C4-4D9E-4EAD-852D-515C19A86589}" type="datetime1">
              <a:rPr lang="en-US" smtClean="0"/>
              <a:t>12/16/2019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77082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458787"/>
          </a:xfrm>
          <a:prstGeom prst="rect">
            <a:avLst/>
          </a:prstGeom>
        </p:spPr>
        <p:txBody>
          <a:bodyPr/>
          <a:lstStyle>
            <a:lvl1pPr algn="l">
              <a:defRPr sz="2000" b="1"/>
            </a:lvl1pPr>
          </a:lstStyle>
          <a:p>
            <a:r>
              <a:rPr lang="en-US" altLang="zh-TW" dirty="0"/>
              <a:t>Click to edit Master title style</a:t>
            </a:r>
            <a:endParaRPr lang="en-US" dirty="0"/>
          </a:p>
        </p:txBody>
      </p:sp>
      <p:sp>
        <p:nvSpPr>
          <p:cNvPr id="3" name="Content Placeholder 2"/>
          <p:cNvSpPr>
            <a:spLocks noGrp="1"/>
          </p:cNvSpPr>
          <p:nvPr>
            <p:ph idx="1"/>
          </p:nvPr>
        </p:nvSpPr>
        <p:spPr>
          <a:xfrm>
            <a:off x="3575050" y="1435100"/>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FFDAEB61-289B-438E-9366-384BEF10F3E3}" type="datetime1">
              <a:rPr lang="en-US" smtClean="0"/>
              <a:t>12/16/2019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872116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altLang="zh-TW"/>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D67375B0-2092-4F78-83D0-4575173AB658}" type="datetime1">
              <a:rPr lang="en-US" smtClean="0"/>
              <a:t>12/16/2019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54257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449262"/>
          </a:xfrm>
          <a:prstGeom prst="rect">
            <a:avLst/>
          </a:prstGeom>
        </p:spPr>
        <p:txBody>
          <a:bodyPr/>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1600200"/>
            <a:ext cx="8229600" cy="4530725"/>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4F479580-2999-49A3-962A-8E1B79FB2D94}" type="datetime1">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3069479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a:prstGeom prst="rect">
            <a:avLst/>
          </a:prstGeom>
        </p:spPr>
        <p:txBody>
          <a:bodyPr vert="eaVert"/>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277813"/>
            <a:ext cx="6019800" cy="5853112"/>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438FF3A8-0044-402C-82D0-5304845E4255}" type="datetime1">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863411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quarter" idx="2"/>
          </p:nvPr>
        </p:nvSpPr>
        <p:spPr>
          <a:xfrm>
            <a:off x="4648200" y="1600200"/>
            <a:ext cx="4038600" cy="2189163"/>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Content Placeholder 4"/>
          <p:cNvSpPr>
            <a:spLocks noGrp="1"/>
          </p:cNvSpPr>
          <p:nvPr>
            <p:ph sz="quarter" idx="3"/>
          </p:nvPr>
        </p:nvSpPr>
        <p:spPr>
          <a:xfrm>
            <a:off x="4648200" y="3941763"/>
            <a:ext cx="4038600" cy="2189162"/>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fld id="{295B2F5D-A078-4D8B-8ABD-BC7C62A46617}" type="datetime1">
              <a:rPr lang="en-US" smtClean="0"/>
              <a:t>12/16/2019</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8399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lipArt Placeholder 3"/>
          <p:cNvSpPr>
            <a:spLocks noGrp="1"/>
          </p:cNvSpPr>
          <p:nvPr>
            <p:ph type="clipArt" sz="half" idx="2"/>
          </p:nvPr>
        </p:nvSpPr>
        <p:spPr>
          <a:xfrm>
            <a:off x="4648200" y="1600200"/>
            <a:ext cx="4038600" cy="4530725"/>
          </a:xfrm>
          <a:prstGeom prst="rect">
            <a:avLst/>
          </a:prstGeom>
        </p:spPr>
        <p:txBody>
          <a:bodyPr/>
          <a:lstStyle/>
          <a:p>
            <a:r>
              <a:rPr lang="en-US" altLang="zh-TW"/>
              <a:t>Click icon to add online image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DFF1D154-0251-4521-8AD6-EF86D51B6C5E}" type="datetime1">
              <a:rPr lang="en-US" smtClean="0"/>
              <a:t>12/16/2019</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179828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fld id="{B841FF75-C842-42A9-AA19-1F8EF4FA51BF}" type="datetime1">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a:xfrm>
            <a:off x="457200" y="980728"/>
            <a:ext cx="8229600" cy="515019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140486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大綱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39E2A719-2B01-4E8E-B20A-D359BE12AFC7}" type="datetime1">
              <a:rPr lang="en-US" smtClean="0"/>
              <a:t>12/16/2019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228600" y="685800"/>
            <a:ext cx="8229600" cy="1589451"/>
          </a:xfrm>
          <a:prstGeom prst="rect">
            <a:avLst/>
          </a:prstGeom>
        </p:spPr>
        <p:txBody>
          <a:bodyPr/>
          <a:lstStyle>
            <a:lvl1pPr algn="l">
              <a:defRPr sz="3000" b="1">
                <a:solidFill>
                  <a:schemeClr val="tx1"/>
                </a:solidFill>
              </a:defRPr>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228599" y="2768138"/>
            <a:ext cx="8229599" cy="2711912"/>
          </a:xfrm>
          <a:prstGeom prst="rect">
            <a:avLst/>
          </a:prstGeom>
        </p:spPr>
        <p:txBody>
          <a:bodyPr/>
          <a:lstStyle>
            <a:lvl1pPr marL="457200" indent="-457200" algn="l">
              <a:buSzPct val="100000"/>
              <a:buFont typeface="Wingdings" panose="05000000000000000000" pitchFamily="2" charset="2"/>
              <a:buChar char="§"/>
              <a:defRPr sz="3000" b="0"/>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38203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標題投影片 + 浮水印">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C3A929AB-7CCF-4BB4-BFEF-87C1886686E4}" type="datetime1">
              <a:rPr lang="en-US" smtClean="0"/>
              <a:t>12/16/2019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dirty="0"/>
          </a:p>
        </p:txBody>
      </p:sp>
      <p:sp>
        <p:nvSpPr>
          <p:cNvPr id="11" name="Rectangle 8" descr="Gold bar">
            <a:extLst>
              <a:ext uri="{FF2B5EF4-FFF2-40B4-BE49-F238E27FC236}">
                <a16:creationId xmlns:a16="http://schemas.microsoft.com/office/drawing/2014/main" id="{4CEEC8E9-5A43-42CD-B4B9-6C39E136CC2E}"/>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 descr="Orange bar">
            <a:extLst>
              <a:ext uri="{FF2B5EF4-FFF2-40B4-BE49-F238E27FC236}">
                <a16:creationId xmlns:a16="http://schemas.microsoft.com/office/drawing/2014/main" id="{C119B825-3282-4974-814F-83FCE640B23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0" descr="Slate bar">
            <a:extLst>
              <a:ext uri="{FF2B5EF4-FFF2-40B4-BE49-F238E27FC236}">
                <a16:creationId xmlns:a16="http://schemas.microsoft.com/office/drawing/2014/main" id="{4F55FCC2-8E54-4D23-B880-630A835CA1FD}"/>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
            <a:extLst>
              <a:ext uri="{FF2B5EF4-FFF2-40B4-BE49-F238E27FC236}">
                <a16:creationId xmlns:a16="http://schemas.microsoft.com/office/drawing/2014/main" id="{71B9AEDB-BCFF-4C29-8411-B045D13536D5}"/>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0" name="Rectangle 2">
            <a:extLst>
              <a:ext uri="{FF2B5EF4-FFF2-40B4-BE49-F238E27FC236}">
                <a16:creationId xmlns:a16="http://schemas.microsoft.com/office/drawing/2014/main" id="{2AED8E50-C875-4879-BFC0-E7BF0E4386BE}"/>
              </a:ext>
            </a:extLst>
          </p:cNvPr>
          <p:cNvSpPr txBox="1">
            <a:spLocks noChangeArrowheads="1"/>
          </p:cNvSpPr>
          <p:nvPr userDrawn="1"/>
        </p:nvSpPr>
        <p:spPr bwMode="auto">
          <a:xfrm>
            <a:off x="184893" y="2944363"/>
            <a:ext cx="8707587" cy="316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58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TW" altLang="en-US" sz="4000" b="1" dirty="0"/>
              <a:t>教育部新型態資安實務示範課程</a:t>
            </a:r>
            <a:endParaRPr lang="en-US" altLang="zh-TW" sz="4000" b="1" dirty="0"/>
          </a:p>
          <a:p>
            <a:r>
              <a:rPr lang="zh-TW" altLang="en-US" sz="4000" b="1" dirty="0"/>
              <a:t>發展計畫</a:t>
            </a:r>
            <a:endParaRPr lang="en-US" altLang="zh-TW" sz="4000" b="1" dirty="0"/>
          </a:p>
          <a:p>
            <a:endParaRPr lang="en-US" altLang="zh-TW" sz="4000" b="1" dirty="0"/>
          </a:p>
          <a:p>
            <a:r>
              <a:rPr lang="zh-TW" altLang="en-US" sz="4000" b="1" kern="0" dirty="0"/>
              <a:t>國立屏東大學資料庫安全實務團隊</a:t>
            </a:r>
            <a:endParaRPr lang="en-US" altLang="zh-TW" sz="4000" b="1" kern="0" dirty="0"/>
          </a:p>
          <a:p>
            <a:endParaRPr lang="zh-TW" altLang="en-US" sz="4400" b="1" kern="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420565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2AB7EEF3-3B20-48BE-8CF9-027E58954705}" type="datetime1">
              <a:rPr lang="en-US" smtClean="0"/>
              <a:t>12/16/2019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2880360"/>
            <a:ext cx="7772400" cy="1143000"/>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Tree>
    <p:extLst>
      <p:ext uri="{BB962C8B-B14F-4D97-AF65-F5344CB8AC3E}">
        <p14:creationId xmlns:p14="http://schemas.microsoft.com/office/powerpoint/2010/main" val="86958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章節副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2523518"/>
            <a:ext cx="7772400" cy="1898853"/>
          </a:xfrm>
          <a:prstGeom prst="rect">
            <a:avLst/>
          </a:prstGeom>
        </p:spPr>
        <p:txBody>
          <a:bodyPr anchor="t"/>
          <a:lstStyle>
            <a:lvl1pPr algn="ctr">
              <a:defRPr sz="4400" b="1" cap="all"/>
            </a:lvl1pPr>
          </a:lstStyle>
          <a:p>
            <a:r>
              <a:rPr lang="en-US" altLang="zh-TW" dirty="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fld id="{9A21057B-88F8-417D-8614-092C94EE47D2}" type="datetime1">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6132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half" idx="2"/>
          </p:nvPr>
        </p:nvSpPr>
        <p:spPr>
          <a:xfrm>
            <a:off x="4648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5" name="Date Placeholder 4"/>
          <p:cNvSpPr>
            <a:spLocks noGrp="1"/>
          </p:cNvSpPr>
          <p:nvPr>
            <p:ph type="dt" sz="half" idx="10"/>
          </p:nvPr>
        </p:nvSpPr>
        <p:spPr/>
        <p:txBody>
          <a:bodyPr/>
          <a:lstStyle>
            <a:lvl1pPr>
              <a:defRPr/>
            </a:lvl1pPr>
          </a:lstStyle>
          <a:p>
            <a:fld id="{632870B9-65C4-41D5-832F-3FEC7822C3FC}" type="datetime1">
              <a:rPr lang="en-US" smtClean="0"/>
              <a:t>12/16/2019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8" name="Title 1">
            <a:extLst>
              <a:ext uri="{FF2B5EF4-FFF2-40B4-BE49-F238E27FC236}">
                <a16:creationId xmlns:a16="http://schemas.microsoft.com/office/drawing/2014/main" id="{71203D04-1BAA-440C-A365-B29A4F2FEFF1}"/>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6856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TW"/>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Date Placeholder 6"/>
          <p:cNvSpPr>
            <a:spLocks noGrp="1"/>
          </p:cNvSpPr>
          <p:nvPr>
            <p:ph type="dt" sz="half" idx="10"/>
          </p:nvPr>
        </p:nvSpPr>
        <p:spPr/>
        <p:txBody>
          <a:bodyPr/>
          <a:lstStyle>
            <a:lvl1pPr>
              <a:defRPr/>
            </a:lvl1pPr>
          </a:lstStyle>
          <a:p>
            <a:fld id="{F6541EE3-6B99-4A15-AE12-B4CEA8D79483}" type="datetime1">
              <a:rPr lang="en-US" smtClean="0"/>
              <a:t>12/16/2019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92172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vl1pPr>
          </a:lstStyle>
          <a:p>
            <a:fld id="{D1DEAB7B-FD27-40E6-BF7A-C3521AE56245}" type="datetime1">
              <a:rPr lang="en-US" smtClean="0"/>
              <a:t>12/16/2019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6" name="Title 1">
            <a:extLst>
              <a:ext uri="{FF2B5EF4-FFF2-40B4-BE49-F238E27FC236}">
                <a16:creationId xmlns:a16="http://schemas.microsoft.com/office/drawing/2014/main" id="{4FA48DA0-6574-4D29-86D9-9F9641477335}"/>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15844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2B7F616A-7E51-471B-816C-219BBFD53F7F}" type="datetime1">
              <a:rPr lang="en-US" smtClean="0"/>
              <a:t>12/16/2019</a:t>
            </a:fld>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A950C51-85E1-4166-98BA-4226DDC92F1D}" type="slidenum">
              <a:rPr lang="en-US" smtClean="0"/>
              <a:t>‹#›</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1" name="Line 8">
            <a:extLst>
              <a:ext uri="{FF2B5EF4-FFF2-40B4-BE49-F238E27FC236}">
                <a16:creationId xmlns:a16="http://schemas.microsoft.com/office/drawing/2014/main" id="{D716EBBB-2029-46AB-9536-AAE61F026E91}"/>
              </a:ext>
            </a:extLst>
          </p:cNvPr>
          <p:cNvSpPr>
            <a:spLocks noChangeShapeType="1"/>
          </p:cNvSpPr>
          <p:nvPr userDrawn="1"/>
        </p:nvSpPr>
        <p:spPr bwMode="auto">
          <a:xfrm>
            <a:off x="395536" y="90872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2">
            <a:extLst>
              <a:ext uri="{FF2B5EF4-FFF2-40B4-BE49-F238E27FC236}">
                <a16:creationId xmlns:a16="http://schemas.microsoft.com/office/drawing/2014/main" id="{5E80AC26-2292-4FF2-8E3A-D103A435D4C3}"/>
              </a:ext>
            </a:extLst>
          </p:cNvPr>
          <p:cNvSpPr>
            <a:spLocks noGrp="1" noChangeArrowheads="1"/>
          </p:cNvSpPr>
          <p:nvPr>
            <p:ph type="title"/>
          </p:nvPr>
        </p:nvSpPr>
        <p:spPr bwMode="auto">
          <a:xfrm>
            <a:off x="457200" y="116633"/>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dirty="0"/>
              <a:t>按一下以編輯母片標題樣式</a:t>
            </a:r>
            <a:endParaRPr lang="en-US" dirty="0"/>
          </a:p>
        </p:txBody>
      </p:sp>
      <p:sp>
        <p:nvSpPr>
          <p:cNvPr id="13" name="Rectangle 3">
            <a:extLst>
              <a:ext uri="{FF2B5EF4-FFF2-40B4-BE49-F238E27FC236}">
                <a16:creationId xmlns:a16="http://schemas.microsoft.com/office/drawing/2014/main" id="{0D7A6E2F-00D1-4D6F-9A6C-316CF984C62A}"/>
              </a:ext>
            </a:extLst>
          </p:cNvPr>
          <p:cNvSpPr>
            <a:spLocks noGrp="1" noChangeArrowheads="1"/>
          </p:cNvSpPr>
          <p:nvPr>
            <p:ph type="body" idx="1"/>
          </p:nvPr>
        </p:nvSpPr>
        <p:spPr bwMode="auto">
          <a:xfrm>
            <a:off x="457200" y="980728"/>
            <a:ext cx="8229600" cy="515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49052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91" r:id="rId3"/>
    <p:sldLayoutId id="2147483687" r:id="rId4"/>
    <p:sldLayoutId id="2147483690" r:id="rId5"/>
    <p:sldLayoutId id="2147483688"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dt="0"/>
  <p:txStyles>
    <p:titleStyle>
      <a:lvl1pPr algn="l" rtl="0" eaLnBrk="1" fontAlgn="base" hangingPunct="1">
        <a:spcBef>
          <a:spcPct val="0"/>
        </a:spcBef>
        <a:spcAft>
          <a:spcPct val="0"/>
        </a:spcAft>
        <a:defRPr sz="3200" baseline="0">
          <a:solidFill>
            <a:schemeClr val="tx2"/>
          </a:solidFill>
          <a:latin typeface="+mj-ea"/>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3200" baseline="0">
          <a:solidFill>
            <a:schemeClr val="tx1"/>
          </a:solidFill>
          <a:latin typeface="+mj-ea"/>
          <a:ea typeface="+mj-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800" baseline="0">
          <a:solidFill>
            <a:schemeClr val="tx1"/>
          </a:solidFill>
          <a:latin typeface="+mj-ea"/>
          <a:ea typeface="+mj-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400" baseline="0">
          <a:solidFill>
            <a:schemeClr val="tx1"/>
          </a:solidFill>
          <a:latin typeface="+mj-ea"/>
          <a:ea typeface="+mj-ea"/>
        </a:defRPr>
      </a:lvl3pPr>
      <a:lvl4pPr marL="1600200" indent="-228600" algn="l" rtl="0" eaLnBrk="1" fontAlgn="base" hangingPunct="1">
        <a:spcBef>
          <a:spcPct val="20000"/>
        </a:spcBef>
        <a:spcAft>
          <a:spcPct val="0"/>
        </a:spcAft>
        <a:buClr>
          <a:schemeClr val="bg2"/>
        </a:buClr>
        <a:buFont typeface="Wingdings" pitchFamily="2" charset="2"/>
        <a:buChar char="§"/>
        <a:defRPr sz="2000" baseline="0">
          <a:solidFill>
            <a:schemeClr val="tx1"/>
          </a:solidFill>
          <a:latin typeface="+mj-ea"/>
          <a:ea typeface="+mj-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sz="2000" baseline="0">
          <a:solidFill>
            <a:schemeClr val="tx1"/>
          </a:solidFill>
          <a:latin typeface="+mj-ea"/>
          <a:ea typeface="+mj-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ithub/gitignore/blob/master/Node.gitignor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3.xml"/><Relationship Id="rId5" Type="http://schemas.openxmlformats.org/officeDocument/2006/relationships/slide" Target="slide45.xml"/><Relationship Id="rId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localhost:8888/log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rPr dirty="0"/>
              <a:t>Node.js </a:t>
            </a:r>
            <a:r>
              <a:rPr lang="zh-TW" altLang="en-US" dirty="0"/>
              <a:t>基礎資安漏洞防範</a:t>
            </a:r>
            <a:endParaRPr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
        <p:nvSpPr>
          <p:cNvPr id="2" name="Slide Number Placeholder 1">
            <a:extLst>
              <a:ext uri="{FF2B5EF4-FFF2-40B4-BE49-F238E27FC236}">
                <a16:creationId xmlns:a16="http://schemas.microsoft.com/office/drawing/2014/main" id="{1036FFF9-7698-4FB3-964B-BCA6A655DDB2}"/>
              </a:ext>
            </a:extLst>
          </p:cNvPr>
          <p:cNvSpPr>
            <a:spLocks noGrp="1"/>
          </p:cNvSpPr>
          <p:nvPr>
            <p:ph type="sldNum" sz="quarter" idx="4"/>
          </p:nvPr>
        </p:nvSpPr>
        <p:spPr/>
        <p:txBody>
          <a:bodyPr/>
          <a:lstStyle/>
          <a:p>
            <a:fld id="{9A950C51-85E1-4166-98BA-4226DDC92F1D}" type="slidenum">
              <a:rPr lang="en-US" smtClean="0"/>
              <a:t>1</a:t>
            </a:fld>
            <a:endParaRPr lang="en-US" dirty="0"/>
          </a:p>
        </p:txBody>
      </p:sp>
    </p:spTree>
    <p:extLst>
      <p:ext uri="{BB962C8B-B14F-4D97-AF65-F5344CB8AC3E}">
        <p14:creationId xmlns:p14="http://schemas.microsoft.com/office/powerpoint/2010/main" val="29398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img/ch1-npm-audit.png">
            <a:extLst>
              <a:ext uri="{FF2B5EF4-FFF2-40B4-BE49-F238E27FC236}">
                <a16:creationId xmlns:a16="http://schemas.microsoft.com/office/drawing/2014/main" id="{A402BE4A-FDA1-4472-9CB2-2A3A64FC8B34}"/>
              </a:ext>
            </a:extLst>
          </p:cNvPr>
          <p:cNvPicPr>
            <a:picLocks noGrp="1" noChangeAspect="1"/>
          </p:cNvPicPr>
          <p:nvPr/>
        </p:nvPicPr>
        <p:blipFill>
          <a:blip r:embed="rId2"/>
          <a:stretch>
            <a:fillRect/>
          </a:stretch>
        </p:blipFill>
        <p:spPr bwMode="auto">
          <a:xfrm>
            <a:off x="457200" y="2082158"/>
            <a:ext cx="4038600" cy="2992805"/>
          </a:xfrm>
          <a:prstGeom prst="rect">
            <a:avLst/>
          </a:prstGeom>
          <a:noFill/>
          <a:ln w="9525">
            <a:noFill/>
            <a:headEnd/>
            <a:tailEnd/>
          </a:ln>
        </p:spPr>
      </p:pic>
      <p:sp>
        <p:nvSpPr>
          <p:cNvPr id="8" name="Content Placeholder 2">
            <a:extLst>
              <a:ext uri="{FF2B5EF4-FFF2-40B4-BE49-F238E27FC236}">
                <a16:creationId xmlns:a16="http://schemas.microsoft.com/office/drawing/2014/main" id="{68924AEB-36F3-439A-B386-220C267B7A0C}"/>
              </a:ext>
            </a:extLst>
          </p:cNvPr>
          <p:cNvSpPr>
            <a:spLocks noGrp="1"/>
          </p:cNvSpPr>
          <p:nvPr>
            <p:ph sz="half" idx="2"/>
          </p:nvPr>
        </p:nvSpPr>
        <p:spPr bwMode="auto">
          <a:xfrm>
            <a:off x="4648200" y="1026196"/>
            <a:ext cx="4038600" cy="5104730"/>
          </a:xfrm>
          <a:prstGeom prst="rect">
            <a:avLst/>
          </a:prstGeom>
          <a:noFill/>
          <a:ln>
            <a:noFill/>
          </a:ln>
          <a:effectLst/>
        </p:spPr>
        <p:txBody>
          <a:bodyPr wrap="square" anchor="t">
            <a:normAutofit/>
          </a:bodyPr>
          <a:lstStyle/>
          <a:p>
            <a:r>
              <a:rPr lang="zh-TW" altLang="en-US" dirty="0"/>
              <a:t>如何進行初步偵測 </a:t>
            </a:r>
            <a:endParaRPr lang="en-US" sz="2800" dirty="0">
              <a:solidFill>
                <a:schemeClr val="tx1"/>
              </a:solidFill>
            </a:endParaRPr>
          </a:p>
          <a:p>
            <a:pPr lvl="1"/>
            <a:r>
              <a:rPr lang="en-US" dirty="0" err="1">
                <a:solidFill>
                  <a:schemeClr val="tx1"/>
                </a:solidFill>
              </a:rPr>
              <a:t>npm</a:t>
            </a:r>
            <a:r>
              <a:rPr lang="en-US" dirty="0">
                <a:solidFill>
                  <a:schemeClr val="tx1"/>
                </a:solidFill>
              </a:rPr>
              <a:t> audit</a:t>
            </a:r>
          </a:p>
          <a:p>
            <a:pPr lvl="2"/>
            <a:r>
              <a:rPr lang="zh-TW" altLang="en-US" sz="2400" dirty="0">
                <a:solidFill>
                  <a:schemeClr val="tx1"/>
                </a:solidFill>
              </a:rPr>
              <a:t>於</a:t>
            </a:r>
            <a:r>
              <a:rPr lang="en-US" altLang="zh-TW" sz="2400" dirty="0">
                <a:solidFill>
                  <a:schemeClr val="tx1"/>
                </a:solidFill>
              </a:rPr>
              <a:t>2018</a:t>
            </a:r>
            <a:r>
              <a:rPr lang="zh-TW" altLang="en-US" sz="2400" dirty="0">
                <a:solidFill>
                  <a:schemeClr val="tx1"/>
                </a:solidFill>
              </a:rPr>
              <a:t>晚期新增</a:t>
            </a:r>
          </a:p>
          <a:p>
            <a:pPr lvl="2"/>
            <a:r>
              <a:rPr lang="zh-TW" altLang="en-US" sz="2400" dirty="0">
                <a:solidFill>
                  <a:schemeClr val="tx1"/>
                </a:solidFill>
              </a:rPr>
              <a:t>告知哪些元件具有已知風險</a:t>
            </a:r>
          </a:p>
          <a:p>
            <a:pPr lvl="2"/>
            <a:r>
              <a:rPr lang="zh-TW" altLang="en-US" sz="2400" dirty="0">
                <a:solidFill>
                  <a:schemeClr val="tx1"/>
                </a:solidFill>
              </a:rPr>
              <a:t>可透過 </a:t>
            </a:r>
            <a:r>
              <a:rPr lang="en-US" sz="2400" dirty="0" err="1">
                <a:solidFill>
                  <a:schemeClr val="tx1"/>
                </a:solidFill>
              </a:rPr>
              <a:t>npm</a:t>
            </a:r>
            <a:r>
              <a:rPr lang="en-US" sz="2400" dirty="0">
                <a:solidFill>
                  <a:schemeClr val="tx1"/>
                </a:solidFill>
              </a:rPr>
              <a:t> audit fix </a:t>
            </a:r>
            <a:r>
              <a:rPr lang="zh-TW" altLang="en-US" sz="2400" dirty="0">
                <a:solidFill>
                  <a:schemeClr val="tx1"/>
                </a:solidFill>
              </a:rPr>
              <a:t>自動更新任何具風險之元件</a:t>
            </a:r>
          </a:p>
        </p:txBody>
      </p:sp>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bwMode="auto">
          <a:xfrm>
            <a:off x="457200" y="116633"/>
            <a:ext cx="8229600" cy="792088"/>
          </a:xfrm>
          <a:prstGeom prst="rect">
            <a:avLst/>
          </a:prstGeom>
          <a:noFill/>
          <a:ln>
            <a:noFill/>
          </a:ln>
          <a:effectLst/>
        </p:spPr>
        <p:txBody>
          <a:bodyPr wrap="square" anchor="b">
            <a:normAutofit/>
          </a:bodyPr>
          <a:lstStyle/>
          <a:p>
            <a:pPr marL="0" lvl="0" indent="0">
              <a:buNone/>
            </a:pPr>
            <a:r>
              <a:rPr lang="en-US" dirty="0"/>
              <a:t>NPM </a:t>
            </a:r>
            <a:r>
              <a:rPr lang="zh-TW" altLang="en-US" dirty="0"/>
              <a:t>風險偵測</a:t>
            </a:r>
            <a:r>
              <a:rPr lang="zh-TW" altLang="en-US" sz="3200" dirty="0">
                <a:solidFill>
                  <a:schemeClr val="tx2"/>
                </a:solidFill>
              </a:rPr>
              <a:t> </a:t>
            </a:r>
            <a:r>
              <a:rPr lang="en-US" altLang="zh-TW" sz="3200" dirty="0">
                <a:solidFill>
                  <a:schemeClr val="tx2"/>
                </a:solidFill>
              </a:rPr>
              <a:t>(1/2)</a:t>
            </a:r>
            <a:endParaRPr lang="zh-TW" altLang="en-US" sz="3200" dirty="0">
              <a:solidFill>
                <a:schemeClr val="tx2"/>
              </a:solidFill>
            </a:endParaRPr>
          </a:p>
        </p:txBody>
      </p:sp>
      <p:sp>
        <p:nvSpPr>
          <p:cNvPr id="2" name="Slide Number Placeholder 1">
            <a:extLst>
              <a:ext uri="{FF2B5EF4-FFF2-40B4-BE49-F238E27FC236}">
                <a16:creationId xmlns:a16="http://schemas.microsoft.com/office/drawing/2014/main" id="{F9F8B067-161B-4AD1-9D2F-8553D6AB0B0E}"/>
              </a:ext>
            </a:extLst>
          </p:cNvPr>
          <p:cNvSpPr>
            <a:spLocks noGrp="1"/>
          </p:cNvSpPr>
          <p:nvPr>
            <p:ph type="sldNum" sz="quarter" idx="12"/>
          </p:nvPr>
        </p:nvSpPr>
        <p:spPr/>
        <p:txBody>
          <a:bodyPr/>
          <a:lstStyle/>
          <a:p>
            <a:fld id="{9A950C51-85E1-4166-98BA-4226DDC92F1D}" type="slidenum">
              <a:rPr lang="en-US" smtClean="0"/>
              <a:t>10</a:t>
            </a:fld>
            <a:endParaRPr lang="en-US"/>
          </a:p>
        </p:txBody>
      </p:sp>
    </p:spTree>
    <p:extLst>
      <p:ext uri="{BB962C8B-B14F-4D97-AF65-F5344CB8AC3E}">
        <p14:creationId xmlns:p14="http://schemas.microsoft.com/office/powerpoint/2010/main" val="231352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NPM </a:t>
            </a:r>
            <a:r>
              <a:rPr lang="zh-TW" altLang="en-US" dirty="0"/>
              <a:t>風險偵測 </a:t>
            </a:r>
            <a:r>
              <a:rPr lang="en-US" dirty="0"/>
              <a:t>(2/2)</a:t>
            </a:r>
            <a:endParaRPr dirty="0"/>
          </a:p>
        </p:txBody>
      </p:sp>
      <p:graphicFrame>
        <p:nvGraphicFramePr>
          <p:cNvPr id="6" name="Content Placeholder 5"/>
          <p:cNvGraphicFramePr>
            <a:graphicFrameLocks noGrp="1"/>
          </p:cNvGraphicFramePr>
          <p:nvPr>
            <p:ph idx="1"/>
          </p:nvPr>
        </p:nvGraphicFramePr>
        <p:xfrm>
          <a:off x="457200" y="2255497"/>
          <a:ext cx="8229600" cy="234700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04224">
                <a:tc>
                  <a:txBody>
                    <a:bodyPr/>
                    <a:lstStyle/>
                    <a:p>
                      <a:pPr marL="0" lvl="0" indent="0">
                        <a:buNone/>
                      </a:pPr>
                      <a:r>
                        <a:rPr dirty="0" err="1"/>
                        <a:t>風險等級</a:t>
                      </a:r>
                      <a:endParaRPr dirty="0"/>
                    </a:p>
                  </a:txBody>
                  <a:tcPr/>
                </a:tc>
                <a:tc>
                  <a:txBody>
                    <a:bodyPr/>
                    <a:lstStyle/>
                    <a:p>
                      <a:pPr marL="0" lvl="0" indent="0">
                        <a:buNone/>
                      </a:pPr>
                      <a:r>
                        <a:t>建議行動</a:t>
                      </a:r>
                    </a:p>
                  </a:txBody>
                  <a:tcPr/>
                </a:tc>
                <a:extLst>
                  <a:ext uri="{0D108BD9-81ED-4DB2-BD59-A6C34878D82A}">
                    <a16:rowId xmlns:a16="http://schemas.microsoft.com/office/drawing/2014/main" val="10000"/>
                  </a:ext>
                </a:extLst>
              </a:tr>
              <a:tr h="304224">
                <a:tc>
                  <a:txBody>
                    <a:bodyPr/>
                    <a:lstStyle/>
                    <a:p>
                      <a:pPr marL="0" lvl="0" indent="0">
                        <a:buNone/>
                      </a:pPr>
                      <a:r>
                        <a:t>Critical (極高)</a:t>
                      </a:r>
                    </a:p>
                  </a:txBody>
                  <a:tcPr/>
                </a:tc>
                <a:tc>
                  <a:txBody>
                    <a:bodyPr/>
                    <a:lstStyle/>
                    <a:p>
                      <a:pPr marL="0" lvl="0" indent="0">
                        <a:buNone/>
                      </a:pPr>
                      <a:r>
                        <a:t>須立即處理</a:t>
                      </a:r>
                    </a:p>
                  </a:txBody>
                  <a:tcPr/>
                </a:tc>
                <a:extLst>
                  <a:ext uri="{0D108BD9-81ED-4DB2-BD59-A6C34878D82A}">
                    <a16:rowId xmlns:a16="http://schemas.microsoft.com/office/drawing/2014/main" val="10001"/>
                  </a:ext>
                </a:extLst>
              </a:tr>
              <a:tr h="304224">
                <a:tc>
                  <a:txBody>
                    <a:bodyPr/>
                    <a:lstStyle/>
                    <a:p>
                      <a:pPr marL="0" lvl="0" indent="0">
                        <a:buNone/>
                      </a:pPr>
                      <a:r>
                        <a:rPr dirty="0"/>
                        <a:t>High (高)</a:t>
                      </a:r>
                    </a:p>
                  </a:txBody>
                  <a:tcPr/>
                </a:tc>
                <a:tc>
                  <a:txBody>
                    <a:bodyPr/>
                    <a:lstStyle/>
                    <a:p>
                      <a:pPr marL="0" lvl="0" indent="0">
                        <a:buNone/>
                      </a:pPr>
                      <a:r>
                        <a:t>須盡快處理</a:t>
                      </a:r>
                    </a:p>
                  </a:txBody>
                  <a:tcPr/>
                </a:tc>
                <a:extLst>
                  <a:ext uri="{0D108BD9-81ED-4DB2-BD59-A6C34878D82A}">
                    <a16:rowId xmlns:a16="http://schemas.microsoft.com/office/drawing/2014/main" val="10002"/>
                  </a:ext>
                </a:extLst>
              </a:tr>
              <a:tr h="304224">
                <a:tc>
                  <a:txBody>
                    <a:bodyPr/>
                    <a:lstStyle/>
                    <a:p>
                      <a:pPr marL="0" lvl="0" indent="0">
                        <a:buNone/>
                      </a:pPr>
                      <a:r>
                        <a:rPr dirty="0"/>
                        <a:t>Moderate (中)</a:t>
                      </a:r>
                    </a:p>
                  </a:txBody>
                  <a:tcPr/>
                </a:tc>
                <a:tc>
                  <a:txBody>
                    <a:bodyPr/>
                    <a:lstStyle/>
                    <a:p>
                      <a:pPr marL="0" lvl="0" indent="0">
                        <a:buNone/>
                      </a:pPr>
                      <a:r>
                        <a:t>時間准許情況下處理</a:t>
                      </a:r>
                    </a:p>
                  </a:txBody>
                  <a:tcPr/>
                </a:tc>
                <a:extLst>
                  <a:ext uri="{0D108BD9-81ED-4DB2-BD59-A6C34878D82A}">
                    <a16:rowId xmlns:a16="http://schemas.microsoft.com/office/drawing/2014/main" val="10003"/>
                  </a:ext>
                </a:extLst>
              </a:tr>
              <a:tr h="883966">
                <a:tc>
                  <a:txBody>
                    <a:bodyPr/>
                    <a:lstStyle/>
                    <a:p>
                      <a:pPr marL="0" lvl="0" indent="0">
                        <a:buNone/>
                      </a:pPr>
                      <a:r>
                        <a:t>Low (低)</a:t>
                      </a:r>
                    </a:p>
                  </a:txBody>
                  <a:tcPr/>
                </a:tc>
                <a:tc>
                  <a:txBody>
                    <a:bodyPr/>
                    <a:lstStyle/>
                    <a:p>
                      <a:pPr marL="0" lvl="0" indent="0">
                        <a:buNone/>
                      </a:pPr>
                      <a:r>
                        <a:rPr dirty="0" err="1"/>
                        <a:t>由擁有者自行決定</a:t>
                      </a:r>
                      <a:endParaRPr dirty="0"/>
                    </a:p>
                  </a:txBody>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8D7F4EEA-E922-46AF-A704-855AEF313AEC}"/>
              </a:ext>
            </a:extLst>
          </p:cNvPr>
          <p:cNvSpPr>
            <a:spLocks noGrp="1"/>
          </p:cNvSpPr>
          <p:nvPr>
            <p:ph type="sldNum" sz="quarter" idx="12"/>
          </p:nvPr>
        </p:nvSpPr>
        <p:spPr/>
        <p:txBody>
          <a:bodyPr/>
          <a:lstStyle/>
          <a:p>
            <a:fld id="{9A950C51-85E1-4166-98BA-4226DDC92F1D}" type="slidenum">
              <a:rPr lang="en-US" smtClean="0"/>
              <a:t>11</a:t>
            </a:fld>
            <a:endParaRPr lang="en-US"/>
          </a:p>
        </p:txBody>
      </p:sp>
    </p:spTree>
    <p:extLst>
      <p:ext uri="{BB962C8B-B14F-4D97-AF65-F5344CB8AC3E}">
        <p14:creationId xmlns:p14="http://schemas.microsoft.com/office/powerpoint/2010/main" val="20565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第一支 Node.js 專案</a:t>
            </a:r>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
        <p:nvSpPr>
          <p:cNvPr id="2" name="Slide Number Placeholder 1">
            <a:extLst>
              <a:ext uri="{FF2B5EF4-FFF2-40B4-BE49-F238E27FC236}">
                <a16:creationId xmlns:a16="http://schemas.microsoft.com/office/drawing/2014/main" id="{EFA294E8-CD0B-41DD-ABA8-B1AB6346835A}"/>
              </a:ext>
            </a:extLst>
          </p:cNvPr>
          <p:cNvSpPr>
            <a:spLocks noGrp="1"/>
          </p:cNvSpPr>
          <p:nvPr>
            <p:ph type="sldNum" sz="quarter" idx="4"/>
          </p:nvPr>
        </p:nvSpPr>
        <p:spPr/>
        <p:txBody>
          <a:bodyPr/>
          <a:lstStyle/>
          <a:p>
            <a:fld id="{9A950C51-85E1-4166-98BA-4226DDC92F1D}" type="slidenum">
              <a:rPr lang="en-US" smtClean="0"/>
              <a:t>12</a:t>
            </a:fld>
            <a:endParaRPr lang="en-US"/>
          </a:p>
        </p:txBody>
      </p:sp>
    </p:spTree>
    <p:extLst>
      <p:ext uri="{BB962C8B-B14F-4D97-AF65-F5344CB8AC3E}">
        <p14:creationId xmlns:p14="http://schemas.microsoft.com/office/powerpoint/2010/main" val="208851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專案設定及介紹</a:t>
            </a:r>
            <a:r>
              <a:rPr lang="en-US" dirty="0"/>
              <a:t> (1/5)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Express </a:t>
            </a:r>
            <a:r>
              <a:rPr lang="zh-TW" altLang="en-US" dirty="0"/>
              <a:t>是什麼</a:t>
            </a:r>
            <a:r>
              <a:rPr lang="en-US" altLang="zh-TW" dirty="0"/>
              <a:t>?</a:t>
            </a:r>
            <a:endParaRPr lang="en-US" dirty="0"/>
          </a:p>
          <a:p>
            <a:pPr lvl="1"/>
            <a:r>
              <a:rPr dirty="0"/>
              <a:t>Express </a:t>
            </a:r>
            <a:r>
              <a:rPr dirty="0" err="1"/>
              <a:t>是套快速及精簡的網頁框架</a:t>
            </a:r>
            <a:endParaRPr dirty="0"/>
          </a:p>
          <a:p>
            <a:pPr lvl="1"/>
            <a:r>
              <a:rPr dirty="0" err="1"/>
              <a:t>可用於快速設計</a:t>
            </a:r>
            <a:r>
              <a:rPr dirty="0"/>
              <a:t> RESTful API</a:t>
            </a:r>
          </a:p>
        </p:txBody>
      </p:sp>
      <p:pic>
        <p:nvPicPr>
          <p:cNvPr id="4" name="Picture 3" descr="img/ch2-express-homepage.png">
            <a:extLst>
              <a:ext uri="{FF2B5EF4-FFF2-40B4-BE49-F238E27FC236}">
                <a16:creationId xmlns:a16="http://schemas.microsoft.com/office/drawing/2014/main" id="{84B6AB2F-E83E-4282-AC42-C17B98A5B709}"/>
              </a:ext>
            </a:extLst>
          </p:cNvPr>
          <p:cNvPicPr>
            <a:picLocks noGrp="1" noChangeAspect="1"/>
          </p:cNvPicPr>
          <p:nvPr/>
        </p:nvPicPr>
        <p:blipFill>
          <a:blip r:embed="rId2"/>
          <a:stretch>
            <a:fillRect/>
          </a:stretch>
        </p:blipFill>
        <p:spPr bwMode="auto">
          <a:xfrm>
            <a:off x="457200" y="2689225"/>
            <a:ext cx="8229600" cy="3441700"/>
          </a:xfrm>
          <a:prstGeom prst="rect">
            <a:avLst/>
          </a:prstGeom>
          <a:noFill/>
          <a:ln w="9525">
            <a:noFill/>
            <a:headEnd/>
            <a:tailEnd/>
          </a:ln>
        </p:spPr>
      </p:pic>
      <p:sp>
        <p:nvSpPr>
          <p:cNvPr id="2" name="Slide Number Placeholder 1">
            <a:extLst>
              <a:ext uri="{FF2B5EF4-FFF2-40B4-BE49-F238E27FC236}">
                <a16:creationId xmlns:a16="http://schemas.microsoft.com/office/drawing/2014/main" id="{54072997-69E5-48D4-872C-82B5154A98F1}"/>
              </a:ext>
            </a:extLst>
          </p:cNvPr>
          <p:cNvSpPr>
            <a:spLocks noGrp="1"/>
          </p:cNvSpPr>
          <p:nvPr>
            <p:ph type="sldNum" sz="quarter" idx="12"/>
          </p:nvPr>
        </p:nvSpPr>
        <p:spPr/>
        <p:txBody>
          <a:bodyPr/>
          <a:lstStyle/>
          <a:p>
            <a:fld id="{9A950C51-85E1-4166-98BA-4226DDC92F1D}" type="slidenum">
              <a:rPr lang="en-US" smtClean="0"/>
              <a:t>13</a:t>
            </a:fld>
            <a:endParaRPr lang="en-US"/>
          </a:p>
        </p:txBody>
      </p:sp>
    </p:spTree>
    <p:extLst>
      <p:ext uri="{BB962C8B-B14F-4D97-AF65-F5344CB8AC3E}">
        <p14:creationId xmlns:p14="http://schemas.microsoft.com/office/powerpoint/2010/main" val="17889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專案設定及介紹</a:t>
            </a:r>
            <a:r>
              <a:rPr lang="en-US" dirty="0"/>
              <a:t> (2/5)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Git </a:t>
            </a:r>
            <a:r>
              <a:rPr lang="zh-TW" altLang="en-US" dirty="0"/>
              <a:t>注意事項</a:t>
            </a:r>
            <a:endParaRPr lang="en-US" dirty="0"/>
          </a:p>
          <a:p>
            <a:pPr lvl="1"/>
            <a:r>
              <a:rPr dirty="0" err="1"/>
              <a:t>若有使用</a:t>
            </a:r>
            <a:r>
              <a:rPr dirty="0"/>
              <a:t> Git…</a:t>
            </a:r>
          </a:p>
          <a:p>
            <a:pPr lvl="2"/>
            <a:r>
              <a:rPr dirty="0" err="1"/>
              <a:t>在安裝</a:t>
            </a:r>
            <a:r>
              <a:rPr dirty="0"/>
              <a:t> NPM </a:t>
            </a:r>
            <a:r>
              <a:rPr dirty="0" err="1"/>
              <a:t>模組時會產生</a:t>
            </a:r>
            <a:r>
              <a:rPr dirty="0"/>
              <a:t> </a:t>
            </a:r>
            <a:r>
              <a:rPr sz="1800" dirty="0" err="1">
                <a:latin typeface="Courier"/>
              </a:rPr>
              <a:t>node_modules</a:t>
            </a:r>
            <a:r>
              <a:rPr dirty="0"/>
              <a:t> </a:t>
            </a:r>
            <a:r>
              <a:rPr dirty="0" err="1"/>
              <a:t>資料夾，此資料夾不需加入至</a:t>
            </a:r>
            <a:r>
              <a:rPr dirty="0"/>
              <a:t> Git 內</a:t>
            </a:r>
          </a:p>
          <a:p>
            <a:pPr lvl="2"/>
            <a:r>
              <a:rPr sz="1800" dirty="0">
                <a:latin typeface="Courier"/>
              </a:rPr>
              <a:t>package-</a:t>
            </a:r>
            <a:r>
              <a:rPr sz="1800" dirty="0" err="1">
                <a:latin typeface="Courier"/>
              </a:rPr>
              <a:t>lock.json</a:t>
            </a:r>
            <a:r>
              <a:rPr dirty="0"/>
              <a:t> 及 </a:t>
            </a:r>
            <a:r>
              <a:rPr sz="1800" dirty="0" err="1">
                <a:latin typeface="Courier"/>
              </a:rPr>
              <a:t>package.json</a:t>
            </a:r>
            <a:r>
              <a:rPr dirty="0"/>
              <a:t> </a:t>
            </a:r>
            <a:r>
              <a:rPr dirty="0" err="1"/>
              <a:t>需要加入至</a:t>
            </a:r>
            <a:r>
              <a:rPr dirty="0"/>
              <a:t> Git 內</a:t>
            </a:r>
          </a:p>
        </p:txBody>
      </p:sp>
      <p:sp>
        <p:nvSpPr>
          <p:cNvPr id="2" name="Slide Number Placeholder 1">
            <a:extLst>
              <a:ext uri="{FF2B5EF4-FFF2-40B4-BE49-F238E27FC236}">
                <a16:creationId xmlns:a16="http://schemas.microsoft.com/office/drawing/2014/main" id="{359B2160-372A-4D1F-B06A-3E021E49F1CA}"/>
              </a:ext>
            </a:extLst>
          </p:cNvPr>
          <p:cNvSpPr>
            <a:spLocks noGrp="1"/>
          </p:cNvSpPr>
          <p:nvPr>
            <p:ph type="sldNum" sz="quarter" idx="12"/>
          </p:nvPr>
        </p:nvSpPr>
        <p:spPr/>
        <p:txBody>
          <a:bodyPr/>
          <a:lstStyle/>
          <a:p>
            <a:fld id="{9A950C51-85E1-4166-98BA-4226DDC92F1D}" type="slidenum">
              <a:rPr lang="en-US" smtClean="0"/>
              <a:t>14</a:t>
            </a:fld>
            <a:endParaRPr lang="en-US"/>
          </a:p>
        </p:txBody>
      </p:sp>
    </p:spTree>
    <p:extLst>
      <p:ext uri="{BB962C8B-B14F-4D97-AF65-F5344CB8AC3E}">
        <p14:creationId xmlns:p14="http://schemas.microsoft.com/office/powerpoint/2010/main" val="391206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2-gitignore-example.png"/>
          <p:cNvPicPr>
            <a:picLocks noGrp="1" noChangeAspect="1"/>
          </p:cNvPicPr>
          <p:nvPr/>
        </p:nvPicPr>
        <p:blipFill>
          <a:blip r:embed="rId2"/>
          <a:stretch>
            <a:fillRect/>
          </a:stretch>
        </p:blipFill>
        <p:spPr bwMode="auto">
          <a:xfrm>
            <a:off x="1638300" y="977900"/>
            <a:ext cx="5880100" cy="46355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rPr sz="1800">
                <a:hlinkClick r:id="rId3"/>
              </a:rPr>
              <a:t>.gitignore</a:t>
            </a:r>
            <a:r>
              <a:rPr>
                <a:hlinkClick r:id="rId3"/>
              </a:rPr>
              <a:t> 範例</a:t>
            </a:r>
          </a:p>
        </p:txBody>
      </p:sp>
      <p:sp>
        <p:nvSpPr>
          <p:cNvPr id="4" name="Slide Number Placeholder 3">
            <a:extLst>
              <a:ext uri="{FF2B5EF4-FFF2-40B4-BE49-F238E27FC236}">
                <a16:creationId xmlns:a16="http://schemas.microsoft.com/office/drawing/2014/main" id="{71BC4A93-CEFB-4D60-9363-767A7F1C6B1E}"/>
              </a:ext>
            </a:extLst>
          </p:cNvPr>
          <p:cNvSpPr>
            <a:spLocks noGrp="1"/>
          </p:cNvSpPr>
          <p:nvPr>
            <p:ph type="sldNum" sz="quarter" idx="12"/>
          </p:nvPr>
        </p:nvSpPr>
        <p:spPr/>
        <p:txBody>
          <a:bodyPr/>
          <a:lstStyle/>
          <a:p>
            <a:fld id="{9A950C51-85E1-4166-98BA-4226DDC92F1D}" type="slidenum">
              <a:rPr lang="en-US" smtClean="0"/>
              <a:t>15</a:t>
            </a:fld>
            <a:endParaRPr lang="en-US"/>
          </a:p>
        </p:txBody>
      </p:sp>
    </p:spTree>
    <p:extLst>
      <p:ext uri="{BB962C8B-B14F-4D97-AF65-F5344CB8AC3E}">
        <p14:creationId xmlns:p14="http://schemas.microsoft.com/office/powerpoint/2010/main" val="1899709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專案設定及介紹</a:t>
            </a:r>
            <a:r>
              <a:rPr lang="en-US" dirty="0"/>
              <a:t> (3/5)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設定專案</a:t>
            </a:r>
            <a:endParaRPr lang="en-US" dirty="0"/>
          </a:p>
          <a:p>
            <a:pPr lvl="1">
              <a:buAutoNum type="arabicPeriod"/>
            </a:pPr>
            <a:r>
              <a:rPr dirty="0" err="1"/>
              <a:t>建立資料夾並在資料夾內開啟終端機</a:t>
            </a:r>
            <a:endParaRPr dirty="0"/>
          </a:p>
          <a:p>
            <a:pPr lvl="1">
              <a:buAutoNum type="arabicPeriod"/>
            </a:pPr>
            <a:r>
              <a:rPr dirty="0" err="1"/>
              <a:t>輸入</a:t>
            </a:r>
            <a:r>
              <a:rPr dirty="0"/>
              <a:t> </a:t>
            </a:r>
            <a:r>
              <a:rPr sz="1800" dirty="0" err="1">
                <a:latin typeface="Courier"/>
              </a:rPr>
              <a:t>npm</a:t>
            </a:r>
            <a:r>
              <a:rPr sz="1800" dirty="0">
                <a:latin typeface="Courier"/>
              </a:rPr>
              <a:t> </a:t>
            </a:r>
            <a:r>
              <a:rPr sz="1800" dirty="0" err="1">
                <a:latin typeface="Courier"/>
              </a:rPr>
              <a:t>init</a:t>
            </a:r>
            <a:endParaRPr sz="1800" dirty="0">
              <a:latin typeface="Courier"/>
            </a:endParaRPr>
          </a:p>
          <a:p>
            <a:pPr lvl="2"/>
            <a:r>
              <a:rPr dirty="0" err="1"/>
              <a:t>將設定此專案的</a:t>
            </a:r>
            <a:r>
              <a:rPr dirty="0"/>
              <a:t> </a:t>
            </a:r>
            <a:r>
              <a:rPr sz="1800" dirty="0" err="1">
                <a:latin typeface="Courier"/>
              </a:rPr>
              <a:t>package.json</a:t>
            </a:r>
            <a:endParaRPr sz="1800" dirty="0">
              <a:latin typeface="Courier"/>
            </a:endParaRPr>
          </a:p>
          <a:p>
            <a:pPr lvl="2"/>
            <a:r>
              <a:rPr dirty="0" err="1"/>
              <a:t>預設輸出檔名為</a:t>
            </a:r>
            <a:r>
              <a:rPr dirty="0"/>
              <a:t> </a:t>
            </a:r>
            <a:r>
              <a:rPr sz="1800" dirty="0">
                <a:latin typeface="Courier"/>
              </a:rPr>
              <a:t>index.js</a:t>
            </a:r>
            <a:r>
              <a:rPr dirty="0"/>
              <a:t>; </a:t>
            </a:r>
            <a:r>
              <a:rPr dirty="0" err="1"/>
              <a:t>建議改為</a:t>
            </a:r>
            <a:r>
              <a:rPr dirty="0"/>
              <a:t> </a:t>
            </a:r>
            <a:r>
              <a:rPr sz="1800" dirty="0">
                <a:latin typeface="Courier"/>
              </a:rPr>
              <a:t>app.js</a:t>
            </a:r>
          </a:p>
          <a:p>
            <a:pPr lvl="1">
              <a:buAutoNum type="arabicPeriod"/>
            </a:pPr>
            <a:r>
              <a:rPr dirty="0" err="1"/>
              <a:t>輸入專案相關資料如專案名稱、版本、作者</a:t>
            </a:r>
            <a:r>
              <a:rPr dirty="0"/>
              <a:t>…等</a:t>
            </a:r>
          </a:p>
          <a:p>
            <a:pPr lvl="1">
              <a:buAutoNum type="arabicPeriod"/>
            </a:pPr>
            <a:r>
              <a:rPr dirty="0" err="1"/>
              <a:t>輸入</a:t>
            </a:r>
            <a:r>
              <a:rPr dirty="0"/>
              <a:t> </a:t>
            </a:r>
            <a:r>
              <a:rPr sz="1800" dirty="0" err="1">
                <a:latin typeface="Courier"/>
              </a:rPr>
              <a:t>npm</a:t>
            </a:r>
            <a:r>
              <a:rPr sz="1800" dirty="0">
                <a:latin typeface="Courier"/>
              </a:rPr>
              <a:t> install express</a:t>
            </a:r>
          </a:p>
          <a:p>
            <a:pPr lvl="2"/>
            <a:r>
              <a:rPr dirty="0" err="1"/>
              <a:t>將安裝最新版本的</a:t>
            </a:r>
            <a:r>
              <a:rPr dirty="0"/>
              <a:t> </a:t>
            </a:r>
            <a:r>
              <a:rPr sz="1800" dirty="0">
                <a:latin typeface="Courier"/>
              </a:rPr>
              <a:t>Express</a:t>
            </a:r>
          </a:p>
        </p:txBody>
      </p:sp>
      <p:sp>
        <p:nvSpPr>
          <p:cNvPr id="2" name="Slide Number Placeholder 1">
            <a:extLst>
              <a:ext uri="{FF2B5EF4-FFF2-40B4-BE49-F238E27FC236}">
                <a16:creationId xmlns:a16="http://schemas.microsoft.com/office/drawing/2014/main" id="{4EBAB9BB-E0F9-4F94-A7E2-A581B41B8411}"/>
              </a:ext>
            </a:extLst>
          </p:cNvPr>
          <p:cNvSpPr>
            <a:spLocks noGrp="1"/>
          </p:cNvSpPr>
          <p:nvPr>
            <p:ph type="sldNum" sz="quarter" idx="12"/>
          </p:nvPr>
        </p:nvSpPr>
        <p:spPr/>
        <p:txBody>
          <a:bodyPr/>
          <a:lstStyle/>
          <a:p>
            <a:fld id="{9A950C51-85E1-4166-98BA-4226DDC92F1D}" type="slidenum">
              <a:rPr lang="en-US" smtClean="0"/>
              <a:t>16</a:t>
            </a:fld>
            <a:endParaRPr lang="en-US"/>
          </a:p>
        </p:txBody>
      </p:sp>
    </p:spTree>
    <p:extLst>
      <p:ext uri="{BB962C8B-B14F-4D97-AF65-F5344CB8AC3E}">
        <p14:creationId xmlns:p14="http://schemas.microsoft.com/office/powerpoint/2010/main" val="3866938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2-npm-install.png"/>
          <p:cNvPicPr>
            <a:picLocks noGrp="1" noChangeAspect="1"/>
          </p:cNvPicPr>
          <p:nvPr/>
        </p:nvPicPr>
        <p:blipFill>
          <a:blip r:embed="rId2"/>
          <a:stretch>
            <a:fillRect/>
          </a:stretch>
        </p:blipFill>
        <p:spPr bwMode="auto">
          <a:xfrm>
            <a:off x="457200" y="2311400"/>
            <a:ext cx="8229600" cy="19685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安裝 Express</a:t>
            </a:r>
          </a:p>
        </p:txBody>
      </p:sp>
      <p:sp>
        <p:nvSpPr>
          <p:cNvPr id="4" name="Slide Number Placeholder 3">
            <a:extLst>
              <a:ext uri="{FF2B5EF4-FFF2-40B4-BE49-F238E27FC236}">
                <a16:creationId xmlns:a16="http://schemas.microsoft.com/office/drawing/2014/main" id="{648539E1-7F19-442C-9381-37A395043A5E}"/>
              </a:ext>
            </a:extLst>
          </p:cNvPr>
          <p:cNvSpPr>
            <a:spLocks noGrp="1"/>
          </p:cNvSpPr>
          <p:nvPr>
            <p:ph type="sldNum" sz="quarter" idx="12"/>
          </p:nvPr>
        </p:nvSpPr>
        <p:spPr/>
        <p:txBody>
          <a:bodyPr/>
          <a:lstStyle/>
          <a:p>
            <a:fld id="{9A950C51-85E1-4166-98BA-4226DDC92F1D}" type="slidenum">
              <a:rPr lang="en-US" smtClean="0"/>
              <a:t>17</a:t>
            </a:fld>
            <a:endParaRPr lang="en-US"/>
          </a:p>
        </p:txBody>
      </p:sp>
    </p:spTree>
    <p:extLst>
      <p:ext uri="{BB962C8B-B14F-4D97-AF65-F5344CB8AC3E}">
        <p14:creationId xmlns:p14="http://schemas.microsoft.com/office/powerpoint/2010/main" val="562904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專案設定及介紹</a:t>
            </a:r>
            <a:r>
              <a:rPr lang="en-US" dirty="0"/>
              <a:t> (4/5)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lnSpcReduction="10000"/>
          </a:bodyPr>
          <a:lstStyle/>
          <a:p>
            <a:pPr marL="228600" lvl="0" indent="0">
              <a:buNone/>
            </a:pPr>
            <a:r>
              <a:rPr lang="en-US" sz="1800" i="1" dirty="0">
                <a:solidFill>
                  <a:srgbClr val="60A0B0"/>
                </a:solidFill>
                <a:latin typeface="Courier"/>
              </a:rPr>
              <a:t>// Hello World </a:t>
            </a:r>
            <a:r>
              <a:rPr lang="zh-TW" altLang="en-US" sz="1800" i="1" dirty="0">
                <a:solidFill>
                  <a:srgbClr val="60A0B0"/>
                </a:solidFill>
                <a:latin typeface="Courier"/>
              </a:rPr>
              <a:t>程式碼</a:t>
            </a:r>
            <a:endParaRPr lang="en-US" sz="1800" i="1" dirty="0">
              <a:solidFill>
                <a:srgbClr val="60A0B0"/>
              </a:solidFill>
              <a:latin typeface="Courier"/>
            </a:endParaRPr>
          </a:p>
          <a:p>
            <a:pPr marL="228600" lvl="0" indent="0">
              <a:buNone/>
            </a:pPr>
            <a:r>
              <a:rPr sz="1800" i="1" dirty="0">
                <a:solidFill>
                  <a:srgbClr val="60A0B0"/>
                </a:solidFill>
                <a:latin typeface="Courier"/>
              </a:rPr>
              <a:t>// </a:t>
            </a:r>
            <a:r>
              <a:rPr sz="1800" i="1" dirty="0" err="1">
                <a:solidFill>
                  <a:srgbClr val="60A0B0"/>
                </a:solidFill>
                <a:latin typeface="Courier"/>
              </a:rPr>
              <a:t>尋找名為</a:t>
            </a:r>
            <a:r>
              <a:rPr sz="1800" i="1" dirty="0">
                <a:solidFill>
                  <a:srgbClr val="60A0B0"/>
                </a:solidFill>
                <a:latin typeface="Courier"/>
              </a:rPr>
              <a:t> "express" 的 Node.js </a:t>
            </a:r>
            <a:r>
              <a:rPr sz="1800" i="1" dirty="0" err="1">
                <a:solidFill>
                  <a:srgbClr val="60A0B0"/>
                </a:solidFill>
                <a:latin typeface="Courier"/>
              </a:rPr>
              <a:t>套件並將其初始化</a:t>
            </a:r>
            <a:br>
              <a:rPr dirty="0"/>
            </a:br>
            <a:r>
              <a:rPr sz="1800" b="1" dirty="0">
                <a:solidFill>
                  <a:srgbClr val="007020"/>
                </a:solidFill>
                <a:latin typeface="Courier"/>
              </a:rPr>
              <a:t>const</a:t>
            </a:r>
            <a:r>
              <a:rPr sz="1800" dirty="0">
                <a:latin typeface="Courier"/>
              </a:rPr>
              <a:t> express </a:t>
            </a:r>
            <a:r>
              <a:rPr sz="1800" dirty="0">
                <a:solidFill>
                  <a:srgbClr val="666666"/>
                </a:solidFill>
                <a:latin typeface="Courier"/>
              </a:rPr>
              <a:t>=</a:t>
            </a:r>
            <a:r>
              <a:rPr sz="1800" dirty="0">
                <a:latin typeface="Courier"/>
              </a:rPr>
              <a:t> </a:t>
            </a:r>
            <a:r>
              <a:rPr sz="1800" dirty="0">
                <a:solidFill>
                  <a:srgbClr val="7D9029"/>
                </a:solidFill>
                <a:latin typeface="Courier"/>
              </a:rPr>
              <a:t>require</a:t>
            </a:r>
            <a:r>
              <a:rPr sz="1800" dirty="0">
                <a:latin typeface="Courier"/>
              </a:rPr>
              <a:t>(</a:t>
            </a:r>
            <a:r>
              <a:rPr sz="1800" dirty="0">
                <a:solidFill>
                  <a:srgbClr val="4070A0"/>
                </a:solidFill>
                <a:latin typeface="Courier"/>
              </a:rPr>
              <a:t>'express'</a:t>
            </a:r>
            <a:r>
              <a:rPr sz="1800" dirty="0">
                <a:latin typeface="Courier"/>
              </a:rPr>
              <a:t>)</a:t>
            </a:r>
            <a:r>
              <a:rPr sz="1800" dirty="0">
                <a:solidFill>
                  <a:srgbClr val="666666"/>
                </a:solidFill>
                <a:latin typeface="Courier"/>
              </a:rPr>
              <a:t>;</a:t>
            </a:r>
            <a:br>
              <a:rPr dirty="0"/>
            </a:br>
            <a:r>
              <a:rPr sz="1800" i="1" dirty="0">
                <a:solidFill>
                  <a:srgbClr val="60A0B0"/>
                </a:solidFill>
                <a:latin typeface="Courier"/>
              </a:rPr>
              <a:t>// </a:t>
            </a:r>
            <a:r>
              <a:rPr sz="1800" i="1" dirty="0" err="1">
                <a:solidFill>
                  <a:srgbClr val="60A0B0"/>
                </a:solidFill>
                <a:latin typeface="Courier"/>
              </a:rPr>
              <a:t>創建</a:t>
            </a:r>
            <a:r>
              <a:rPr sz="1800" i="1" dirty="0">
                <a:solidFill>
                  <a:srgbClr val="60A0B0"/>
                </a:solidFill>
                <a:latin typeface="Courier"/>
              </a:rPr>
              <a:t> express</a:t>
            </a:r>
            <a:br>
              <a:rPr dirty="0"/>
            </a:br>
            <a:r>
              <a:rPr sz="1800" b="1" dirty="0">
                <a:solidFill>
                  <a:srgbClr val="007020"/>
                </a:solidFill>
                <a:latin typeface="Courier"/>
              </a:rPr>
              <a:t>const</a:t>
            </a:r>
            <a:r>
              <a:rPr sz="1800" dirty="0">
                <a:latin typeface="Courier"/>
              </a:rPr>
              <a:t> app </a:t>
            </a:r>
            <a:r>
              <a:rPr sz="1800" dirty="0">
                <a:solidFill>
                  <a:srgbClr val="666666"/>
                </a:solidFill>
                <a:latin typeface="Courier"/>
              </a:rPr>
              <a:t>=</a:t>
            </a:r>
            <a:r>
              <a:rPr sz="1800" dirty="0">
                <a:latin typeface="Courier"/>
              </a:rPr>
              <a:t> </a:t>
            </a:r>
            <a:r>
              <a:rPr sz="1800" dirty="0">
                <a:solidFill>
                  <a:srgbClr val="7D9029"/>
                </a:solidFill>
                <a:latin typeface="Courier"/>
              </a:rPr>
              <a:t>express</a:t>
            </a:r>
            <a:r>
              <a:rPr sz="1800" dirty="0">
                <a:latin typeface="Courier"/>
              </a:rPr>
              <a:t>()</a:t>
            </a:r>
            <a:r>
              <a:rPr sz="1800" dirty="0">
                <a:solidFill>
                  <a:srgbClr val="666666"/>
                </a:solidFill>
                <a:latin typeface="Courier"/>
              </a:rPr>
              <a:t>;</a:t>
            </a:r>
            <a:br>
              <a:rPr dirty="0"/>
            </a:br>
            <a:r>
              <a:rPr sz="1800" i="1" dirty="0">
                <a:solidFill>
                  <a:srgbClr val="60A0B0"/>
                </a:solidFill>
                <a:latin typeface="Courier"/>
              </a:rPr>
              <a:t>// </a:t>
            </a:r>
            <a:r>
              <a:rPr sz="1800" i="1" dirty="0" err="1">
                <a:solidFill>
                  <a:srgbClr val="60A0B0"/>
                </a:solidFill>
                <a:latin typeface="Courier"/>
              </a:rPr>
              <a:t>設定</a:t>
            </a:r>
            <a:r>
              <a:rPr sz="1800" i="1" dirty="0">
                <a:solidFill>
                  <a:srgbClr val="60A0B0"/>
                </a:solidFill>
                <a:latin typeface="Courier"/>
              </a:rPr>
              <a:t> express </a:t>
            </a:r>
            <a:r>
              <a:rPr sz="1800" i="1" dirty="0" err="1">
                <a:solidFill>
                  <a:srgbClr val="60A0B0"/>
                </a:solidFill>
                <a:latin typeface="Courier"/>
              </a:rPr>
              <a:t>在哪一埠聽取</a:t>
            </a:r>
            <a:r>
              <a:rPr sz="1800" i="1" dirty="0">
                <a:solidFill>
                  <a:srgbClr val="60A0B0"/>
                </a:solidFill>
                <a:latin typeface="Courier"/>
              </a:rPr>
              <a:t> HTTP </a:t>
            </a:r>
            <a:r>
              <a:rPr sz="1800" i="1" dirty="0" err="1">
                <a:solidFill>
                  <a:srgbClr val="60A0B0"/>
                </a:solidFill>
                <a:latin typeface="Courier"/>
              </a:rPr>
              <a:t>請求</a:t>
            </a:r>
            <a:br>
              <a:rPr dirty="0"/>
            </a:br>
            <a:r>
              <a:rPr sz="1800" b="1" dirty="0">
                <a:solidFill>
                  <a:srgbClr val="007020"/>
                </a:solidFill>
                <a:latin typeface="Courier"/>
              </a:rPr>
              <a:t>const</a:t>
            </a:r>
            <a:r>
              <a:rPr sz="1800" dirty="0">
                <a:latin typeface="Courier"/>
              </a:rPr>
              <a:t> port </a:t>
            </a:r>
            <a:r>
              <a:rPr sz="1800" dirty="0">
                <a:solidFill>
                  <a:srgbClr val="666666"/>
                </a:solidFill>
                <a:latin typeface="Courier"/>
              </a:rPr>
              <a:t>=</a:t>
            </a:r>
            <a:r>
              <a:rPr sz="1800" dirty="0">
                <a:latin typeface="Courier"/>
              </a:rPr>
              <a:t> </a:t>
            </a:r>
            <a:r>
              <a:rPr sz="1800" dirty="0">
                <a:solidFill>
                  <a:srgbClr val="40A070"/>
                </a:solidFill>
                <a:latin typeface="Courier"/>
              </a:rPr>
              <a:t>3000</a:t>
            </a:r>
            <a:r>
              <a:rPr sz="1800" dirty="0">
                <a:solidFill>
                  <a:srgbClr val="666666"/>
                </a:solidFill>
                <a:latin typeface="Courier"/>
              </a:rPr>
              <a:t>;</a:t>
            </a:r>
            <a:br>
              <a:rPr dirty="0"/>
            </a:br>
            <a:br>
              <a:rPr dirty="0"/>
            </a:br>
            <a:r>
              <a:rPr sz="1800" i="1" dirty="0">
                <a:solidFill>
                  <a:srgbClr val="60A0B0"/>
                </a:solidFill>
                <a:latin typeface="Courier"/>
              </a:rPr>
              <a:t>// </a:t>
            </a:r>
            <a:r>
              <a:rPr sz="1800" i="1" dirty="0" err="1">
                <a:solidFill>
                  <a:srgbClr val="60A0B0"/>
                </a:solidFill>
                <a:latin typeface="Courier"/>
              </a:rPr>
              <a:t>格式：app.get</a:t>
            </a:r>
            <a:r>
              <a:rPr sz="1800" i="1" dirty="0">
                <a:solidFill>
                  <a:srgbClr val="60A0B0"/>
                </a:solidFill>
                <a:latin typeface="Courier"/>
              </a:rPr>
              <a:t>(path, callback [, callback ...])</a:t>
            </a:r>
            <a:br>
              <a:rPr dirty="0"/>
            </a:br>
            <a:r>
              <a:rPr sz="1800" i="1" dirty="0">
                <a:solidFill>
                  <a:srgbClr val="60A0B0"/>
                </a:solidFill>
                <a:latin typeface="Courier"/>
              </a:rPr>
              <a:t>//      </a:t>
            </a:r>
            <a:r>
              <a:rPr sz="1800" i="1" dirty="0" err="1">
                <a:solidFill>
                  <a:srgbClr val="60A0B0"/>
                </a:solidFill>
                <a:latin typeface="Courier"/>
              </a:rPr>
              <a:t>使用指定的</a:t>
            </a:r>
            <a:r>
              <a:rPr sz="1800" i="1" dirty="0">
                <a:solidFill>
                  <a:srgbClr val="60A0B0"/>
                </a:solidFill>
                <a:latin typeface="Courier"/>
              </a:rPr>
              <a:t> callback 將 HTTP GET </a:t>
            </a:r>
            <a:r>
              <a:rPr sz="1800" i="1" dirty="0" err="1">
                <a:solidFill>
                  <a:srgbClr val="60A0B0"/>
                </a:solidFill>
                <a:latin typeface="Courier"/>
              </a:rPr>
              <a:t>請求調至指定的路徑</a:t>
            </a:r>
            <a:br>
              <a:rPr dirty="0"/>
            </a:br>
            <a:r>
              <a:rPr sz="1800" i="1" dirty="0">
                <a:solidFill>
                  <a:srgbClr val="60A0B0"/>
                </a:solidFill>
                <a:latin typeface="Courier"/>
              </a:rPr>
              <a:t>//      req </a:t>
            </a:r>
            <a:r>
              <a:rPr sz="1800" i="1" dirty="0" err="1">
                <a:solidFill>
                  <a:srgbClr val="60A0B0"/>
                </a:solidFill>
                <a:latin typeface="Courier"/>
              </a:rPr>
              <a:t>代表收到的</a:t>
            </a:r>
            <a:r>
              <a:rPr sz="1800" i="1" dirty="0">
                <a:solidFill>
                  <a:srgbClr val="60A0B0"/>
                </a:solidFill>
                <a:latin typeface="Courier"/>
              </a:rPr>
              <a:t> HTTP </a:t>
            </a:r>
            <a:r>
              <a:rPr sz="1800" i="1" dirty="0" err="1">
                <a:solidFill>
                  <a:srgbClr val="60A0B0"/>
                </a:solidFill>
                <a:latin typeface="Courier"/>
              </a:rPr>
              <a:t>請求</a:t>
            </a:r>
            <a:br>
              <a:rPr dirty="0"/>
            </a:br>
            <a:r>
              <a:rPr sz="1800" i="1" dirty="0">
                <a:solidFill>
                  <a:srgbClr val="60A0B0"/>
                </a:solidFill>
                <a:latin typeface="Courier"/>
              </a:rPr>
              <a:t>//      res </a:t>
            </a:r>
            <a:r>
              <a:rPr sz="1800" i="1" dirty="0" err="1">
                <a:solidFill>
                  <a:srgbClr val="60A0B0"/>
                </a:solidFill>
                <a:latin typeface="Courier"/>
              </a:rPr>
              <a:t>代表要送出去的</a:t>
            </a:r>
            <a:r>
              <a:rPr sz="1800" i="1" dirty="0">
                <a:solidFill>
                  <a:srgbClr val="60A0B0"/>
                </a:solidFill>
                <a:latin typeface="Courier"/>
              </a:rPr>
              <a:t> HTTP </a:t>
            </a:r>
            <a:r>
              <a:rPr sz="1800" i="1" dirty="0" err="1">
                <a:solidFill>
                  <a:srgbClr val="60A0B0"/>
                </a:solidFill>
                <a:latin typeface="Courier"/>
              </a:rPr>
              <a:t>回應</a:t>
            </a:r>
            <a:br>
              <a:rPr dirty="0"/>
            </a:br>
            <a:r>
              <a:rPr sz="1800" dirty="0" err="1">
                <a:solidFill>
                  <a:srgbClr val="19177C"/>
                </a:solidFill>
                <a:latin typeface="Courier"/>
              </a:rPr>
              <a:t>app</a:t>
            </a:r>
            <a:r>
              <a:rPr sz="1800" dirty="0" err="1">
                <a:latin typeface="Courier"/>
              </a:rPr>
              <a:t>.</a:t>
            </a:r>
            <a:r>
              <a:rPr sz="1800" dirty="0" err="1">
                <a:solidFill>
                  <a:srgbClr val="7D9029"/>
                </a:solidFill>
                <a:latin typeface="Courier"/>
              </a:rPr>
              <a:t>get</a:t>
            </a:r>
            <a:r>
              <a:rPr sz="1800" dirty="0">
                <a:latin typeface="Courier"/>
              </a:rPr>
              <a:t>(</a:t>
            </a:r>
            <a:r>
              <a:rPr sz="1800" dirty="0">
                <a:solidFill>
                  <a:srgbClr val="4070A0"/>
                </a:solidFill>
                <a:latin typeface="Courier"/>
              </a:rPr>
              <a:t>'/'</a:t>
            </a:r>
            <a:r>
              <a:rPr sz="1800" dirty="0">
                <a:solidFill>
                  <a:srgbClr val="666666"/>
                </a:solidFill>
                <a:latin typeface="Courier"/>
              </a:rPr>
              <a:t>,</a:t>
            </a:r>
            <a:r>
              <a:rPr sz="1800" dirty="0">
                <a:latin typeface="Courier"/>
              </a:rPr>
              <a:t> (req</a:t>
            </a:r>
            <a:r>
              <a:rPr sz="1800" dirty="0">
                <a:solidFill>
                  <a:srgbClr val="666666"/>
                </a:solidFill>
                <a:latin typeface="Courier"/>
              </a:rPr>
              <a:t>,</a:t>
            </a:r>
            <a:r>
              <a:rPr sz="1800" dirty="0">
                <a:latin typeface="Courier"/>
              </a:rPr>
              <a:t> res) </a:t>
            </a:r>
            <a:r>
              <a:rPr sz="1800" b="1" dirty="0">
                <a:solidFill>
                  <a:srgbClr val="007020"/>
                </a:solidFill>
                <a:latin typeface="Courier"/>
              </a:rPr>
              <a:t>=&gt;</a:t>
            </a:r>
            <a:r>
              <a:rPr sz="1800" dirty="0">
                <a:latin typeface="Courier"/>
              </a:rPr>
              <a:t> </a:t>
            </a:r>
            <a:r>
              <a:rPr sz="1800" dirty="0" err="1">
                <a:solidFill>
                  <a:srgbClr val="19177C"/>
                </a:solidFill>
                <a:latin typeface="Courier"/>
              </a:rPr>
              <a:t>res</a:t>
            </a:r>
            <a:r>
              <a:rPr sz="1800" dirty="0" err="1">
                <a:latin typeface="Courier"/>
              </a:rPr>
              <a:t>.</a:t>
            </a:r>
            <a:r>
              <a:rPr sz="1800" dirty="0" err="1">
                <a:solidFill>
                  <a:srgbClr val="7D9029"/>
                </a:solidFill>
                <a:latin typeface="Courier"/>
              </a:rPr>
              <a:t>send</a:t>
            </a:r>
            <a:r>
              <a:rPr sz="1800" dirty="0">
                <a:latin typeface="Courier"/>
              </a:rPr>
              <a:t>(</a:t>
            </a:r>
            <a:r>
              <a:rPr sz="1800" dirty="0">
                <a:solidFill>
                  <a:srgbClr val="4070A0"/>
                </a:solidFill>
                <a:latin typeface="Courier"/>
              </a:rPr>
              <a:t>'Hello World!'</a:t>
            </a:r>
            <a:r>
              <a:rPr sz="1800" dirty="0">
                <a:latin typeface="Courier"/>
              </a:rPr>
              <a:t>))</a:t>
            </a:r>
            <a:r>
              <a:rPr sz="1800" dirty="0">
                <a:solidFill>
                  <a:srgbClr val="666666"/>
                </a:solidFill>
                <a:latin typeface="Courier"/>
              </a:rPr>
              <a:t>;</a:t>
            </a:r>
            <a:br>
              <a:rPr dirty="0"/>
            </a:br>
            <a:br>
              <a:rPr dirty="0"/>
            </a:br>
            <a:r>
              <a:rPr sz="1800" i="1" dirty="0">
                <a:solidFill>
                  <a:srgbClr val="60A0B0"/>
                </a:solidFill>
                <a:latin typeface="Courier"/>
              </a:rPr>
              <a:t>// </a:t>
            </a:r>
            <a:r>
              <a:rPr sz="1800" i="1" dirty="0" err="1">
                <a:solidFill>
                  <a:srgbClr val="60A0B0"/>
                </a:solidFill>
                <a:latin typeface="Courier"/>
              </a:rPr>
              <a:t>格式：app.listen</a:t>
            </a:r>
            <a:r>
              <a:rPr sz="1800" i="1" dirty="0">
                <a:solidFill>
                  <a:srgbClr val="60A0B0"/>
                </a:solidFill>
                <a:latin typeface="Courier"/>
              </a:rPr>
              <a:t>([port[, host[, backlog]]][, callback])</a:t>
            </a:r>
            <a:br>
              <a:rPr dirty="0"/>
            </a:br>
            <a:r>
              <a:rPr sz="1800" i="1" dirty="0">
                <a:solidFill>
                  <a:srgbClr val="60A0B0"/>
                </a:solidFill>
                <a:latin typeface="Courier"/>
              </a:rPr>
              <a:t>//      </a:t>
            </a:r>
            <a:r>
              <a:rPr sz="1800" i="1" dirty="0" err="1">
                <a:solidFill>
                  <a:srgbClr val="60A0B0"/>
                </a:solidFill>
                <a:latin typeface="Courier"/>
              </a:rPr>
              <a:t>綁定並監測指定埠口上的連接</a:t>
            </a:r>
            <a:br>
              <a:rPr dirty="0"/>
            </a:br>
            <a:r>
              <a:rPr sz="1800" dirty="0" err="1">
                <a:solidFill>
                  <a:srgbClr val="19177C"/>
                </a:solidFill>
                <a:latin typeface="Courier"/>
              </a:rPr>
              <a:t>app</a:t>
            </a:r>
            <a:r>
              <a:rPr sz="1800" dirty="0" err="1">
                <a:latin typeface="Courier"/>
              </a:rPr>
              <a:t>.</a:t>
            </a:r>
            <a:r>
              <a:rPr sz="1800" dirty="0" err="1">
                <a:solidFill>
                  <a:srgbClr val="7D9029"/>
                </a:solidFill>
                <a:latin typeface="Courier"/>
              </a:rPr>
              <a:t>listen</a:t>
            </a:r>
            <a:r>
              <a:rPr sz="1800" dirty="0">
                <a:latin typeface="Courier"/>
              </a:rPr>
              <a:t>(port</a:t>
            </a:r>
            <a:r>
              <a:rPr sz="1800" dirty="0">
                <a:solidFill>
                  <a:srgbClr val="666666"/>
                </a:solidFill>
                <a:latin typeface="Courier"/>
              </a:rPr>
              <a:t>,</a:t>
            </a:r>
            <a:r>
              <a:rPr sz="1800" dirty="0">
                <a:latin typeface="Courier"/>
              </a:rPr>
              <a:t> () </a:t>
            </a:r>
            <a:r>
              <a:rPr sz="1800" b="1" dirty="0">
                <a:solidFill>
                  <a:srgbClr val="007020"/>
                </a:solidFill>
                <a:latin typeface="Courier"/>
              </a:rPr>
              <a:t>=&gt;</a:t>
            </a:r>
            <a:r>
              <a:rPr sz="1800" dirty="0">
                <a:latin typeface="Courier"/>
              </a:rPr>
              <a:t> </a:t>
            </a:r>
            <a:r>
              <a:rPr sz="1800" dirty="0">
                <a:solidFill>
                  <a:srgbClr val="19177C"/>
                </a:solidFill>
                <a:latin typeface="Courier"/>
              </a:rPr>
              <a:t>console</a:t>
            </a:r>
            <a:r>
              <a:rPr sz="1800" dirty="0">
                <a:latin typeface="Courier"/>
              </a:rPr>
              <a:t>.</a:t>
            </a:r>
            <a:r>
              <a:rPr sz="1800" dirty="0">
                <a:solidFill>
                  <a:srgbClr val="7D9029"/>
                </a:solidFill>
                <a:latin typeface="Courier"/>
              </a:rPr>
              <a:t>log</a:t>
            </a:r>
            <a:r>
              <a:rPr sz="1800" dirty="0">
                <a:latin typeface="Courier"/>
              </a:rPr>
              <a:t>(</a:t>
            </a:r>
            <a:r>
              <a:rPr sz="1800" dirty="0">
                <a:solidFill>
                  <a:srgbClr val="4070A0"/>
                </a:solidFill>
                <a:latin typeface="Courier"/>
              </a:rPr>
              <a:t>`Example app listening on port ${</a:t>
            </a:r>
            <a:r>
              <a:rPr sz="1800" dirty="0">
                <a:latin typeface="Courier"/>
              </a:rPr>
              <a:t>port</a:t>
            </a:r>
            <a:r>
              <a:rPr sz="1800" dirty="0">
                <a:solidFill>
                  <a:srgbClr val="4070A0"/>
                </a:solidFill>
                <a:latin typeface="Courier"/>
              </a:rPr>
              <a:t>}!`</a:t>
            </a:r>
            <a:r>
              <a:rPr sz="1800" dirty="0">
                <a:latin typeface="Courier"/>
              </a:rPr>
              <a:t>))</a:t>
            </a:r>
            <a:r>
              <a:rPr sz="1800" dirty="0">
                <a:solidFill>
                  <a:srgbClr val="666666"/>
                </a:solidFill>
                <a:latin typeface="Courier"/>
              </a:rPr>
              <a:t>;</a:t>
            </a:r>
          </a:p>
        </p:txBody>
      </p:sp>
      <p:sp>
        <p:nvSpPr>
          <p:cNvPr id="2" name="Slide Number Placeholder 1">
            <a:extLst>
              <a:ext uri="{FF2B5EF4-FFF2-40B4-BE49-F238E27FC236}">
                <a16:creationId xmlns:a16="http://schemas.microsoft.com/office/drawing/2014/main" id="{4F17BF84-91C4-414C-9BC1-7C407EF1109B}"/>
              </a:ext>
            </a:extLst>
          </p:cNvPr>
          <p:cNvSpPr>
            <a:spLocks noGrp="1"/>
          </p:cNvSpPr>
          <p:nvPr>
            <p:ph type="sldNum" sz="quarter" idx="12"/>
          </p:nvPr>
        </p:nvSpPr>
        <p:spPr/>
        <p:txBody>
          <a:bodyPr/>
          <a:lstStyle/>
          <a:p>
            <a:fld id="{9A950C51-85E1-4166-98BA-4226DDC92F1D}" type="slidenum">
              <a:rPr lang="en-US" smtClean="0"/>
              <a:t>18</a:t>
            </a:fld>
            <a:endParaRPr lang="en-US"/>
          </a:p>
        </p:txBody>
      </p:sp>
    </p:spTree>
    <p:extLst>
      <p:ext uri="{BB962C8B-B14F-4D97-AF65-F5344CB8AC3E}">
        <p14:creationId xmlns:p14="http://schemas.microsoft.com/office/powerpoint/2010/main" val="143569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專案設定及介紹</a:t>
            </a:r>
            <a:r>
              <a:rPr lang="en-US" dirty="0"/>
              <a:t> (5/5)</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結果</a:t>
            </a:r>
            <a:endParaRPr lang="en-US" dirty="0"/>
          </a:p>
          <a:p>
            <a:pPr lvl="1">
              <a:buAutoNum type="arabicPeriod"/>
            </a:pPr>
            <a:r>
              <a:rPr dirty="0" err="1"/>
              <a:t>於同終端機內執行</a:t>
            </a:r>
            <a:r>
              <a:rPr dirty="0"/>
              <a:t> </a:t>
            </a:r>
            <a:r>
              <a:rPr sz="1800" dirty="0">
                <a:latin typeface="Courier"/>
              </a:rPr>
              <a:t>node app.js</a:t>
            </a:r>
          </a:p>
          <a:p>
            <a:pPr lvl="1">
              <a:buAutoNum type="arabicPeriod"/>
            </a:pPr>
            <a:r>
              <a:rPr dirty="0" err="1"/>
              <a:t>若在瀏覽器中開啟</a:t>
            </a:r>
            <a:r>
              <a:rPr dirty="0"/>
              <a:t> </a:t>
            </a:r>
            <a:r>
              <a:rPr sz="1800" dirty="0">
                <a:latin typeface="Courier"/>
              </a:rPr>
              <a:t>http://localhost:3000</a:t>
            </a:r>
            <a:r>
              <a:rPr dirty="0"/>
              <a:t> </a:t>
            </a:r>
            <a:r>
              <a:rPr dirty="0" err="1"/>
              <a:t>見到</a:t>
            </a:r>
            <a:r>
              <a:rPr dirty="0"/>
              <a:t> </a:t>
            </a:r>
            <a:r>
              <a:rPr sz="1800" dirty="0">
                <a:latin typeface="Courier"/>
              </a:rPr>
              <a:t>Hello World</a:t>
            </a:r>
            <a:r>
              <a:rPr dirty="0"/>
              <a:t> </a:t>
            </a:r>
            <a:r>
              <a:rPr dirty="0" err="1"/>
              <a:t>的字串即代表運行成功</a:t>
            </a:r>
            <a:endParaRPr dirty="0"/>
          </a:p>
        </p:txBody>
      </p:sp>
      <p:pic>
        <p:nvPicPr>
          <p:cNvPr id="4" name="Picture 3" descr="img/ch2-hello-world-result.png">
            <a:extLst>
              <a:ext uri="{FF2B5EF4-FFF2-40B4-BE49-F238E27FC236}">
                <a16:creationId xmlns:a16="http://schemas.microsoft.com/office/drawing/2014/main" id="{DE586761-0DD2-4592-98E5-B8E52087A6F5}"/>
              </a:ext>
            </a:extLst>
          </p:cNvPr>
          <p:cNvPicPr>
            <a:picLocks noGrp="1" noChangeAspect="1"/>
          </p:cNvPicPr>
          <p:nvPr/>
        </p:nvPicPr>
        <p:blipFill>
          <a:blip r:embed="rId2"/>
          <a:stretch>
            <a:fillRect/>
          </a:stretch>
        </p:blipFill>
        <p:spPr bwMode="auto">
          <a:xfrm>
            <a:off x="457200" y="3832137"/>
            <a:ext cx="8229600" cy="1460500"/>
          </a:xfrm>
          <a:prstGeom prst="rect">
            <a:avLst/>
          </a:prstGeom>
          <a:noFill/>
          <a:ln w="9525">
            <a:noFill/>
            <a:headEnd/>
            <a:tailEnd/>
          </a:ln>
        </p:spPr>
      </p:pic>
      <p:sp>
        <p:nvSpPr>
          <p:cNvPr id="2" name="Slide Number Placeholder 1">
            <a:extLst>
              <a:ext uri="{FF2B5EF4-FFF2-40B4-BE49-F238E27FC236}">
                <a16:creationId xmlns:a16="http://schemas.microsoft.com/office/drawing/2014/main" id="{CBCC001C-312C-4DD8-A63A-BAEABDDC82E3}"/>
              </a:ext>
            </a:extLst>
          </p:cNvPr>
          <p:cNvSpPr>
            <a:spLocks noGrp="1"/>
          </p:cNvSpPr>
          <p:nvPr>
            <p:ph type="sldNum" sz="quarter" idx="12"/>
          </p:nvPr>
        </p:nvSpPr>
        <p:spPr/>
        <p:txBody>
          <a:bodyPr/>
          <a:lstStyle/>
          <a:p>
            <a:fld id="{9A950C51-85E1-4166-98BA-4226DDC92F1D}" type="slidenum">
              <a:rPr lang="en-US" smtClean="0"/>
              <a:t>19</a:t>
            </a:fld>
            <a:endParaRPr lang="en-US"/>
          </a:p>
        </p:txBody>
      </p:sp>
    </p:spTree>
    <p:extLst>
      <p:ext uri="{BB962C8B-B14F-4D97-AF65-F5344CB8AC3E}">
        <p14:creationId xmlns:p14="http://schemas.microsoft.com/office/powerpoint/2010/main" val="377315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ctrTitle"/>
          </p:nvPr>
        </p:nvSpPr>
        <p:spPr/>
        <p:txBody>
          <a:bodyPr/>
          <a:lstStyle/>
          <a:p>
            <a:pPr marL="0" lvl="0" indent="0">
              <a:buNone/>
            </a:pPr>
            <a:r>
              <a:rPr lang="zh-TW" altLang="en-US" dirty="0"/>
              <a:t>大綱</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type="subTitle" idx="1"/>
          </p:nvPr>
        </p:nvSpPr>
        <p:spPr>
          <a:xfrm>
            <a:off x="228599" y="2768138"/>
            <a:ext cx="8229599" cy="3800442"/>
          </a:xfrm>
        </p:spPr>
        <p:txBody>
          <a:bodyPr/>
          <a:lstStyle/>
          <a:p>
            <a:r>
              <a:rPr lang="en-US" dirty="0">
                <a:hlinkClick r:id="rId2" action="ppaction://hlinksldjump"/>
              </a:rPr>
              <a:t>Node.js </a:t>
            </a:r>
            <a:r>
              <a:rPr lang="zh-TW" altLang="en-US" dirty="0">
                <a:hlinkClick r:id="rId2" action="ppaction://hlinksldjump"/>
              </a:rPr>
              <a:t>環境簡介</a:t>
            </a:r>
            <a:endParaRPr lang="en-US" altLang="zh-TW" dirty="0"/>
          </a:p>
          <a:p>
            <a:r>
              <a:rPr lang="zh-TW" altLang="en-US" dirty="0">
                <a:hlinkClick r:id="rId3" action="ppaction://hlinksldjump"/>
              </a:rPr>
              <a:t>第一支</a:t>
            </a:r>
            <a:r>
              <a:rPr lang="en-US" altLang="zh-TW" dirty="0">
                <a:hlinkClick r:id="rId3" action="ppaction://hlinksldjump"/>
              </a:rPr>
              <a:t> Node.js </a:t>
            </a:r>
            <a:r>
              <a:rPr lang="zh-TW" altLang="en-US" dirty="0">
                <a:hlinkClick r:id="rId3" action="ppaction://hlinksldjump"/>
              </a:rPr>
              <a:t>專案</a:t>
            </a:r>
            <a:endParaRPr lang="en-US" altLang="zh-TW" dirty="0"/>
          </a:p>
          <a:p>
            <a:r>
              <a:rPr lang="en-US" altLang="zh-TW" dirty="0">
                <a:hlinkClick r:id="rId4" action="ppaction://hlinksldjump"/>
              </a:rPr>
              <a:t>XSS</a:t>
            </a:r>
            <a:r>
              <a:rPr lang="zh-TW" altLang="en-US" dirty="0">
                <a:hlinkClick r:id="rId4" action="ppaction://hlinksldjump"/>
              </a:rPr>
              <a:t> 簡介及防禦</a:t>
            </a:r>
            <a:endParaRPr lang="en-US" altLang="zh-TW" dirty="0"/>
          </a:p>
          <a:p>
            <a:r>
              <a:rPr lang="en-US" dirty="0">
                <a:hlinkClick r:id="rId5" action="ppaction://hlinksldjump"/>
              </a:rPr>
              <a:t>SQLi </a:t>
            </a:r>
            <a:r>
              <a:rPr lang="zh-TW" altLang="en-US" dirty="0">
                <a:hlinkClick r:id="rId5" action="ppaction://hlinksldjump"/>
              </a:rPr>
              <a:t>簡介及防禦</a:t>
            </a:r>
            <a:endParaRPr dirty="0">
              <a:hlinkClick r:id="rId3" action="ppaction://hlinksldjump"/>
            </a:endParaRPr>
          </a:p>
        </p:txBody>
      </p:sp>
      <p:sp>
        <p:nvSpPr>
          <p:cNvPr id="2" name="Slide Number Placeholder 1">
            <a:extLst>
              <a:ext uri="{FF2B5EF4-FFF2-40B4-BE49-F238E27FC236}">
                <a16:creationId xmlns:a16="http://schemas.microsoft.com/office/drawing/2014/main" id="{3014CB91-6FD9-48CE-82E6-6CCE1171C28E}"/>
              </a:ext>
            </a:extLst>
          </p:cNvPr>
          <p:cNvSpPr>
            <a:spLocks noGrp="1"/>
          </p:cNvSpPr>
          <p:nvPr>
            <p:ph type="sldNum" sz="quarter" idx="4"/>
          </p:nvPr>
        </p:nvSpPr>
        <p:spPr/>
        <p:txBody>
          <a:bodyPr/>
          <a:lstStyle/>
          <a:p>
            <a:fld id="{9A950C51-85E1-4166-98BA-4226DDC92F1D}" type="slidenum">
              <a:rPr lang="en-US" smtClean="0"/>
              <a:t>2</a:t>
            </a:fld>
            <a:endParaRPr lang="en-US"/>
          </a:p>
        </p:txBody>
      </p:sp>
    </p:spTree>
    <p:extLst>
      <p:ext uri="{BB962C8B-B14F-4D97-AF65-F5344CB8AC3E}">
        <p14:creationId xmlns:p14="http://schemas.microsoft.com/office/powerpoint/2010/main" val="324924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基礎路由 </a:t>
            </a:r>
            <a:r>
              <a:rPr lang="en-US" altLang="zh-TW" dirty="0"/>
              <a:t>(</a:t>
            </a:r>
            <a:r>
              <a:rPr lang="en-US" dirty="0"/>
              <a:t>Routing)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路由介紹</a:t>
            </a:r>
            <a:endParaRPr lang="en-US" dirty="0"/>
          </a:p>
          <a:p>
            <a:pPr lvl="1"/>
            <a:r>
              <a:rPr dirty="0" err="1"/>
              <a:t>路由</a:t>
            </a:r>
            <a:r>
              <a:rPr dirty="0"/>
              <a:t> (Routing) </a:t>
            </a:r>
            <a:r>
              <a:rPr dirty="0" err="1"/>
              <a:t>指的是應用程式如何定義應用程式端點</a:t>
            </a:r>
            <a:r>
              <a:rPr dirty="0"/>
              <a:t> (URI) </a:t>
            </a:r>
            <a:r>
              <a:rPr dirty="0" err="1"/>
              <a:t>以及該如何回應客戶端請求的設定</a:t>
            </a:r>
            <a:r>
              <a:rPr dirty="0"/>
              <a:t>。</a:t>
            </a:r>
          </a:p>
          <a:p>
            <a:pPr lvl="1"/>
            <a:r>
              <a:rPr dirty="0" err="1"/>
              <a:t>每一個路由可以有一或多個處理程式函</a:t>
            </a:r>
            <a:r>
              <a:rPr lang="zh-TW" altLang="en-US" dirty="0"/>
              <a:t>數</a:t>
            </a:r>
            <a:endParaRPr dirty="0"/>
          </a:p>
          <a:p>
            <a:pPr lvl="2"/>
            <a:r>
              <a:rPr dirty="0" err="1"/>
              <a:t>當路由相符時，就會執行這些函數</a:t>
            </a:r>
            <a:r>
              <a:rPr dirty="0"/>
              <a:t>。</a:t>
            </a:r>
          </a:p>
          <a:p>
            <a:pPr lvl="1"/>
            <a:r>
              <a:rPr dirty="0" err="1"/>
              <a:t>路由定義的結構如下</a:t>
            </a:r>
            <a:r>
              <a:rPr dirty="0"/>
              <a:t>：</a:t>
            </a:r>
          </a:p>
          <a:p>
            <a:pPr marL="1670050" lvl="1" indent="0">
              <a:buNone/>
            </a:pPr>
            <a:r>
              <a:rPr sz="1400" dirty="0" err="1">
                <a:solidFill>
                  <a:srgbClr val="19177C"/>
                </a:solidFill>
                <a:latin typeface="Courier"/>
              </a:rPr>
              <a:t>app</a:t>
            </a:r>
            <a:r>
              <a:rPr sz="1400" dirty="0" err="1">
                <a:latin typeface="Courier"/>
              </a:rPr>
              <a:t>.</a:t>
            </a:r>
            <a:r>
              <a:rPr sz="1400" dirty="0" err="1">
                <a:solidFill>
                  <a:srgbClr val="7D9029"/>
                </a:solidFill>
                <a:latin typeface="Courier"/>
              </a:rPr>
              <a:t>METHOD</a:t>
            </a:r>
            <a:r>
              <a:rPr sz="1400" dirty="0">
                <a:latin typeface="Courier"/>
              </a:rPr>
              <a:t>(PATH</a:t>
            </a:r>
            <a:r>
              <a:rPr sz="1400" dirty="0">
                <a:solidFill>
                  <a:srgbClr val="666666"/>
                </a:solidFill>
                <a:latin typeface="Courier"/>
              </a:rPr>
              <a:t>,</a:t>
            </a:r>
            <a:r>
              <a:rPr sz="1400" dirty="0">
                <a:latin typeface="Courier"/>
              </a:rPr>
              <a:t> HANDLER)</a:t>
            </a:r>
          </a:p>
        </p:txBody>
      </p:sp>
      <p:sp>
        <p:nvSpPr>
          <p:cNvPr id="2" name="Slide Number Placeholder 1">
            <a:extLst>
              <a:ext uri="{FF2B5EF4-FFF2-40B4-BE49-F238E27FC236}">
                <a16:creationId xmlns:a16="http://schemas.microsoft.com/office/drawing/2014/main" id="{E443996E-A5A7-47E1-A3D8-7832436972E2}"/>
              </a:ext>
            </a:extLst>
          </p:cNvPr>
          <p:cNvSpPr>
            <a:spLocks noGrp="1"/>
          </p:cNvSpPr>
          <p:nvPr>
            <p:ph type="sldNum" sz="quarter" idx="12"/>
          </p:nvPr>
        </p:nvSpPr>
        <p:spPr/>
        <p:txBody>
          <a:bodyPr/>
          <a:lstStyle/>
          <a:p>
            <a:fld id="{9A950C51-85E1-4166-98BA-4226DDC92F1D}" type="slidenum">
              <a:rPr lang="en-US" smtClean="0"/>
              <a:t>20</a:t>
            </a:fld>
            <a:endParaRPr lang="en-US"/>
          </a:p>
        </p:txBody>
      </p:sp>
    </p:spTree>
    <p:extLst>
      <p:ext uri="{BB962C8B-B14F-4D97-AF65-F5344CB8AC3E}">
        <p14:creationId xmlns:p14="http://schemas.microsoft.com/office/powerpoint/2010/main" val="2988134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基礎路由 </a:t>
            </a:r>
            <a:r>
              <a:rPr lang="en-US" altLang="zh-TW" dirty="0"/>
              <a:t>(</a:t>
            </a:r>
            <a:r>
              <a:rPr lang="en-US" dirty="0"/>
              <a:t>Routing)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於主頁中回應</a:t>
            </a:r>
            <a:r>
              <a:rPr dirty="0"/>
              <a:t> </a:t>
            </a:r>
            <a:r>
              <a:rPr sz="2200" dirty="0">
                <a:latin typeface="Courier"/>
              </a:rPr>
              <a:t>Hello World!</a:t>
            </a:r>
          </a:p>
          <a:p>
            <a:pPr marL="1270000" lvl="0" indent="0">
              <a:buNone/>
            </a:pPr>
            <a:r>
              <a:rPr sz="1800" dirty="0" err="1">
                <a:solidFill>
                  <a:srgbClr val="19177C"/>
                </a:solidFill>
                <a:latin typeface="Courier"/>
              </a:rPr>
              <a:t>app</a:t>
            </a:r>
            <a:r>
              <a:rPr sz="1800" dirty="0" err="1">
                <a:latin typeface="Courier"/>
              </a:rPr>
              <a:t>.</a:t>
            </a:r>
            <a:r>
              <a:rPr sz="1800" dirty="0" err="1">
                <a:solidFill>
                  <a:srgbClr val="7D9029"/>
                </a:solidFill>
                <a:latin typeface="Courier"/>
              </a:rPr>
              <a:t>get</a:t>
            </a:r>
            <a:r>
              <a:rPr sz="1800" dirty="0">
                <a:latin typeface="Courier"/>
              </a:rPr>
              <a:t>(</a:t>
            </a:r>
            <a:r>
              <a:rPr sz="1800" dirty="0">
                <a:solidFill>
                  <a:srgbClr val="4070A0"/>
                </a:solidFill>
                <a:latin typeface="Courier"/>
              </a:rPr>
              <a:t>'/'</a:t>
            </a:r>
            <a:r>
              <a:rPr sz="1800" dirty="0">
                <a:solidFill>
                  <a:srgbClr val="666666"/>
                </a:solidFill>
                <a:latin typeface="Courier"/>
              </a:rPr>
              <a:t>,</a:t>
            </a:r>
            <a:r>
              <a:rPr sz="1800" dirty="0">
                <a:latin typeface="Courier"/>
              </a:rPr>
              <a:t> (req</a:t>
            </a:r>
            <a:r>
              <a:rPr sz="1800" dirty="0">
                <a:solidFill>
                  <a:srgbClr val="666666"/>
                </a:solidFill>
                <a:latin typeface="Courier"/>
              </a:rPr>
              <a:t>,</a:t>
            </a:r>
            <a:r>
              <a:rPr sz="1800" dirty="0">
                <a:latin typeface="Courier"/>
              </a:rPr>
              <a:t> res) </a:t>
            </a:r>
            <a:r>
              <a:rPr sz="1800" b="1" dirty="0">
                <a:solidFill>
                  <a:srgbClr val="007020"/>
                </a:solidFill>
                <a:latin typeface="Courier"/>
              </a:rPr>
              <a:t>=&gt;</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res</a:t>
            </a:r>
            <a:r>
              <a:rPr sz="1800" dirty="0" err="1">
                <a:latin typeface="Courier"/>
              </a:rPr>
              <a:t>.</a:t>
            </a:r>
            <a:r>
              <a:rPr sz="1800" dirty="0" err="1">
                <a:solidFill>
                  <a:srgbClr val="7D9029"/>
                </a:solidFill>
                <a:latin typeface="Courier"/>
              </a:rPr>
              <a:t>send</a:t>
            </a:r>
            <a:r>
              <a:rPr sz="1800" dirty="0">
                <a:latin typeface="Courier"/>
              </a:rPr>
              <a:t>(</a:t>
            </a:r>
            <a:r>
              <a:rPr sz="1800" dirty="0">
                <a:solidFill>
                  <a:srgbClr val="4070A0"/>
                </a:solidFill>
                <a:latin typeface="Courier"/>
              </a:rPr>
              <a:t>'Hello World!'</a:t>
            </a:r>
            <a:r>
              <a:rPr sz="1800" dirty="0">
                <a:latin typeface="Courier"/>
              </a:rPr>
              <a:t>)</a:t>
            </a:r>
            <a:br>
              <a:rPr dirty="0"/>
            </a:br>
            <a:r>
              <a:rPr sz="1800" dirty="0">
                <a:solidFill>
                  <a:srgbClr val="666666"/>
                </a:solidFill>
                <a:latin typeface="Courier"/>
              </a:rPr>
              <a:t>}</a:t>
            </a:r>
            <a:r>
              <a:rPr sz="1800" dirty="0">
                <a:latin typeface="Courier"/>
              </a:rPr>
              <a:t>)</a:t>
            </a:r>
            <a:r>
              <a:rPr sz="1800" dirty="0">
                <a:solidFill>
                  <a:srgbClr val="666666"/>
                </a:solidFill>
                <a:latin typeface="Courier"/>
              </a:rPr>
              <a:t>;</a:t>
            </a:r>
          </a:p>
          <a:p>
            <a:r>
              <a:rPr dirty="0"/>
              <a:t>對 </a:t>
            </a:r>
            <a:r>
              <a:rPr sz="2200" dirty="0">
                <a:latin typeface="Courier"/>
              </a:rPr>
              <a:t>/order</a:t>
            </a:r>
            <a:r>
              <a:rPr dirty="0"/>
              <a:t> </a:t>
            </a:r>
            <a:r>
              <a:rPr dirty="0" err="1"/>
              <a:t>路由發出</a:t>
            </a:r>
            <a:r>
              <a:rPr dirty="0"/>
              <a:t> PUT </a:t>
            </a:r>
            <a:r>
              <a:rPr dirty="0" err="1"/>
              <a:t>時的回應</a:t>
            </a:r>
            <a:endParaRPr dirty="0"/>
          </a:p>
          <a:p>
            <a:pPr marL="1270000" lvl="0" indent="0">
              <a:buNone/>
            </a:pPr>
            <a:r>
              <a:rPr sz="1800" dirty="0">
                <a:latin typeface="Courier"/>
              </a:rPr>
              <a:t>app</a:t>
            </a:r>
            <a:br>
              <a:rPr dirty="0"/>
            </a:br>
            <a:r>
              <a:rPr sz="1800" dirty="0">
                <a:latin typeface="Courier"/>
              </a:rPr>
              <a:t>  .</a:t>
            </a:r>
            <a:r>
              <a:rPr sz="1800" dirty="0">
                <a:solidFill>
                  <a:srgbClr val="7D9029"/>
                </a:solidFill>
                <a:latin typeface="Courier"/>
              </a:rPr>
              <a:t>route</a:t>
            </a:r>
            <a:r>
              <a:rPr sz="1800" dirty="0">
                <a:latin typeface="Courier"/>
              </a:rPr>
              <a:t>(</a:t>
            </a:r>
            <a:r>
              <a:rPr sz="1800" dirty="0">
                <a:solidFill>
                  <a:srgbClr val="4070A0"/>
                </a:solidFill>
                <a:latin typeface="Courier"/>
              </a:rPr>
              <a:t>'/order'</a:t>
            </a:r>
            <a:r>
              <a:rPr sz="1800" dirty="0">
                <a:latin typeface="Courier"/>
              </a:rPr>
              <a:t>)</a:t>
            </a:r>
            <a:br>
              <a:rPr dirty="0"/>
            </a:br>
            <a:r>
              <a:rPr sz="1800" dirty="0">
                <a:latin typeface="Courier"/>
              </a:rPr>
              <a:t>  .</a:t>
            </a:r>
            <a:r>
              <a:rPr sz="1800" dirty="0">
                <a:solidFill>
                  <a:srgbClr val="7D9029"/>
                </a:solidFill>
                <a:latin typeface="Courier"/>
              </a:rPr>
              <a:t>put</a:t>
            </a:r>
            <a:r>
              <a:rPr sz="1800" dirty="0">
                <a:latin typeface="Courier"/>
              </a:rPr>
              <a:t>((req</a:t>
            </a:r>
            <a:r>
              <a:rPr sz="1800" dirty="0">
                <a:solidFill>
                  <a:srgbClr val="666666"/>
                </a:solidFill>
                <a:latin typeface="Courier"/>
              </a:rPr>
              <a:t>,</a:t>
            </a:r>
            <a:r>
              <a:rPr sz="1800" dirty="0">
                <a:latin typeface="Courier"/>
              </a:rPr>
              <a:t> res) </a:t>
            </a:r>
            <a:r>
              <a:rPr sz="1800" b="1" dirty="0">
                <a:solidFill>
                  <a:srgbClr val="007020"/>
                </a:solidFill>
                <a:latin typeface="Courier"/>
              </a:rPr>
              <a:t>=&gt;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res</a:t>
            </a:r>
            <a:r>
              <a:rPr sz="1800" dirty="0" err="1">
                <a:latin typeface="Courier"/>
              </a:rPr>
              <a:t>.</a:t>
            </a:r>
            <a:r>
              <a:rPr sz="1800" dirty="0" err="1">
                <a:solidFill>
                  <a:srgbClr val="7D9029"/>
                </a:solidFill>
                <a:latin typeface="Courier"/>
              </a:rPr>
              <a:t>send</a:t>
            </a:r>
            <a:r>
              <a:rPr sz="1800" dirty="0">
                <a:latin typeface="Courier"/>
              </a:rPr>
              <a:t>(</a:t>
            </a:r>
            <a:r>
              <a:rPr sz="1800" dirty="0">
                <a:solidFill>
                  <a:srgbClr val="4070A0"/>
                </a:solidFill>
                <a:latin typeface="Courier"/>
              </a:rPr>
              <a:t>'Received PUT request at /order/.'</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r>
              <a:rPr sz="1800" dirty="0">
                <a:latin typeface="Courier"/>
              </a:rPr>
              <a:t>)</a:t>
            </a:r>
            <a:r>
              <a:rPr sz="1800" dirty="0">
                <a:solidFill>
                  <a:srgbClr val="666666"/>
                </a:solidFill>
                <a:latin typeface="Courier"/>
              </a:rPr>
              <a:t>;</a:t>
            </a:r>
          </a:p>
        </p:txBody>
      </p:sp>
      <p:sp>
        <p:nvSpPr>
          <p:cNvPr id="2" name="Slide Number Placeholder 1">
            <a:extLst>
              <a:ext uri="{FF2B5EF4-FFF2-40B4-BE49-F238E27FC236}">
                <a16:creationId xmlns:a16="http://schemas.microsoft.com/office/drawing/2014/main" id="{255500C4-8A53-4637-A470-02A9AAC20613}"/>
              </a:ext>
            </a:extLst>
          </p:cNvPr>
          <p:cNvSpPr>
            <a:spLocks noGrp="1"/>
          </p:cNvSpPr>
          <p:nvPr>
            <p:ph type="sldNum" sz="quarter" idx="12"/>
          </p:nvPr>
        </p:nvSpPr>
        <p:spPr/>
        <p:txBody>
          <a:bodyPr/>
          <a:lstStyle/>
          <a:p>
            <a:fld id="{9A950C51-85E1-4166-98BA-4226DDC92F1D}" type="slidenum">
              <a:rPr lang="en-US" smtClean="0"/>
              <a:t>21</a:t>
            </a:fld>
            <a:endParaRPr lang="en-US"/>
          </a:p>
        </p:txBody>
      </p:sp>
    </p:spTree>
    <p:extLst>
      <p:ext uri="{BB962C8B-B14F-4D97-AF65-F5344CB8AC3E}">
        <p14:creationId xmlns:p14="http://schemas.microsoft.com/office/powerpoint/2010/main" val="987014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發送靜態檔案 </a:t>
            </a:r>
            <a:r>
              <a:rPr lang="en-US" dirty="0"/>
              <a:t>(1/2)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err="1">
                <a:latin typeface="Courier"/>
              </a:rPr>
              <a:t>express.static</a:t>
            </a:r>
            <a:r>
              <a:rPr lang="en-US" dirty="0"/>
              <a:t> </a:t>
            </a:r>
            <a:r>
              <a:rPr lang="zh-TW" altLang="en-US" dirty="0"/>
              <a:t>使用</a:t>
            </a:r>
            <a:endParaRPr lang="en-US" dirty="0"/>
          </a:p>
          <a:p>
            <a:pPr lvl="1"/>
            <a:r>
              <a:rPr dirty="0"/>
              <a:t>Express </a:t>
            </a:r>
            <a:r>
              <a:rPr dirty="0" err="1"/>
              <a:t>中有提供</a:t>
            </a:r>
            <a:r>
              <a:rPr dirty="0"/>
              <a:t> </a:t>
            </a:r>
            <a:r>
              <a:rPr sz="1800" dirty="0" err="1">
                <a:latin typeface="Courier"/>
              </a:rPr>
              <a:t>express.static</a:t>
            </a:r>
            <a:r>
              <a:rPr dirty="0"/>
              <a:t> </a:t>
            </a:r>
            <a:r>
              <a:rPr dirty="0" err="1"/>
              <a:t>當作發送靜態檔案的中介軟體</a:t>
            </a:r>
            <a:r>
              <a:rPr dirty="0"/>
              <a:t>。</a:t>
            </a:r>
          </a:p>
          <a:p>
            <a:pPr lvl="1"/>
            <a:r>
              <a:rPr sz="1800" dirty="0" err="1">
                <a:latin typeface="Courier"/>
              </a:rPr>
              <a:t>express.static</a:t>
            </a:r>
            <a:r>
              <a:rPr dirty="0"/>
              <a:t> </a:t>
            </a:r>
            <a:r>
              <a:rPr dirty="0" err="1"/>
              <a:t>方法簽章如下</a:t>
            </a:r>
            <a:endParaRPr dirty="0"/>
          </a:p>
          <a:p>
            <a:pPr marL="1670050" lvl="1" indent="0">
              <a:buNone/>
            </a:pPr>
            <a:r>
              <a:rPr sz="1400" dirty="0" err="1">
                <a:solidFill>
                  <a:srgbClr val="19177C"/>
                </a:solidFill>
                <a:latin typeface="Courier"/>
              </a:rPr>
              <a:t>express</a:t>
            </a:r>
            <a:r>
              <a:rPr sz="1400" dirty="0" err="1">
                <a:latin typeface="Courier"/>
              </a:rPr>
              <a:t>.</a:t>
            </a:r>
            <a:r>
              <a:rPr sz="1400" dirty="0" err="1">
                <a:solidFill>
                  <a:srgbClr val="7D9029"/>
                </a:solidFill>
                <a:latin typeface="Courier"/>
              </a:rPr>
              <a:t>static</a:t>
            </a:r>
            <a:r>
              <a:rPr sz="1400" dirty="0">
                <a:latin typeface="Courier"/>
              </a:rPr>
              <a:t>(root</a:t>
            </a:r>
            <a:r>
              <a:rPr sz="1400" dirty="0">
                <a:solidFill>
                  <a:srgbClr val="666666"/>
                </a:solidFill>
                <a:latin typeface="Courier"/>
              </a:rPr>
              <a:t>,</a:t>
            </a:r>
            <a:r>
              <a:rPr sz="1400" dirty="0">
                <a:latin typeface="Courier"/>
              </a:rPr>
              <a:t> [options])</a:t>
            </a:r>
          </a:p>
          <a:p>
            <a:pPr lvl="1"/>
            <a:r>
              <a:rPr dirty="0" err="1"/>
              <a:t>其中</a:t>
            </a:r>
            <a:r>
              <a:rPr dirty="0"/>
              <a:t>， </a:t>
            </a:r>
            <a:r>
              <a:rPr sz="1800" dirty="0">
                <a:latin typeface="Courier"/>
              </a:rPr>
              <a:t>root</a:t>
            </a:r>
            <a:r>
              <a:rPr dirty="0"/>
              <a:t> </a:t>
            </a:r>
            <a:r>
              <a:rPr dirty="0" err="1"/>
              <a:t>指的是該從哪個路徑指派這些靜態檔案</a:t>
            </a:r>
            <a:endParaRPr dirty="0"/>
          </a:p>
        </p:txBody>
      </p:sp>
      <p:sp>
        <p:nvSpPr>
          <p:cNvPr id="2" name="Slide Number Placeholder 1">
            <a:extLst>
              <a:ext uri="{FF2B5EF4-FFF2-40B4-BE49-F238E27FC236}">
                <a16:creationId xmlns:a16="http://schemas.microsoft.com/office/drawing/2014/main" id="{5E9E7335-5D74-449F-8F46-0DE33B5484FB}"/>
              </a:ext>
            </a:extLst>
          </p:cNvPr>
          <p:cNvSpPr>
            <a:spLocks noGrp="1"/>
          </p:cNvSpPr>
          <p:nvPr>
            <p:ph type="sldNum" sz="quarter" idx="12"/>
          </p:nvPr>
        </p:nvSpPr>
        <p:spPr/>
        <p:txBody>
          <a:bodyPr/>
          <a:lstStyle/>
          <a:p>
            <a:fld id="{9A950C51-85E1-4166-98BA-4226DDC92F1D}" type="slidenum">
              <a:rPr lang="en-US" smtClean="0"/>
              <a:t>22</a:t>
            </a:fld>
            <a:endParaRPr lang="en-US"/>
          </a:p>
        </p:txBody>
      </p:sp>
    </p:spTree>
    <p:extLst>
      <p:ext uri="{BB962C8B-B14F-4D97-AF65-F5344CB8AC3E}">
        <p14:creationId xmlns:p14="http://schemas.microsoft.com/office/powerpoint/2010/main" val="1156544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發送靜態檔案 </a:t>
            </a:r>
            <a:r>
              <a:rPr lang="en-US" dirty="0"/>
              <a:t>(2/2)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搭配 </a:t>
            </a:r>
            <a:r>
              <a:rPr lang="en-US" dirty="0" err="1">
                <a:latin typeface="Courier"/>
              </a:rPr>
              <a:t>app.use</a:t>
            </a:r>
            <a:endParaRPr lang="en-US" dirty="0"/>
          </a:p>
          <a:p>
            <a:pPr lvl="1"/>
            <a:r>
              <a:rPr dirty="0" err="1"/>
              <a:t>舉例來說</a:t>
            </a:r>
            <a:r>
              <a:rPr dirty="0"/>
              <a:t> </a:t>
            </a:r>
            <a:r>
              <a:rPr sz="1800" dirty="0" err="1">
                <a:latin typeface="Courier"/>
              </a:rPr>
              <a:t>app.use</a:t>
            </a:r>
            <a:r>
              <a:rPr sz="1800" dirty="0">
                <a:latin typeface="Courier"/>
              </a:rPr>
              <a:t>(</a:t>
            </a:r>
            <a:r>
              <a:rPr sz="1800" dirty="0" err="1">
                <a:latin typeface="Courier"/>
              </a:rPr>
              <a:t>express.static</a:t>
            </a:r>
            <a:r>
              <a:rPr sz="1800" dirty="0">
                <a:latin typeface="Courier"/>
              </a:rPr>
              <a:t>('public')</a:t>
            </a:r>
            <a:r>
              <a:rPr dirty="0"/>
              <a:t> </a:t>
            </a:r>
            <a:r>
              <a:rPr dirty="0" err="1"/>
              <a:t>將會從</a:t>
            </a:r>
            <a:r>
              <a:rPr dirty="0"/>
              <a:t> </a:t>
            </a:r>
            <a:r>
              <a:rPr sz="1800" dirty="0">
                <a:latin typeface="Courier"/>
              </a:rPr>
              <a:t>/public/</a:t>
            </a:r>
            <a:r>
              <a:rPr dirty="0"/>
              <a:t> </a:t>
            </a:r>
            <a:r>
              <a:rPr dirty="0" err="1"/>
              <a:t>資料夾中發布至該伺服器的主頁中</a:t>
            </a:r>
            <a:endParaRPr dirty="0"/>
          </a:p>
          <a:p>
            <a:pPr lvl="1"/>
            <a:r>
              <a:rPr sz="1800" dirty="0">
                <a:latin typeface="Courier"/>
              </a:rPr>
              <a:t>/public/hello-world.html</a:t>
            </a:r>
            <a:r>
              <a:rPr dirty="0"/>
              <a:t> </a:t>
            </a:r>
            <a:r>
              <a:rPr dirty="0" err="1"/>
              <a:t>檔案可於</a:t>
            </a:r>
            <a:r>
              <a:rPr dirty="0"/>
              <a:t> </a:t>
            </a:r>
            <a:r>
              <a:rPr sz="1800" dirty="0">
                <a:latin typeface="Courier"/>
              </a:rPr>
              <a:t>localhost/hello-world.html</a:t>
            </a:r>
            <a:r>
              <a:rPr dirty="0"/>
              <a:t> </a:t>
            </a:r>
            <a:r>
              <a:rPr dirty="0" err="1"/>
              <a:t>中見到</a:t>
            </a:r>
            <a:endParaRPr dirty="0"/>
          </a:p>
          <a:p>
            <a:pPr lvl="1"/>
            <a:r>
              <a:rPr dirty="0" err="1"/>
              <a:t>在使用</a:t>
            </a:r>
            <a:r>
              <a:rPr dirty="0"/>
              <a:t> </a:t>
            </a:r>
            <a:r>
              <a:rPr sz="1800" dirty="0" err="1">
                <a:latin typeface="Courier"/>
              </a:rPr>
              <a:t>app.use</a:t>
            </a:r>
            <a:r>
              <a:rPr dirty="0"/>
              <a:t> </a:t>
            </a:r>
            <a:r>
              <a:rPr dirty="0" err="1"/>
              <a:t>設計路由時也可以指定該於哪些路徑中指派這些檔案</a:t>
            </a:r>
            <a:endParaRPr dirty="0"/>
          </a:p>
          <a:p>
            <a:pPr lvl="2"/>
            <a:r>
              <a:rPr dirty="0"/>
              <a:t>e.g. </a:t>
            </a:r>
          </a:p>
          <a:p>
            <a:pPr marL="1270000" lvl="0" indent="0">
              <a:buNone/>
            </a:pPr>
            <a:r>
              <a:rPr sz="1800" dirty="0" err="1">
                <a:solidFill>
                  <a:srgbClr val="19177C"/>
                </a:solidFill>
                <a:latin typeface="Courier"/>
              </a:rPr>
              <a:t>app</a:t>
            </a:r>
            <a:r>
              <a:rPr sz="1800" dirty="0" err="1">
                <a:latin typeface="Courier"/>
              </a:rPr>
              <a:t>.</a:t>
            </a:r>
            <a:r>
              <a:rPr sz="1800" dirty="0" err="1">
                <a:solidFill>
                  <a:srgbClr val="7D9029"/>
                </a:solidFill>
                <a:latin typeface="Courier"/>
              </a:rPr>
              <a:t>use</a:t>
            </a:r>
            <a:r>
              <a:rPr sz="1800" dirty="0">
                <a:latin typeface="Courier"/>
              </a:rPr>
              <a:t>(</a:t>
            </a:r>
            <a:r>
              <a:rPr sz="1800" dirty="0">
                <a:solidFill>
                  <a:srgbClr val="4070A0"/>
                </a:solidFill>
                <a:latin typeface="Courier"/>
              </a:rPr>
              <a:t>'/static'</a:t>
            </a:r>
            <a:r>
              <a:rPr sz="1800" dirty="0">
                <a:solidFill>
                  <a:srgbClr val="666666"/>
                </a:solidFill>
                <a:latin typeface="Courier"/>
              </a:rPr>
              <a:t>,</a:t>
            </a:r>
            <a:r>
              <a:rPr sz="1800" dirty="0">
                <a:latin typeface="Courier"/>
              </a:rPr>
              <a:t> </a:t>
            </a:r>
            <a:r>
              <a:rPr sz="1800" dirty="0" err="1">
                <a:solidFill>
                  <a:srgbClr val="19177C"/>
                </a:solidFill>
                <a:latin typeface="Courier"/>
              </a:rPr>
              <a:t>express</a:t>
            </a:r>
            <a:r>
              <a:rPr sz="1800" dirty="0" err="1">
                <a:latin typeface="Courier"/>
              </a:rPr>
              <a:t>.</a:t>
            </a:r>
            <a:r>
              <a:rPr sz="1800" dirty="0" err="1">
                <a:solidFill>
                  <a:srgbClr val="7D9029"/>
                </a:solidFill>
                <a:latin typeface="Courier"/>
              </a:rPr>
              <a:t>static</a:t>
            </a:r>
            <a:r>
              <a:rPr sz="1800" dirty="0">
                <a:latin typeface="Courier"/>
              </a:rPr>
              <a:t>(</a:t>
            </a:r>
            <a:r>
              <a:rPr sz="1800" dirty="0">
                <a:solidFill>
                  <a:srgbClr val="4070A0"/>
                </a:solidFill>
                <a:latin typeface="Courier"/>
              </a:rPr>
              <a:t>'public'</a:t>
            </a:r>
            <a:r>
              <a:rPr sz="1800" dirty="0">
                <a:latin typeface="Courier"/>
              </a:rPr>
              <a:t>))</a:t>
            </a:r>
          </a:p>
        </p:txBody>
      </p:sp>
      <p:sp>
        <p:nvSpPr>
          <p:cNvPr id="2" name="Slide Number Placeholder 1">
            <a:extLst>
              <a:ext uri="{FF2B5EF4-FFF2-40B4-BE49-F238E27FC236}">
                <a16:creationId xmlns:a16="http://schemas.microsoft.com/office/drawing/2014/main" id="{C3704E92-7412-43DC-B101-C5627AB5F970}"/>
              </a:ext>
            </a:extLst>
          </p:cNvPr>
          <p:cNvSpPr>
            <a:spLocks noGrp="1"/>
          </p:cNvSpPr>
          <p:nvPr>
            <p:ph type="sldNum" sz="quarter" idx="12"/>
          </p:nvPr>
        </p:nvSpPr>
        <p:spPr/>
        <p:txBody>
          <a:bodyPr/>
          <a:lstStyle/>
          <a:p>
            <a:fld id="{9A950C51-85E1-4166-98BA-4226DDC92F1D}" type="slidenum">
              <a:rPr lang="en-US" smtClean="0"/>
              <a:t>23</a:t>
            </a:fld>
            <a:endParaRPr lang="en-US"/>
          </a:p>
        </p:txBody>
      </p:sp>
    </p:spTree>
    <p:extLst>
      <p:ext uri="{BB962C8B-B14F-4D97-AF65-F5344CB8AC3E}">
        <p14:creationId xmlns:p14="http://schemas.microsoft.com/office/powerpoint/2010/main" val="3958907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跨網站指令碼 (XSS) 簡介及防範</a:t>
            </a:r>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
        <p:nvSpPr>
          <p:cNvPr id="2" name="Slide Number Placeholder 1">
            <a:extLst>
              <a:ext uri="{FF2B5EF4-FFF2-40B4-BE49-F238E27FC236}">
                <a16:creationId xmlns:a16="http://schemas.microsoft.com/office/drawing/2014/main" id="{688E12EB-9447-4A7E-954E-59068E09153C}"/>
              </a:ext>
            </a:extLst>
          </p:cNvPr>
          <p:cNvSpPr>
            <a:spLocks noGrp="1"/>
          </p:cNvSpPr>
          <p:nvPr>
            <p:ph type="sldNum" sz="quarter" idx="4"/>
          </p:nvPr>
        </p:nvSpPr>
        <p:spPr/>
        <p:txBody>
          <a:bodyPr/>
          <a:lstStyle/>
          <a:p>
            <a:fld id="{9A950C51-85E1-4166-98BA-4226DDC92F1D}" type="slidenum">
              <a:rPr lang="en-US" smtClean="0"/>
              <a:t>24</a:t>
            </a:fld>
            <a:endParaRPr lang="en-US"/>
          </a:p>
        </p:txBody>
      </p:sp>
    </p:spTree>
    <p:extLst>
      <p:ext uri="{BB962C8B-B14F-4D97-AF65-F5344CB8AC3E}">
        <p14:creationId xmlns:p14="http://schemas.microsoft.com/office/powerpoint/2010/main" val="191536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XSS </a:t>
            </a:r>
            <a:r>
              <a:rPr lang="zh-TW" altLang="en-US" dirty="0"/>
              <a:t>簡介</a:t>
            </a:r>
            <a:r>
              <a:rPr lang="en-US" dirty="0"/>
              <a:t> (1/4)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什麼是跨網站指令碼 </a:t>
            </a:r>
            <a:r>
              <a:rPr lang="en-US" altLang="zh-TW" dirty="0"/>
              <a:t>(XSS) </a:t>
            </a:r>
            <a:r>
              <a:rPr lang="zh-TW" altLang="en-US" dirty="0"/>
              <a:t>攻擊</a:t>
            </a:r>
            <a:endParaRPr lang="en-US" dirty="0"/>
          </a:p>
          <a:p>
            <a:pPr lvl="1"/>
            <a:r>
              <a:rPr dirty="0"/>
              <a:t>依 OWASP </a:t>
            </a:r>
            <a:r>
              <a:rPr dirty="0" err="1"/>
              <a:t>描述，Cross-Site</a:t>
            </a:r>
            <a:r>
              <a:rPr dirty="0"/>
              <a:t> Scripting (XSS) </a:t>
            </a:r>
            <a:r>
              <a:rPr dirty="0" err="1"/>
              <a:t>攻擊指的是透過網頁設計漏洞注入惡意腳本至良性或可信賴的網站中</a:t>
            </a:r>
            <a:r>
              <a:rPr dirty="0"/>
              <a:t>。</a:t>
            </a:r>
          </a:p>
          <a:p>
            <a:pPr lvl="1"/>
            <a:r>
              <a:rPr dirty="0"/>
              <a:t>XSS </a:t>
            </a:r>
            <a:r>
              <a:rPr dirty="0" err="1"/>
              <a:t>攻擊通常都是攻擊者透過具有漏洞的網頁程式來轉發惡意程式碼</a:t>
            </a:r>
            <a:r>
              <a:rPr dirty="0"/>
              <a:t>。</a:t>
            </a:r>
          </a:p>
          <a:p>
            <a:pPr lvl="2"/>
            <a:r>
              <a:rPr dirty="0" err="1"/>
              <a:t>這些攻擊之所以能成功大多是因為開發者疏忽，任意聽信於使用者所提供的字串</a:t>
            </a:r>
            <a:r>
              <a:rPr dirty="0"/>
              <a:t>。</a:t>
            </a:r>
          </a:p>
        </p:txBody>
      </p:sp>
      <p:sp>
        <p:nvSpPr>
          <p:cNvPr id="4" name="內容版面配置區 2">
            <a:extLst>
              <a:ext uri="{FF2B5EF4-FFF2-40B4-BE49-F238E27FC236}">
                <a16:creationId xmlns:a16="http://schemas.microsoft.com/office/drawing/2014/main" id="{F1B3BEEA-7736-4D1E-8DBE-2C6CC90AC13C}"/>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Cross-site Scripting via OWASP: </a:t>
            </a:r>
            <a:r>
              <a:rPr lang="en-US" altLang="zh-TW" sz="1200" b="1" u="sng" dirty="0">
                <a:latin typeface="+mj-ea"/>
              </a:rPr>
              <a:t>https://www.owasp.org/index.php/Cross-site_Scripting_(XSS)</a:t>
            </a:r>
            <a:r>
              <a:rPr lang="en-US" altLang="zh-TW" sz="1200" b="1" dirty="0">
                <a:latin typeface="+mj-ea"/>
              </a:rPr>
              <a:t> </a:t>
            </a:r>
            <a:endParaRPr lang="en-US" altLang="zh-TW" sz="1200" dirty="0"/>
          </a:p>
          <a:p>
            <a:pPr marL="0" indent="0">
              <a:buNone/>
            </a:pPr>
            <a:endParaRPr lang="en-US" altLang="zh-TW" kern="0" dirty="0"/>
          </a:p>
        </p:txBody>
      </p:sp>
      <p:sp>
        <p:nvSpPr>
          <p:cNvPr id="2" name="Slide Number Placeholder 1">
            <a:extLst>
              <a:ext uri="{FF2B5EF4-FFF2-40B4-BE49-F238E27FC236}">
                <a16:creationId xmlns:a16="http://schemas.microsoft.com/office/drawing/2014/main" id="{38055CE2-C756-402B-AA14-6D89D98E1796}"/>
              </a:ext>
            </a:extLst>
          </p:cNvPr>
          <p:cNvSpPr>
            <a:spLocks noGrp="1"/>
          </p:cNvSpPr>
          <p:nvPr>
            <p:ph type="sldNum" sz="quarter" idx="12"/>
          </p:nvPr>
        </p:nvSpPr>
        <p:spPr/>
        <p:txBody>
          <a:bodyPr/>
          <a:lstStyle/>
          <a:p>
            <a:fld id="{9A950C51-85E1-4166-98BA-4226DDC92F1D}" type="slidenum">
              <a:rPr lang="en-US" smtClean="0"/>
              <a:t>25</a:t>
            </a:fld>
            <a:endParaRPr lang="en-US"/>
          </a:p>
        </p:txBody>
      </p:sp>
    </p:spTree>
    <p:extLst>
      <p:ext uri="{BB962C8B-B14F-4D97-AF65-F5344CB8AC3E}">
        <p14:creationId xmlns:p14="http://schemas.microsoft.com/office/powerpoint/2010/main" val="405853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XSS </a:t>
            </a:r>
            <a:r>
              <a:rPr lang="zh-TW" altLang="en-US" dirty="0"/>
              <a:t>簡介 </a:t>
            </a:r>
            <a:r>
              <a:rPr lang="en-US" dirty="0"/>
              <a:t>(2/4)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XSS </a:t>
            </a:r>
            <a:r>
              <a:rPr dirty="0" err="1"/>
              <a:t>攻擊為</a:t>
            </a:r>
            <a:r>
              <a:rPr dirty="0"/>
              <a:t> OWASP 2017 </a:t>
            </a:r>
            <a:r>
              <a:rPr dirty="0" err="1"/>
              <a:t>年報導中第七常見的網頁漏洞攻擊</a:t>
            </a:r>
            <a:r>
              <a:rPr dirty="0"/>
              <a:t>。</a:t>
            </a:r>
          </a:p>
          <a:p>
            <a:r>
              <a:rPr dirty="0" err="1"/>
              <a:t>分為以下</a:t>
            </a:r>
            <a:endParaRPr dirty="0"/>
          </a:p>
          <a:p>
            <a:pPr lvl="1"/>
            <a:r>
              <a:rPr dirty="0"/>
              <a:t>Stored XSS</a:t>
            </a:r>
          </a:p>
          <a:p>
            <a:pPr lvl="1"/>
            <a:r>
              <a:rPr dirty="0"/>
              <a:t>Reflected XSS</a:t>
            </a:r>
          </a:p>
          <a:p>
            <a:pPr lvl="1"/>
            <a:r>
              <a:rPr dirty="0"/>
              <a:t>DOM-based XSS</a:t>
            </a:r>
          </a:p>
        </p:txBody>
      </p:sp>
      <p:sp>
        <p:nvSpPr>
          <p:cNvPr id="4" name="內容版面配置區 2">
            <a:extLst>
              <a:ext uri="{FF2B5EF4-FFF2-40B4-BE49-F238E27FC236}">
                <a16:creationId xmlns:a16="http://schemas.microsoft.com/office/drawing/2014/main" id="{DF6E1773-F172-4356-A2A9-124F2652B329}"/>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Cross-site Scripting via OWASP: </a:t>
            </a:r>
            <a:r>
              <a:rPr lang="en-US" altLang="zh-TW" sz="1200" b="1" u="sng" dirty="0">
                <a:latin typeface="+mj-ea"/>
              </a:rPr>
              <a:t>https://www.owasp.org/index.php/Cross-site_Scripting_(XSS)</a:t>
            </a:r>
            <a:r>
              <a:rPr lang="en-US" altLang="zh-TW" sz="1200" b="1" dirty="0">
                <a:latin typeface="+mj-ea"/>
              </a:rPr>
              <a:t> </a:t>
            </a:r>
            <a:endParaRPr lang="en-US" altLang="zh-TW" sz="1200" dirty="0"/>
          </a:p>
          <a:p>
            <a:pPr marL="0" indent="0">
              <a:buNone/>
            </a:pPr>
            <a:endParaRPr lang="en-US" altLang="zh-TW" kern="0" dirty="0"/>
          </a:p>
        </p:txBody>
      </p:sp>
      <p:sp>
        <p:nvSpPr>
          <p:cNvPr id="2" name="Slide Number Placeholder 1">
            <a:extLst>
              <a:ext uri="{FF2B5EF4-FFF2-40B4-BE49-F238E27FC236}">
                <a16:creationId xmlns:a16="http://schemas.microsoft.com/office/drawing/2014/main" id="{3F3929D0-614E-44D0-A974-5F1E6F1F582B}"/>
              </a:ext>
            </a:extLst>
          </p:cNvPr>
          <p:cNvSpPr>
            <a:spLocks noGrp="1"/>
          </p:cNvSpPr>
          <p:nvPr>
            <p:ph type="sldNum" sz="quarter" idx="12"/>
          </p:nvPr>
        </p:nvSpPr>
        <p:spPr/>
        <p:txBody>
          <a:bodyPr/>
          <a:lstStyle/>
          <a:p>
            <a:fld id="{9A950C51-85E1-4166-98BA-4226DDC92F1D}" type="slidenum">
              <a:rPr lang="en-US" smtClean="0"/>
              <a:t>26</a:t>
            </a:fld>
            <a:endParaRPr lang="en-US"/>
          </a:p>
        </p:txBody>
      </p:sp>
    </p:spTree>
    <p:extLst>
      <p:ext uri="{BB962C8B-B14F-4D97-AF65-F5344CB8AC3E}">
        <p14:creationId xmlns:p14="http://schemas.microsoft.com/office/powerpoint/2010/main" val="2566043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XSS </a:t>
            </a:r>
            <a:r>
              <a:rPr lang="zh-TW" altLang="en-US" dirty="0"/>
              <a:t>簡介</a:t>
            </a:r>
            <a:r>
              <a:rPr lang="en-US" dirty="0"/>
              <a:t> (3/4)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Stored XSS</a:t>
            </a:r>
          </a:p>
          <a:p>
            <a:pPr lvl="1"/>
            <a:r>
              <a:rPr dirty="0" err="1"/>
              <a:t>存儲式</a:t>
            </a:r>
            <a:r>
              <a:rPr dirty="0"/>
              <a:t> XSS</a:t>
            </a:r>
          </a:p>
          <a:p>
            <a:pPr lvl="1"/>
            <a:r>
              <a:rPr dirty="0"/>
              <a:t>XSS </a:t>
            </a:r>
            <a:r>
              <a:rPr dirty="0" err="1"/>
              <a:t>腳本儲存在對方伺服器</a:t>
            </a:r>
            <a:endParaRPr dirty="0"/>
          </a:p>
          <a:p>
            <a:pPr lvl="1"/>
            <a:r>
              <a:rPr dirty="0" err="1"/>
              <a:t>造成每次造訪都可能觸發此惡意腳本</a:t>
            </a:r>
            <a:endParaRPr dirty="0"/>
          </a:p>
        </p:txBody>
      </p:sp>
      <p:sp>
        <p:nvSpPr>
          <p:cNvPr id="2" name="Slide Number Placeholder 1">
            <a:extLst>
              <a:ext uri="{FF2B5EF4-FFF2-40B4-BE49-F238E27FC236}">
                <a16:creationId xmlns:a16="http://schemas.microsoft.com/office/drawing/2014/main" id="{7C6D60E6-9236-44FC-AB7E-74C1377E7423}"/>
              </a:ext>
            </a:extLst>
          </p:cNvPr>
          <p:cNvSpPr>
            <a:spLocks noGrp="1"/>
          </p:cNvSpPr>
          <p:nvPr>
            <p:ph type="sldNum" sz="quarter" idx="12"/>
          </p:nvPr>
        </p:nvSpPr>
        <p:spPr/>
        <p:txBody>
          <a:bodyPr/>
          <a:lstStyle/>
          <a:p>
            <a:fld id="{9A950C51-85E1-4166-98BA-4226DDC92F1D}" type="slidenum">
              <a:rPr lang="en-US" smtClean="0"/>
              <a:t>27</a:t>
            </a:fld>
            <a:endParaRPr lang="en-US"/>
          </a:p>
        </p:txBody>
      </p:sp>
    </p:spTree>
    <p:extLst>
      <p:ext uri="{BB962C8B-B14F-4D97-AF65-F5344CB8AC3E}">
        <p14:creationId xmlns:p14="http://schemas.microsoft.com/office/powerpoint/2010/main" val="1979211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Grp="1" noChangeAspect="1"/>
          </p:cNvPicPr>
          <p:nvPr/>
        </p:nvPicPr>
        <p:blipFill>
          <a:blip r:embed="rId2">
            <a:extLst>
              <a:ext uri="{28A0092B-C50C-407E-A947-70E740481C1C}">
                <a14:useLocalDpi xmlns:a14="http://schemas.microsoft.com/office/drawing/2010/main" val="0"/>
              </a:ext>
            </a:extLst>
          </a:blip>
          <a:srcRect/>
          <a:stretch/>
        </p:blipFill>
        <p:spPr bwMode="auto">
          <a:xfrm>
            <a:off x="462845" y="977900"/>
            <a:ext cx="8218310" cy="4622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Stored XSS 攻擊流程</a:t>
            </a:r>
          </a:p>
        </p:txBody>
      </p:sp>
      <p:sp>
        <p:nvSpPr>
          <p:cNvPr id="4" name="Slide Number Placeholder 3">
            <a:extLst>
              <a:ext uri="{FF2B5EF4-FFF2-40B4-BE49-F238E27FC236}">
                <a16:creationId xmlns:a16="http://schemas.microsoft.com/office/drawing/2014/main" id="{BD23A7D5-21E6-4908-94C1-909AF2D692FF}"/>
              </a:ext>
            </a:extLst>
          </p:cNvPr>
          <p:cNvSpPr>
            <a:spLocks noGrp="1"/>
          </p:cNvSpPr>
          <p:nvPr>
            <p:ph type="sldNum" sz="quarter" idx="12"/>
          </p:nvPr>
        </p:nvSpPr>
        <p:spPr/>
        <p:txBody>
          <a:bodyPr/>
          <a:lstStyle/>
          <a:p>
            <a:fld id="{9A950C51-85E1-4166-98BA-4226DDC92F1D}" type="slidenum">
              <a:rPr lang="en-US" smtClean="0"/>
              <a:t>28</a:t>
            </a:fld>
            <a:endParaRPr lang="en-US"/>
          </a:p>
        </p:txBody>
      </p:sp>
    </p:spTree>
    <p:extLst>
      <p:ext uri="{BB962C8B-B14F-4D97-AF65-F5344CB8AC3E}">
        <p14:creationId xmlns:p14="http://schemas.microsoft.com/office/powerpoint/2010/main" val="2813426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XSS </a:t>
            </a:r>
            <a:r>
              <a:rPr lang="zh-TW" altLang="en-US" dirty="0"/>
              <a:t>簡介</a:t>
            </a:r>
            <a:r>
              <a:rPr lang="en-US" dirty="0"/>
              <a:t> (4/4)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Reflected XSS</a:t>
            </a:r>
          </a:p>
          <a:p>
            <a:pPr lvl="1"/>
            <a:r>
              <a:rPr dirty="0" err="1"/>
              <a:t>反射式</a:t>
            </a:r>
            <a:r>
              <a:rPr dirty="0"/>
              <a:t> XSS</a:t>
            </a:r>
          </a:p>
          <a:p>
            <a:pPr lvl="1"/>
            <a:r>
              <a:rPr dirty="0"/>
              <a:t>XSS </a:t>
            </a:r>
            <a:r>
              <a:rPr dirty="0" err="1"/>
              <a:t>腳本為單次觸發</a:t>
            </a:r>
            <a:endParaRPr dirty="0"/>
          </a:p>
          <a:p>
            <a:pPr lvl="1"/>
            <a:r>
              <a:rPr dirty="0" err="1"/>
              <a:t>常見為透過</a:t>
            </a:r>
            <a:r>
              <a:rPr dirty="0"/>
              <a:t> query string </a:t>
            </a:r>
            <a:r>
              <a:rPr dirty="0" err="1"/>
              <a:t>進行攻擊</a:t>
            </a:r>
            <a:endParaRPr dirty="0"/>
          </a:p>
          <a:p>
            <a:pPr lvl="2"/>
            <a:r>
              <a:rPr dirty="0"/>
              <a:t>e.g. </a:t>
            </a:r>
            <a:r>
              <a:rPr sz="2200" dirty="0">
                <a:latin typeface="Courier"/>
              </a:rPr>
              <a:t>https://victim.corp/search?q=&lt;script&gt;alert('hi!')&lt;/script&gt;</a:t>
            </a:r>
          </a:p>
        </p:txBody>
      </p:sp>
      <p:sp>
        <p:nvSpPr>
          <p:cNvPr id="2" name="Slide Number Placeholder 1">
            <a:extLst>
              <a:ext uri="{FF2B5EF4-FFF2-40B4-BE49-F238E27FC236}">
                <a16:creationId xmlns:a16="http://schemas.microsoft.com/office/drawing/2014/main" id="{B28D4DEB-5574-498E-B512-0C5D82F83282}"/>
              </a:ext>
            </a:extLst>
          </p:cNvPr>
          <p:cNvSpPr>
            <a:spLocks noGrp="1"/>
          </p:cNvSpPr>
          <p:nvPr>
            <p:ph type="sldNum" sz="quarter" idx="12"/>
          </p:nvPr>
        </p:nvSpPr>
        <p:spPr/>
        <p:txBody>
          <a:bodyPr/>
          <a:lstStyle/>
          <a:p>
            <a:fld id="{9A950C51-85E1-4166-98BA-4226DDC92F1D}" type="slidenum">
              <a:rPr lang="en-US" smtClean="0"/>
              <a:t>29</a:t>
            </a:fld>
            <a:endParaRPr lang="en-US"/>
          </a:p>
        </p:txBody>
      </p:sp>
    </p:spTree>
    <p:extLst>
      <p:ext uri="{BB962C8B-B14F-4D97-AF65-F5344CB8AC3E}">
        <p14:creationId xmlns:p14="http://schemas.microsoft.com/office/powerpoint/2010/main" val="408633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rPr lang="en-US" dirty="0"/>
              <a:t>Node.js </a:t>
            </a:r>
            <a:r>
              <a:rPr lang="zh-TW" altLang="en-US" dirty="0"/>
              <a:t>環境簡介</a:t>
            </a:r>
            <a:endParaRPr dirty="0"/>
          </a:p>
        </p:txBody>
      </p:sp>
      <p:sp>
        <p:nvSpPr>
          <p:cNvPr id="2" name="Slide Number Placeholder 1">
            <a:extLst>
              <a:ext uri="{FF2B5EF4-FFF2-40B4-BE49-F238E27FC236}">
                <a16:creationId xmlns:a16="http://schemas.microsoft.com/office/drawing/2014/main" id="{6724413C-F0DD-41A4-AA4C-F5B4C038D83C}"/>
              </a:ext>
            </a:extLst>
          </p:cNvPr>
          <p:cNvSpPr>
            <a:spLocks noGrp="1"/>
          </p:cNvSpPr>
          <p:nvPr>
            <p:ph type="sldNum" sz="quarter" idx="4"/>
          </p:nvPr>
        </p:nvSpPr>
        <p:spPr/>
        <p:txBody>
          <a:bodyPr/>
          <a:lstStyle/>
          <a:p>
            <a:fld id="{9A950C51-85E1-4166-98BA-4226DDC92F1D}" type="slidenum">
              <a:rPr lang="en-US" smtClean="0"/>
              <a:t>3</a:t>
            </a:fld>
            <a:endParaRPr lang="en-US"/>
          </a:p>
        </p:txBody>
      </p:sp>
    </p:spTree>
    <p:extLst>
      <p:ext uri="{BB962C8B-B14F-4D97-AF65-F5344CB8AC3E}">
        <p14:creationId xmlns:p14="http://schemas.microsoft.com/office/powerpoint/2010/main" val="2382580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3-reflected-xss.png"/>
          <p:cNvPicPr>
            <a:picLocks noGrp="1" noChangeAspect="1"/>
          </p:cNvPicPr>
          <p:nvPr/>
        </p:nvPicPr>
        <p:blipFill>
          <a:blip r:embed="rId2"/>
          <a:stretch>
            <a:fillRect/>
          </a:stretch>
        </p:blipFill>
        <p:spPr bwMode="auto">
          <a:xfrm>
            <a:off x="457200" y="977900"/>
            <a:ext cx="8229600" cy="4622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Reflected XSS 攻擊流程</a:t>
            </a:r>
          </a:p>
        </p:txBody>
      </p:sp>
      <p:sp>
        <p:nvSpPr>
          <p:cNvPr id="4" name="Slide Number Placeholder 3">
            <a:extLst>
              <a:ext uri="{FF2B5EF4-FFF2-40B4-BE49-F238E27FC236}">
                <a16:creationId xmlns:a16="http://schemas.microsoft.com/office/drawing/2014/main" id="{2C351256-6887-42F5-BA5D-B7E9F421C80B}"/>
              </a:ext>
            </a:extLst>
          </p:cNvPr>
          <p:cNvSpPr>
            <a:spLocks noGrp="1"/>
          </p:cNvSpPr>
          <p:nvPr>
            <p:ph type="sldNum" sz="quarter" idx="12"/>
          </p:nvPr>
        </p:nvSpPr>
        <p:spPr/>
        <p:txBody>
          <a:bodyPr/>
          <a:lstStyle/>
          <a:p>
            <a:fld id="{9A950C51-85E1-4166-98BA-4226DDC92F1D}" type="slidenum">
              <a:rPr lang="en-US" smtClean="0"/>
              <a:t>30</a:t>
            </a:fld>
            <a:endParaRPr lang="en-US"/>
          </a:p>
        </p:txBody>
      </p:sp>
    </p:spTree>
    <p:extLst>
      <p:ext uri="{BB962C8B-B14F-4D97-AF65-F5344CB8AC3E}">
        <p14:creationId xmlns:p14="http://schemas.microsoft.com/office/powerpoint/2010/main" val="2624168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Node.js XSS </a:t>
            </a:r>
            <a:r>
              <a:rPr lang="zh-TW" altLang="en-US" dirty="0"/>
              <a:t>防禦措施</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注意事項</a:t>
            </a:r>
            <a:endParaRPr lang="en-US" dirty="0"/>
          </a:p>
          <a:p>
            <a:pPr lvl="1"/>
            <a:r>
              <a:rPr dirty="0" err="1"/>
              <a:t>每道所新增的防禦措施都可能會有缺點</a:t>
            </a:r>
            <a:endParaRPr dirty="0"/>
          </a:p>
          <a:p>
            <a:pPr lvl="2"/>
            <a:r>
              <a:rPr dirty="0" err="1"/>
              <a:t>因此在防禦時，每道防線都要確實做好</a:t>
            </a:r>
            <a:endParaRPr dirty="0"/>
          </a:p>
          <a:p>
            <a:pPr lvl="1"/>
            <a:r>
              <a:rPr dirty="0" err="1"/>
              <a:t>千萬不能相信使用者所提供的任何東西</a:t>
            </a:r>
            <a:endParaRPr dirty="0"/>
          </a:p>
          <a:p>
            <a:pPr lvl="2"/>
            <a:r>
              <a:rPr dirty="0" err="1"/>
              <a:t>不論使用者是有意還是無意的，只要前後端有處理使用者可提供的物件都有可能會有缺失</a:t>
            </a:r>
            <a:endParaRPr dirty="0"/>
          </a:p>
        </p:txBody>
      </p:sp>
      <p:sp>
        <p:nvSpPr>
          <p:cNvPr id="2" name="Slide Number Placeholder 1">
            <a:extLst>
              <a:ext uri="{FF2B5EF4-FFF2-40B4-BE49-F238E27FC236}">
                <a16:creationId xmlns:a16="http://schemas.microsoft.com/office/drawing/2014/main" id="{8A1CACBF-1C5A-471B-912D-ABB97C021AF2}"/>
              </a:ext>
            </a:extLst>
          </p:cNvPr>
          <p:cNvSpPr>
            <a:spLocks noGrp="1"/>
          </p:cNvSpPr>
          <p:nvPr>
            <p:ph type="sldNum" sz="quarter" idx="12"/>
          </p:nvPr>
        </p:nvSpPr>
        <p:spPr/>
        <p:txBody>
          <a:bodyPr/>
          <a:lstStyle/>
          <a:p>
            <a:fld id="{9A950C51-85E1-4166-98BA-4226DDC92F1D}" type="slidenum">
              <a:rPr lang="en-US" smtClean="0"/>
              <a:t>31</a:t>
            </a:fld>
            <a:endParaRPr lang="en-US"/>
          </a:p>
        </p:txBody>
      </p:sp>
    </p:spTree>
    <p:extLst>
      <p:ext uri="{BB962C8B-B14F-4D97-AF65-F5344CB8AC3E}">
        <p14:creationId xmlns:p14="http://schemas.microsoft.com/office/powerpoint/2010/main" val="1862046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altLang="zh-TW" dirty="0"/>
              <a:t>Node.js XSS </a:t>
            </a:r>
            <a:r>
              <a:rPr lang="zh-TW" altLang="en-US" dirty="0"/>
              <a:t>防禦措施實作</a:t>
            </a:r>
            <a:r>
              <a:rPr lang="en-US" dirty="0"/>
              <a:t>(1/9)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Helmet</a:t>
            </a:r>
          </a:p>
          <a:p>
            <a:pPr lvl="1"/>
            <a:r>
              <a:rPr dirty="0"/>
              <a:t>Helmet </a:t>
            </a:r>
            <a:r>
              <a:rPr dirty="0" err="1"/>
              <a:t>是一套專門與</a:t>
            </a:r>
            <a:r>
              <a:rPr dirty="0"/>
              <a:t> Express </a:t>
            </a:r>
            <a:r>
              <a:rPr dirty="0" err="1"/>
              <a:t>搭配的</a:t>
            </a:r>
            <a:r>
              <a:rPr dirty="0"/>
              <a:t> Node.js </a:t>
            </a:r>
            <a:r>
              <a:rPr dirty="0" err="1"/>
              <a:t>套件</a:t>
            </a:r>
            <a:endParaRPr dirty="0"/>
          </a:p>
          <a:p>
            <a:pPr lvl="1"/>
            <a:r>
              <a:rPr dirty="0"/>
              <a:t>Helmet </a:t>
            </a:r>
            <a:r>
              <a:rPr dirty="0" err="1"/>
              <a:t>將自動套用某些防止第三方攻擊的</a:t>
            </a:r>
            <a:r>
              <a:rPr dirty="0"/>
              <a:t> HTTP Header</a:t>
            </a:r>
          </a:p>
          <a:p>
            <a:pPr lvl="1"/>
            <a:r>
              <a:rPr dirty="0" err="1"/>
              <a:t>安裝</a:t>
            </a:r>
            <a:endParaRPr dirty="0"/>
          </a:p>
          <a:p>
            <a:pPr lvl="2"/>
            <a:r>
              <a:rPr sz="1800" dirty="0" err="1">
                <a:latin typeface="Courier"/>
              </a:rPr>
              <a:t>npm</a:t>
            </a:r>
            <a:r>
              <a:rPr sz="1800" dirty="0">
                <a:latin typeface="Courier"/>
              </a:rPr>
              <a:t> install helmet --save</a:t>
            </a:r>
          </a:p>
        </p:txBody>
      </p:sp>
      <p:sp>
        <p:nvSpPr>
          <p:cNvPr id="2" name="Slide Number Placeholder 1">
            <a:extLst>
              <a:ext uri="{FF2B5EF4-FFF2-40B4-BE49-F238E27FC236}">
                <a16:creationId xmlns:a16="http://schemas.microsoft.com/office/drawing/2014/main" id="{0E113247-8899-4CDE-9B67-F1C8FD7439AD}"/>
              </a:ext>
            </a:extLst>
          </p:cNvPr>
          <p:cNvSpPr>
            <a:spLocks noGrp="1"/>
          </p:cNvSpPr>
          <p:nvPr>
            <p:ph type="sldNum" sz="quarter" idx="12"/>
          </p:nvPr>
        </p:nvSpPr>
        <p:spPr/>
        <p:txBody>
          <a:bodyPr/>
          <a:lstStyle/>
          <a:p>
            <a:fld id="{9A950C51-85E1-4166-98BA-4226DDC92F1D}" type="slidenum">
              <a:rPr lang="en-US" smtClean="0"/>
              <a:t>32</a:t>
            </a:fld>
            <a:endParaRPr lang="en-US"/>
          </a:p>
        </p:txBody>
      </p:sp>
    </p:spTree>
    <p:extLst>
      <p:ext uri="{BB962C8B-B14F-4D97-AF65-F5344CB8AC3E}">
        <p14:creationId xmlns:p14="http://schemas.microsoft.com/office/powerpoint/2010/main" val="2967379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altLang="zh-TW" dirty="0"/>
              <a:t>Node.js XSS </a:t>
            </a:r>
            <a:r>
              <a:rPr lang="zh-TW" altLang="en-US" dirty="0"/>
              <a:t>防禦措施實作</a:t>
            </a:r>
            <a:r>
              <a:rPr lang="en-US" dirty="0"/>
              <a:t>(2/9)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lang="en-US" sz="2000" b="1" dirty="0">
                <a:solidFill>
                  <a:srgbClr val="007020"/>
                </a:solidFill>
                <a:latin typeface="Courier"/>
              </a:rPr>
              <a:t>let</a:t>
            </a:r>
            <a:r>
              <a:rPr sz="2000" dirty="0">
                <a:latin typeface="Courier"/>
              </a:rPr>
              <a:t> express </a:t>
            </a:r>
            <a:r>
              <a:rPr sz="2000" dirty="0">
                <a:solidFill>
                  <a:srgbClr val="666666"/>
                </a:solidFill>
                <a:latin typeface="Courier"/>
              </a:rPr>
              <a:t>=</a:t>
            </a:r>
            <a:r>
              <a:rPr sz="2000" dirty="0">
                <a:latin typeface="Courier"/>
              </a:rPr>
              <a:t> </a:t>
            </a:r>
            <a:r>
              <a:rPr sz="2000" dirty="0">
                <a:solidFill>
                  <a:srgbClr val="7D9029"/>
                </a:solidFill>
                <a:latin typeface="Courier"/>
              </a:rPr>
              <a:t>require</a:t>
            </a:r>
            <a:r>
              <a:rPr sz="2000" dirty="0">
                <a:latin typeface="Courier"/>
              </a:rPr>
              <a:t>(</a:t>
            </a:r>
            <a:r>
              <a:rPr sz="2000" dirty="0">
                <a:solidFill>
                  <a:srgbClr val="4070A0"/>
                </a:solidFill>
                <a:latin typeface="Courier"/>
              </a:rPr>
              <a:t>'express'</a:t>
            </a:r>
            <a:r>
              <a:rPr sz="2000" dirty="0">
                <a:latin typeface="Courier"/>
              </a:rPr>
              <a:t>)</a:t>
            </a:r>
            <a:r>
              <a:rPr sz="2000" dirty="0">
                <a:solidFill>
                  <a:srgbClr val="666666"/>
                </a:solidFill>
                <a:latin typeface="Courier"/>
              </a:rPr>
              <a:t>;</a:t>
            </a:r>
            <a:br>
              <a:rPr sz="3600" dirty="0"/>
            </a:br>
            <a:r>
              <a:rPr sz="2000" b="1" dirty="0">
                <a:solidFill>
                  <a:srgbClr val="007020"/>
                </a:solidFill>
                <a:latin typeface="Courier"/>
              </a:rPr>
              <a:t>let</a:t>
            </a:r>
            <a:r>
              <a:rPr sz="2000" dirty="0">
                <a:latin typeface="Courier"/>
              </a:rPr>
              <a:t> helmet </a:t>
            </a:r>
            <a:r>
              <a:rPr sz="2000" dirty="0">
                <a:solidFill>
                  <a:srgbClr val="666666"/>
                </a:solidFill>
                <a:latin typeface="Courier"/>
              </a:rPr>
              <a:t>=</a:t>
            </a:r>
            <a:r>
              <a:rPr sz="2000" dirty="0">
                <a:latin typeface="Courier"/>
              </a:rPr>
              <a:t> </a:t>
            </a:r>
            <a:r>
              <a:rPr sz="2000" dirty="0">
                <a:solidFill>
                  <a:srgbClr val="7D9029"/>
                </a:solidFill>
                <a:latin typeface="Courier"/>
              </a:rPr>
              <a:t>require</a:t>
            </a:r>
            <a:r>
              <a:rPr sz="2000" dirty="0">
                <a:latin typeface="Courier"/>
              </a:rPr>
              <a:t>(</a:t>
            </a:r>
            <a:r>
              <a:rPr sz="2000" dirty="0">
                <a:solidFill>
                  <a:srgbClr val="4070A0"/>
                </a:solidFill>
                <a:latin typeface="Courier"/>
              </a:rPr>
              <a:t>'helmet'</a:t>
            </a:r>
            <a:r>
              <a:rPr sz="2000" dirty="0">
                <a:latin typeface="Courier"/>
              </a:rPr>
              <a:t>)</a:t>
            </a:r>
            <a:r>
              <a:rPr sz="2000" dirty="0">
                <a:solidFill>
                  <a:srgbClr val="666666"/>
                </a:solidFill>
                <a:latin typeface="Courier"/>
              </a:rPr>
              <a:t>;</a:t>
            </a:r>
            <a:br>
              <a:rPr sz="3600" dirty="0"/>
            </a:br>
            <a:r>
              <a:rPr sz="2000" b="1" dirty="0">
                <a:solidFill>
                  <a:srgbClr val="007020"/>
                </a:solidFill>
                <a:latin typeface="Courier"/>
              </a:rPr>
              <a:t>let</a:t>
            </a:r>
            <a:r>
              <a:rPr sz="2000" dirty="0">
                <a:latin typeface="Courier"/>
              </a:rPr>
              <a:t> app </a:t>
            </a:r>
            <a:r>
              <a:rPr sz="2000" dirty="0">
                <a:solidFill>
                  <a:srgbClr val="666666"/>
                </a:solidFill>
                <a:latin typeface="Courier"/>
              </a:rPr>
              <a:t>=</a:t>
            </a:r>
            <a:r>
              <a:rPr sz="2000" dirty="0">
                <a:latin typeface="Courier"/>
              </a:rPr>
              <a:t> </a:t>
            </a:r>
            <a:r>
              <a:rPr sz="2000" dirty="0">
                <a:solidFill>
                  <a:srgbClr val="7D9029"/>
                </a:solidFill>
                <a:latin typeface="Courier"/>
              </a:rPr>
              <a:t>express</a:t>
            </a:r>
            <a:r>
              <a:rPr sz="2000" dirty="0">
                <a:latin typeface="Courier"/>
              </a:rPr>
              <a:t>()</a:t>
            </a:r>
            <a:r>
              <a:rPr sz="2000" dirty="0">
                <a:solidFill>
                  <a:srgbClr val="666666"/>
                </a:solidFill>
                <a:latin typeface="Courier"/>
              </a:rPr>
              <a:t>;</a:t>
            </a:r>
            <a:br>
              <a:rPr sz="3600" dirty="0"/>
            </a:br>
            <a:br>
              <a:rPr sz="3600" dirty="0"/>
            </a:br>
            <a:r>
              <a:rPr sz="2000" i="1" dirty="0">
                <a:solidFill>
                  <a:srgbClr val="60A0B0"/>
                </a:solidFill>
                <a:latin typeface="Courier"/>
              </a:rPr>
              <a:t>// </a:t>
            </a:r>
            <a:r>
              <a:rPr sz="2000" i="1" dirty="0" err="1">
                <a:solidFill>
                  <a:srgbClr val="60A0B0"/>
                </a:solidFill>
                <a:latin typeface="Courier"/>
              </a:rPr>
              <a:t>選項一</a:t>
            </a:r>
            <a:r>
              <a:rPr sz="2000" i="1" dirty="0">
                <a:solidFill>
                  <a:srgbClr val="60A0B0"/>
                </a:solidFill>
                <a:latin typeface="Courier"/>
              </a:rPr>
              <a:t>：</a:t>
            </a:r>
            <a:br>
              <a:rPr sz="3600" dirty="0"/>
            </a:br>
            <a:r>
              <a:rPr sz="2000" i="1" dirty="0">
                <a:solidFill>
                  <a:srgbClr val="60A0B0"/>
                </a:solidFill>
                <a:latin typeface="Courier"/>
              </a:rPr>
              <a:t>//      </a:t>
            </a:r>
            <a:r>
              <a:rPr sz="2000" i="1" dirty="0" err="1">
                <a:solidFill>
                  <a:srgbClr val="60A0B0"/>
                </a:solidFill>
                <a:latin typeface="Courier"/>
              </a:rPr>
              <a:t>使用</a:t>
            </a:r>
            <a:r>
              <a:rPr sz="2000" i="1" dirty="0">
                <a:solidFill>
                  <a:srgbClr val="60A0B0"/>
                </a:solidFill>
                <a:latin typeface="Courier"/>
              </a:rPr>
              <a:t> Helmet </a:t>
            </a:r>
            <a:r>
              <a:rPr sz="2000" i="1" dirty="0" err="1">
                <a:solidFill>
                  <a:srgbClr val="60A0B0"/>
                </a:solidFill>
                <a:latin typeface="Courier"/>
              </a:rPr>
              <a:t>所提供的預設值</a:t>
            </a:r>
            <a:br>
              <a:rPr sz="3600" dirty="0"/>
            </a:br>
            <a:r>
              <a:rPr sz="2000" i="1" dirty="0">
                <a:solidFill>
                  <a:srgbClr val="60A0B0"/>
                </a:solidFill>
                <a:latin typeface="Courier"/>
              </a:rPr>
              <a:t>//      </a:t>
            </a:r>
            <a:r>
              <a:rPr sz="2000" i="1" dirty="0" err="1">
                <a:solidFill>
                  <a:srgbClr val="60A0B0"/>
                </a:solidFill>
                <a:latin typeface="Courier"/>
              </a:rPr>
              <a:t>預設值詳情請見</a:t>
            </a:r>
            <a:r>
              <a:rPr sz="2000" i="1" dirty="0">
                <a:solidFill>
                  <a:srgbClr val="60A0B0"/>
                </a:solidFill>
                <a:latin typeface="Courier"/>
              </a:rPr>
              <a:t> https://helmetjs.github.io/</a:t>
            </a:r>
            <a:br>
              <a:rPr sz="3600" dirty="0"/>
            </a:br>
            <a:r>
              <a:rPr sz="2000" dirty="0" err="1">
                <a:solidFill>
                  <a:srgbClr val="19177C"/>
                </a:solidFill>
                <a:latin typeface="Courier"/>
              </a:rPr>
              <a:t>app</a:t>
            </a:r>
            <a:r>
              <a:rPr sz="2000" dirty="0" err="1">
                <a:latin typeface="Courier"/>
              </a:rPr>
              <a:t>.</a:t>
            </a:r>
            <a:r>
              <a:rPr sz="2000" dirty="0" err="1">
                <a:solidFill>
                  <a:srgbClr val="7D9029"/>
                </a:solidFill>
                <a:latin typeface="Courier"/>
              </a:rPr>
              <a:t>use</a:t>
            </a:r>
            <a:r>
              <a:rPr sz="2000" dirty="0">
                <a:latin typeface="Courier"/>
              </a:rPr>
              <a:t>(</a:t>
            </a:r>
            <a:r>
              <a:rPr sz="2000" dirty="0">
                <a:solidFill>
                  <a:srgbClr val="7D9029"/>
                </a:solidFill>
                <a:latin typeface="Courier"/>
              </a:rPr>
              <a:t>helmet</a:t>
            </a:r>
            <a:r>
              <a:rPr sz="2000" dirty="0">
                <a:latin typeface="Courier"/>
              </a:rPr>
              <a:t>())</a:t>
            </a:r>
            <a:r>
              <a:rPr sz="2000" dirty="0">
                <a:solidFill>
                  <a:srgbClr val="666666"/>
                </a:solidFill>
                <a:latin typeface="Courier"/>
              </a:rPr>
              <a:t>;</a:t>
            </a:r>
            <a:br>
              <a:rPr sz="3600" dirty="0"/>
            </a:br>
            <a:br>
              <a:rPr sz="3600" dirty="0"/>
            </a:br>
            <a:r>
              <a:rPr sz="2000" i="1" dirty="0">
                <a:solidFill>
                  <a:srgbClr val="60A0B0"/>
                </a:solidFill>
                <a:latin typeface="Courier"/>
              </a:rPr>
              <a:t>// </a:t>
            </a:r>
            <a:r>
              <a:rPr sz="2000" i="1" dirty="0" err="1">
                <a:solidFill>
                  <a:srgbClr val="60A0B0"/>
                </a:solidFill>
                <a:latin typeface="Courier"/>
              </a:rPr>
              <a:t>選項二</a:t>
            </a:r>
            <a:r>
              <a:rPr sz="2000" i="1" dirty="0">
                <a:solidFill>
                  <a:srgbClr val="60A0B0"/>
                </a:solidFill>
                <a:latin typeface="Courier"/>
              </a:rPr>
              <a:t>：</a:t>
            </a:r>
            <a:br>
              <a:rPr sz="3600" dirty="0"/>
            </a:br>
            <a:r>
              <a:rPr sz="2000" i="1" dirty="0">
                <a:solidFill>
                  <a:srgbClr val="60A0B0"/>
                </a:solidFill>
                <a:latin typeface="Courier"/>
              </a:rPr>
              <a:t>//      </a:t>
            </a:r>
            <a:r>
              <a:rPr sz="2000" i="1" dirty="0" err="1">
                <a:solidFill>
                  <a:srgbClr val="60A0B0"/>
                </a:solidFill>
                <a:latin typeface="Courier"/>
              </a:rPr>
              <a:t>自行選擇使用</a:t>
            </a:r>
            <a:r>
              <a:rPr sz="2000" i="1" dirty="0">
                <a:solidFill>
                  <a:srgbClr val="60A0B0"/>
                </a:solidFill>
                <a:latin typeface="Courier"/>
              </a:rPr>
              <a:t> Helmet </a:t>
            </a:r>
            <a:r>
              <a:rPr sz="2000" i="1" dirty="0" err="1">
                <a:solidFill>
                  <a:srgbClr val="60A0B0"/>
                </a:solidFill>
                <a:latin typeface="Courier"/>
              </a:rPr>
              <a:t>所提供的防禦措施</a:t>
            </a:r>
            <a:br>
              <a:rPr sz="3600" dirty="0"/>
            </a:br>
            <a:r>
              <a:rPr sz="2000" dirty="0" err="1">
                <a:solidFill>
                  <a:srgbClr val="19177C"/>
                </a:solidFill>
                <a:latin typeface="Courier"/>
              </a:rPr>
              <a:t>app</a:t>
            </a:r>
            <a:r>
              <a:rPr sz="2000" dirty="0" err="1">
                <a:latin typeface="Courier"/>
              </a:rPr>
              <a:t>.</a:t>
            </a:r>
            <a:r>
              <a:rPr sz="2000" dirty="0" err="1">
                <a:solidFill>
                  <a:srgbClr val="7D9029"/>
                </a:solidFill>
                <a:latin typeface="Courier"/>
              </a:rPr>
              <a:t>use</a:t>
            </a:r>
            <a:r>
              <a:rPr sz="2000" dirty="0">
                <a:latin typeface="Courier"/>
              </a:rPr>
              <a:t>(</a:t>
            </a:r>
            <a:r>
              <a:rPr sz="2000" dirty="0" err="1">
                <a:solidFill>
                  <a:srgbClr val="19177C"/>
                </a:solidFill>
                <a:latin typeface="Courier"/>
              </a:rPr>
              <a:t>helmet</a:t>
            </a:r>
            <a:r>
              <a:rPr sz="2000" dirty="0" err="1">
                <a:latin typeface="Courier"/>
              </a:rPr>
              <a:t>.</a:t>
            </a:r>
            <a:r>
              <a:rPr sz="2000" dirty="0" err="1">
                <a:solidFill>
                  <a:srgbClr val="7D9029"/>
                </a:solidFill>
                <a:latin typeface="Courier"/>
              </a:rPr>
              <a:t>xssFilter</a:t>
            </a:r>
            <a:r>
              <a:rPr sz="2000" dirty="0">
                <a:latin typeface="Courier"/>
              </a:rPr>
              <a:t>())</a:t>
            </a:r>
            <a:r>
              <a:rPr sz="2000" dirty="0">
                <a:solidFill>
                  <a:srgbClr val="666666"/>
                </a:solidFill>
                <a:latin typeface="Courier"/>
              </a:rPr>
              <a:t>;</a:t>
            </a:r>
          </a:p>
        </p:txBody>
      </p:sp>
      <p:sp>
        <p:nvSpPr>
          <p:cNvPr id="2" name="Slide Number Placeholder 1">
            <a:extLst>
              <a:ext uri="{FF2B5EF4-FFF2-40B4-BE49-F238E27FC236}">
                <a16:creationId xmlns:a16="http://schemas.microsoft.com/office/drawing/2014/main" id="{BF01AA05-DF9B-4B40-AF1C-EC37DB226804}"/>
              </a:ext>
            </a:extLst>
          </p:cNvPr>
          <p:cNvSpPr>
            <a:spLocks noGrp="1"/>
          </p:cNvSpPr>
          <p:nvPr>
            <p:ph type="sldNum" sz="quarter" idx="12"/>
          </p:nvPr>
        </p:nvSpPr>
        <p:spPr/>
        <p:txBody>
          <a:bodyPr/>
          <a:lstStyle/>
          <a:p>
            <a:fld id="{9A950C51-85E1-4166-98BA-4226DDC92F1D}" type="slidenum">
              <a:rPr lang="en-US" smtClean="0"/>
              <a:t>33</a:t>
            </a:fld>
            <a:endParaRPr lang="en-US"/>
          </a:p>
        </p:txBody>
      </p:sp>
    </p:spTree>
    <p:extLst>
      <p:ext uri="{BB962C8B-B14F-4D97-AF65-F5344CB8AC3E}">
        <p14:creationId xmlns:p14="http://schemas.microsoft.com/office/powerpoint/2010/main" val="4013685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altLang="zh-TW" dirty="0"/>
              <a:t>Node.js XSS </a:t>
            </a:r>
            <a:r>
              <a:rPr lang="zh-TW" altLang="en-US" dirty="0"/>
              <a:t>防禦措施實作</a:t>
            </a:r>
            <a:r>
              <a:rPr lang="en-US" dirty="0"/>
              <a:t>(3/9)</a:t>
            </a:r>
            <a:endParaRPr dirty="0"/>
          </a:p>
        </p:txBody>
      </p:sp>
      <p:graphicFrame>
        <p:nvGraphicFramePr>
          <p:cNvPr id="2" name="Content Placeholder 1">
            <a:extLst>
              <a:ext uri="{FF2B5EF4-FFF2-40B4-BE49-F238E27FC236}">
                <a16:creationId xmlns:a16="http://schemas.microsoft.com/office/drawing/2014/main" id="{1D1A9A6B-1DC5-46CF-83CC-D69293073AEE}"/>
              </a:ext>
            </a:extLst>
          </p:cNvPr>
          <p:cNvGraphicFramePr>
            <a:graphicFrameLocks noGrp="1"/>
          </p:cNvGraphicFramePr>
          <p:nvPr>
            <p:ph idx="1"/>
            <p:extLst>
              <p:ext uri="{D42A27DB-BD31-4B8C-83A1-F6EECF244321}">
                <p14:modId xmlns:p14="http://schemas.microsoft.com/office/powerpoint/2010/main" val="2086117364"/>
              </p:ext>
            </p:extLst>
          </p:nvPr>
        </p:nvGraphicFramePr>
        <p:xfrm>
          <a:off x="457200" y="980728"/>
          <a:ext cx="8229600" cy="515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C9A9D2F-2B31-4CAF-BCB4-B16F658767BE}"/>
              </a:ext>
            </a:extLst>
          </p:cNvPr>
          <p:cNvSpPr>
            <a:spLocks noGrp="1"/>
          </p:cNvSpPr>
          <p:nvPr>
            <p:ph type="sldNum" sz="quarter" idx="12"/>
          </p:nvPr>
        </p:nvSpPr>
        <p:spPr/>
        <p:txBody>
          <a:bodyPr/>
          <a:lstStyle/>
          <a:p>
            <a:fld id="{9A950C51-85E1-4166-98BA-4226DDC92F1D}" type="slidenum">
              <a:rPr lang="en-US" smtClean="0"/>
              <a:t>34</a:t>
            </a:fld>
            <a:endParaRPr lang="en-US"/>
          </a:p>
        </p:txBody>
      </p:sp>
    </p:spTree>
    <p:extLst>
      <p:ext uri="{BB962C8B-B14F-4D97-AF65-F5344CB8AC3E}">
        <p14:creationId xmlns:p14="http://schemas.microsoft.com/office/powerpoint/2010/main" val="839893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altLang="zh-TW" dirty="0"/>
              <a:t>Node.js XSS </a:t>
            </a:r>
            <a:r>
              <a:rPr lang="zh-TW" altLang="en-US" dirty="0"/>
              <a:t>防禦措施實作</a:t>
            </a:r>
            <a:r>
              <a:rPr lang="en-US" dirty="0"/>
              <a:t> (4/9)</a:t>
            </a:r>
            <a:endParaRPr dirty="0"/>
          </a:p>
        </p:txBody>
      </p:sp>
      <p:graphicFrame>
        <p:nvGraphicFramePr>
          <p:cNvPr id="2" name="Content Placeholder 1">
            <a:extLst>
              <a:ext uri="{FF2B5EF4-FFF2-40B4-BE49-F238E27FC236}">
                <a16:creationId xmlns:a16="http://schemas.microsoft.com/office/drawing/2014/main" id="{D63D26A6-01F0-4435-BB4F-A03817D04933}"/>
              </a:ext>
            </a:extLst>
          </p:cNvPr>
          <p:cNvGraphicFramePr>
            <a:graphicFrameLocks noGrp="1"/>
          </p:cNvGraphicFramePr>
          <p:nvPr>
            <p:ph idx="1"/>
            <p:extLst>
              <p:ext uri="{D42A27DB-BD31-4B8C-83A1-F6EECF244321}">
                <p14:modId xmlns:p14="http://schemas.microsoft.com/office/powerpoint/2010/main" val="1356669623"/>
              </p:ext>
            </p:extLst>
          </p:nvPr>
        </p:nvGraphicFramePr>
        <p:xfrm>
          <a:off x="457200" y="980728"/>
          <a:ext cx="8229600" cy="515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C56572E-D797-47AD-B046-912770162856}"/>
              </a:ext>
            </a:extLst>
          </p:cNvPr>
          <p:cNvSpPr>
            <a:spLocks noGrp="1"/>
          </p:cNvSpPr>
          <p:nvPr>
            <p:ph type="sldNum" sz="quarter" idx="12"/>
          </p:nvPr>
        </p:nvSpPr>
        <p:spPr/>
        <p:txBody>
          <a:bodyPr/>
          <a:lstStyle/>
          <a:p>
            <a:fld id="{9A950C51-85E1-4166-98BA-4226DDC92F1D}" type="slidenum">
              <a:rPr lang="en-US" smtClean="0"/>
              <a:t>35</a:t>
            </a:fld>
            <a:endParaRPr lang="en-US"/>
          </a:p>
        </p:txBody>
      </p:sp>
    </p:spTree>
    <p:extLst>
      <p:ext uri="{BB962C8B-B14F-4D97-AF65-F5344CB8AC3E}">
        <p14:creationId xmlns:p14="http://schemas.microsoft.com/office/powerpoint/2010/main" val="1125391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0F0994-262C-494B-ADB9-BC725C3D7F74}"/>
              </a:ext>
            </a:extLst>
          </p:cNvPr>
          <p:cNvSpPr>
            <a:spLocks noGrp="1"/>
          </p:cNvSpPr>
          <p:nvPr>
            <p:ph type="title"/>
          </p:nvPr>
        </p:nvSpPr>
        <p:spPr/>
        <p:txBody>
          <a:bodyPr/>
          <a:lstStyle/>
          <a:p>
            <a:r>
              <a:rPr lang="en-US" altLang="zh-TW" dirty="0"/>
              <a:t>Node.js XSS </a:t>
            </a:r>
            <a:r>
              <a:rPr lang="zh-TW" altLang="en-US" dirty="0"/>
              <a:t>防禦措施實作 </a:t>
            </a:r>
            <a:r>
              <a:rPr lang="en-US" altLang="zh-TW" dirty="0"/>
              <a:t>(5/9)</a:t>
            </a:r>
            <a:endParaRPr lang="en-US"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1800" b="1" dirty="0">
                <a:solidFill>
                  <a:srgbClr val="007020"/>
                </a:solidFill>
                <a:latin typeface="Courier"/>
              </a:rPr>
              <a:t>const</a:t>
            </a:r>
            <a:r>
              <a:rPr sz="1800" dirty="0">
                <a:latin typeface="Courier"/>
              </a:rPr>
              <a:t> </a:t>
            </a:r>
            <a:r>
              <a:rPr sz="1800" dirty="0" err="1">
                <a:latin typeface="Courier"/>
              </a:rPr>
              <a:t>createDOMPurify</a:t>
            </a:r>
            <a:r>
              <a:rPr sz="1800" dirty="0">
                <a:latin typeface="Courier"/>
              </a:rPr>
              <a:t> </a:t>
            </a:r>
            <a:r>
              <a:rPr sz="1800" dirty="0">
                <a:solidFill>
                  <a:srgbClr val="666666"/>
                </a:solidFill>
                <a:latin typeface="Courier"/>
              </a:rPr>
              <a:t>=</a:t>
            </a:r>
            <a:r>
              <a:rPr sz="1800" dirty="0">
                <a:latin typeface="Courier"/>
              </a:rPr>
              <a:t> </a:t>
            </a:r>
            <a:r>
              <a:rPr sz="1800" dirty="0">
                <a:solidFill>
                  <a:srgbClr val="7D9029"/>
                </a:solidFill>
                <a:latin typeface="Courier"/>
              </a:rPr>
              <a:t>require</a:t>
            </a:r>
            <a:r>
              <a:rPr sz="1800" dirty="0">
                <a:latin typeface="Courier"/>
              </a:rPr>
              <a:t>(</a:t>
            </a:r>
            <a:r>
              <a:rPr sz="1800" dirty="0">
                <a:solidFill>
                  <a:srgbClr val="4070A0"/>
                </a:solidFill>
                <a:latin typeface="Courier"/>
              </a:rPr>
              <a:t>'</a:t>
            </a:r>
            <a:r>
              <a:rPr sz="1800" dirty="0" err="1">
                <a:solidFill>
                  <a:srgbClr val="4070A0"/>
                </a:solidFill>
                <a:latin typeface="Courier"/>
              </a:rPr>
              <a:t>dompurify</a:t>
            </a:r>
            <a:r>
              <a:rPr sz="1800" dirty="0">
                <a:solidFill>
                  <a:srgbClr val="4070A0"/>
                </a:solidFill>
                <a:latin typeface="Courier"/>
              </a:rPr>
              <a:t>'</a:t>
            </a:r>
            <a:r>
              <a:rPr sz="1800" dirty="0">
                <a:latin typeface="Courier"/>
              </a:rPr>
              <a:t>)</a:t>
            </a:r>
            <a:r>
              <a:rPr sz="1800" dirty="0">
                <a:solidFill>
                  <a:srgbClr val="666666"/>
                </a:solidFill>
                <a:latin typeface="Courier"/>
              </a:rPr>
              <a:t>;</a:t>
            </a:r>
            <a:br>
              <a:rPr dirty="0"/>
            </a:br>
            <a:r>
              <a:rPr sz="1800" b="1" dirty="0">
                <a:solidFill>
                  <a:srgbClr val="007020"/>
                </a:solidFill>
                <a:latin typeface="Courier"/>
              </a:rPr>
              <a:t>const</a:t>
            </a:r>
            <a:r>
              <a:rPr sz="1800" dirty="0">
                <a:latin typeface="Courier"/>
              </a:rPr>
              <a:t> </a:t>
            </a:r>
            <a:r>
              <a:rPr sz="1800" dirty="0">
                <a:solidFill>
                  <a:srgbClr val="666666"/>
                </a:solidFill>
                <a:latin typeface="Courier"/>
              </a:rPr>
              <a:t>{</a:t>
            </a:r>
            <a:r>
              <a:rPr sz="1800" dirty="0">
                <a:latin typeface="Courier"/>
              </a:rPr>
              <a:t> JSDOM </a:t>
            </a:r>
            <a:r>
              <a:rPr sz="1800" dirty="0">
                <a:solidFill>
                  <a:srgbClr val="666666"/>
                </a:solidFill>
                <a:latin typeface="Courier"/>
              </a:rPr>
              <a:t>}</a:t>
            </a:r>
            <a:r>
              <a:rPr sz="1800" dirty="0">
                <a:latin typeface="Courier"/>
              </a:rPr>
              <a:t> </a:t>
            </a:r>
            <a:r>
              <a:rPr sz="1800" dirty="0">
                <a:solidFill>
                  <a:srgbClr val="666666"/>
                </a:solidFill>
                <a:latin typeface="Courier"/>
              </a:rPr>
              <a:t>=</a:t>
            </a:r>
            <a:r>
              <a:rPr sz="1800" dirty="0">
                <a:latin typeface="Courier"/>
              </a:rPr>
              <a:t> </a:t>
            </a:r>
            <a:r>
              <a:rPr sz="1800" dirty="0">
                <a:solidFill>
                  <a:srgbClr val="7D9029"/>
                </a:solidFill>
                <a:latin typeface="Courier"/>
              </a:rPr>
              <a:t>require</a:t>
            </a:r>
            <a:r>
              <a:rPr sz="1800" dirty="0">
                <a:latin typeface="Courier"/>
              </a:rPr>
              <a:t>(</a:t>
            </a:r>
            <a:r>
              <a:rPr sz="1800" dirty="0">
                <a:solidFill>
                  <a:srgbClr val="4070A0"/>
                </a:solidFill>
                <a:latin typeface="Courier"/>
              </a:rPr>
              <a:t>'</a:t>
            </a:r>
            <a:r>
              <a:rPr sz="1800" dirty="0" err="1">
                <a:solidFill>
                  <a:srgbClr val="4070A0"/>
                </a:solidFill>
                <a:latin typeface="Courier"/>
              </a:rPr>
              <a:t>jsdom</a:t>
            </a:r>
            <a:r>
              <a:rPr sz="1800" dirty="0">
                <a:solidFill>
                  <a:srgbClr val="4070A0"/>
                </a:solidFill>
                <a:latin typeface="Courier"/>
              </a:rPr>
              <a:t>'</a:t>
            </a:r>
            <a:r>
              <a:rPr sz="1800" dirty="0">
                <a:latin typeface="Courier"/>
              </a:rPr>
              <a:t>)</a:t>
            </a:r>
            <a:r>
              <a:rPr sz="1800" dirty="0">
                <a:solidFill>
                  <a:srgbClr val="666666"/>
                </a:solidFill>
                <a:latin typeface="Courier"/>
              </a:rPr>
              <a:t>;</a:t>
            </a:r>
            <a:br>
              <a:rPr dirty="0"/>
            </a:br>
            <a:r>
              <a:rPr sz="1800" b="1" dirty="0">
                <a:solidFill>
                  <a:srgbClr val="007020"/>
                </a:solidFill>
                <a:latin typeface="Courier"/>
              </a:rPr>
              <a:t>const</a:t>
            </a:r>
            <a:r>
              <a:rPr sz="1800" dirty="0">
                <a:latin typeface="Courier"/>
              </a:rPr>
              <a:t> </a:t>
            </a:r>
            <a:r>
              <a:rPr sz="1800" dirty="0" err="1">
                <a:latin typeface="Courier"/>
              </a:rPr>
              <a:t>DOMPurify</a:t>
            </a:r>
            <a:r>
              <a:rPr sz="1800" dirty="0">
                <a:latin typeface="Courier"/>
              </a:rPr>
              <a:t> </a:t>
            </a:r>
            <a:r>
              <a:rPr sz="1800" dirty="0">
                <a:solidFill>
                  <a:srgbClr val="666666"/>
                </a:solidFill>
                <a:latin typeface="Courier"/>
              </a:rPr>
              <a:t>=</a:t>
            </a:r>
            <a:r>
              <a:rPr sz="1800" dirty="0">
                <a:latin typeface="Courier"/>
              </a:rPr>
              <a:t> </a:t>
            </a:r>
            <a:r>
              <a:rPr sz="1800" dirty="0" err="1">
                <a:solidFill>
                  <a:srgbClr val="7D9029"/>
                </a:solidFill>
                <a:latin typeface="Courier"/>
              </a:rPr>
              <a:t>createDOMPurify</a:t>
            </a:r>
            <a:r>
              <a:rPr sz="1800" dirty="0">
                <a:latin typeface="Courier"/>
              </a:rPr>
              <a:t>(window)</a:t>
            </a:r>
            <a:r>
              <a:rPr sz="1800" dirty="0">
                <a:solidFill>
                  <a:srgbClr val="666666"/>
                </a:solidFill>
                <a:latin typeface="Courier"/>
              </a:rPr>
              <a:t>;</a:t>
            </a:r>
            <a:br>
              <a:rPr dirty="0"/>
            </a:br>
            <a:br>
              <a:rPr dirty="0"/>
            </a:br>
            <a:r>
              <a:rPr sz="1800" i="1" dirty="0">
                <a:solidFill>
                  <a:srgbClr val="60A0B0"/>
                </a:solidFill>
                <a:latin typeface="Courier"/>
              </a:rPr>
              <a:t>// dirty </a:t>
            </a:r>
            <a:r>
              <a:rPr sz="1800" i="1" dirty="0" err="1">
                <a:solidFill>
                  <a:srgbClr val="60A0B0"/>
                </a:solidFill>
                <a:latin typeface="Courier"/>
              </a:rPr>
              <a:t>為不可信任的字串</a:t>
            </a:r>
            <a:br>
              <a:rPr dirty="0"/>
            </a:br>
            <a:r>
              <a:rPr sz="1800" i="1" dirty="0">
                <a:solidFill>
                  <a:srgbClr val="60A0B0"/>
                </a:solidFill>
                <a:latin typeface="Courier"/>
              </a:rPr>
              <a:t>// clean </a:t>
            </a:r>
            <a:r>
              <a:rPr sz="1800" i="1" dirty="0" err="1">
                <a:solidFill>
                  <a:srgbClr val="60A0B0"/>
                </a:solidFill>
                <a:latin typeface="Courier"/>
              </a:rPr>
              <a:t>為清理過後的字串</a:t>
            </a:r>
            <a:br>
              <a:rPr dirty="0"/>
            </a:br>
            <a:r>
              <a:rPr sz="1800" b="1" dirty="0">
                <a:solidFill>
                  <a:srgbClr val="007020"/>
                </a:solidFill>
                <a:latin typeface="Courier"/>
              </a:rPr>
              <a:t>const</a:t>
            </a:r>
            <a:r>
              <a:rPr sz="1800" dirty="0">
                <a:latin typeface="Courier"/>
              </a:rPr>
              <a:t> clean </a:t>
            </a:r>
            <a:r>
              <a:rPr sz="1800" dirty="0">
                <a:solidFill>
                  <a:srgbClr val="666666"/>
                </a:solidFill>
                <a:latin typeface="Courier"/>
              </a:rPr>
              <a:t>=</a:t>
            </a:r>
            <a:r>
              <a:rPr sz="1800" dirty="0">
                <a:latin typeface="Courier"/>
              </a:rPr>
              <a:t> </a:t>
            </a:r>
            <a:r>
              <a:rPr sz="1800" dirty="0" err="1">
                <a:solidFill>
                  <a:srgbClr val="19177C"/>
                </a:solidFill>
                <a:latin typeface="Courier"/>
              </a:rPr>
              <a:t>DOMPurify</a:t>
            </a:r>
            <a:r>
              <a:rPr sz="1800" dirty="0" err="1">
                <a:latin typeface="Courier"/>
              </a:rPr>
              <a:t>.</a:t>
            </a:r>
            <a:r>
              <a:rPr sz="1800" dirty="0" err="1">
                <a:solidFill>
                  <a:srgbClr val="7D9029"/>
                </a:solidFill>
                <a:latin typeface="Courier"/>
              </a:rPr>
              <a:t>sanitize</a:t>
            </a:r>
            <a:r>
              <a:rPr sz="1800" dirty="0">
                <a:latin typeface="Courier"/>
              </a:rPr>
              <a:t>(dirty)</a:t>
            </a:r>
            <a:r>
              <a:rPr sz="1800" dirty="0">
                <a:solidFill>
                  <a:srgbClr val="666666"/>
                </a:solidFill>
                <a:latin typeface="Courier"/>
              </a:rPr>
              <a:t>;</a:t>
            </a:r>
          </a:p>
        </p:txBody>
      </p:sp>
      <p:sp>
        <p:nvSpPr>
          <p:cNvPr id="2" name="Slide Number Placeholder 1">
            <a:extLst>
              <a:ext uri="{FF2B5EF4-FFF2-40B4-BE49-F238E27FC236}">
                <a16:creationId xmlns:a16="http://schemas.microsoft.com/office/drawing/2014/main" id="{E2E23564-882D-4C2E-AE53-45F2900AD64B}"/>
              </a:ext>
            </a:extLst>
          </p:cNvPr>
          <p:cNvSpPr>
            <a:spLocks noGrp="1"/>
          </p:cNvSpPr>
          <p:nvPr>
            <p:ph type="sldNum" sz="quarter" idx="12"/>
          </p:nvPr>
        </p:nvSpPr>
        <p:spPr/>
        <p:txBody>
          <a:bodyPr/>
          <a:lstStyle/>
          <a:p>
            <a:fld id="{9A950C51-85E1-4166-98BA-4226DDC92F1D}" type="slidenum">
              <a:rPr lang="en-US" smtClean="0"/>
              <a:t>36</a:t>
            </a:fld>
            <a:endParaRPr lang="en-US"/>
          </a:p>
        </p:txBody>
      </p:sp>
    </p:spTree>
    <p:extLst>
      <p:ext uri="{BB962C8B-B14F-4D97-AF65-F5344CB8AC3E}">
        <p14:creationId xmlns:p14="http://schemas.microsoft.com/office/powerpoint/2010/main" val="263167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altLang="zh-TW" dirty="0"/>
              <a:t>Node.js XSS </a:t>
            </a:r>
            <a:r>
              <a:rPr lang="zh-TW" altLang="en-US" dirty="0"/>
              <a:t>防禦措施實作</a:t>
            </a:r>
            <a:r>
              <a:rPr lang="en-US" dirty="0"/>
              <a:t> (6/9)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HTML </a:t>
            </a:r>
            <a:r>
              <a:rPr lang="zh-TW" altLang="en-US" dirty="0"/>
              <a:t>跳離</a:t>
            </a:r>
            <a:endParaRPr lang="en-US" dirty="0"/>
          </a:p>
          <a:p>
            <a:pPr lvl="1"/>
            <a:r>
              <a:rPr dirty="0" err="1"/>
              <a:t>可透過</a:t>
            </a:r>
            <a:r>
              <a:rPr dirty="0"/>
              <a:t> JavaScript 的 </a:t>
            </a:r>
            <a:r>
              <a:rPr sz="1800" dirty="0">
                <a:latin typeface="Courier"/>
              </a:rPr>
              <a:t>replace</a:t>
            </a:r>
            <a:r>
              <a:rPr dirty="0"/>
              <a:t> </a:t>
            </a:r>
            <a:r>
              <a:rPr dirty="0" err="1"/>
              <a:t>將敏感字元跳脫為無害的字元</a:t>
            </a:r>
            <a:endParaRPr dirty="0"/>
          </a:p>
          <a:p>
            <a:pPr lvl="1"/>
            <a:r>
              <a:rPr dirty="0"/>
              <a:t>e.g.</a:t>
            </a:r>
          </a:p>
          <a:p>
            <a:pPr marL="628650" lvl="1" indent="0">
              <a:buNone/>
            </a:pPr>
            <a:r>
              <a:rPr sz="1400" b="1" dirty="0">
                <a:solidFill>
                  <a:srgbClr val="007020"/>
                </a:solidFill>
                <a:latin typeface="Courier"/>
              </a:rPr>
              <a:t>let</a:t>
            </a:r>
            <a:r>
              <a:rPr sz="1400" dirty="0">
                <a:latin typeface="Courier"/>
              </a:rPr>
              <a:t> </a:t>
            </a:r>
            <a:r>
              <a:rPr sz="1400" dirty="0" err="1">
                <a:latin typeface="Courier"/>
              </a:rPr>
              <a:t>escapedInput</a:t>
            </a:r>
            <a:r>
              <a:rPr sz="1400" dirty="0">
                <a:latin typeface="Courier"/>
              </a:rPr>
              <a:t> </a:t>
            </a:r>
            <a:r>
              <a:rPr sz="1400" dirty="0">
                <a:solidFill>
                  <a:srgbClr val="666666"/>
                </a:solidFill>
                <a:latin typeface="Courier"/>
              </a:rPr>
              <a:t>=</a:t>
            </a:r>
            <a:r>
              <a:rPr sz="1400" dirty="0">
                <a:latin typeface="Courier"/>
              </a:rPr>
              <a:t> </a:t>
            </a:r>
            <a:r>
              <a:rPr sz="1400" dirty="0" err="1">
                <a:solidFill>
                  <a:srgbClr val="19177C"/>
                </a:solidFill>
                <a:latin typeface="Courier"/>
              </a:rPr>
              <a:t>sanitizedInput</a:t>
            </a:r>
            <a:r>
              <a:rPr sz="1400" dirty="0">
                <a:latin typeface="Courier"/>
              </a:rPr>
              <a:t>.</a:t>
            </a:r>
            <a:br>
              <a:rPr dirty="0"/>
            </a:br>
            <a:r>
              <a:rPr sz="1400" dirty="0">
                <a:latin typeface="Courier"/>
              </a:rPr>
              <a:t>    </a:t>
            </a:r>
            <a:r>
              <a:rPr sz="1400" dirty="0">
                <a:solidFill>
                  <a:srgbClr val="7D9029"/>
                </a:solidFill>
                <a:latin typeface="Courier"/>
              </a:rPr>
              <a:t>replace</a:t>
            </a:r>
            <a:r>
              <a:rPr sz="1400" dirty="0">
                <a:latin typeface="Courier"/>
              </a:rPr>
              <a:t>(</a:t>
            </a:r>
            <a:r>
              <a:rPr sz="1400" dirty="0">
                <a:solidFill>
                  <a:srgbClr val="BB6688"/>
                </a:solidFill>
                <a:latin typeface="Courier"/>
              </a:rPr>
              <a:t>/&amp;/g</a:t>
            </a:r>
            <a:r>
              <a:rPr sz="1400" dirty="0">
                <a:solidFill>
                  <a:srgbClr val="666666"/>
                </a:solidFill>
                <a:latin typeface="Courier"/>
              </a:rPr>
              <a:t>,</a:t>
            </a:r>
            <a:r>
              <a:rPr sz="1400" dirty="0">
                <a:latin typeface="Courier"/>
              </a:rPr>
              <a:t> </a:t>
            </a:r>
            <a:r>
              <a:rPr sz="1400" dirty="0">
                <a:solidFill>
                  <a:srgbClr val="4070A0"/>
                </a:solidFill>
                <a:latin typeface="Courier"/>
              </a:rPr>
              <a:t>'&amp;amp;'</a:t>
            </a:r>
            <a:r>
              <a:rPr sz="1400" dirty="0">
                <a:latin typeface="Courier"/>
              </a:rPr>
              <a:t>).</a:t>
            </a:r>
            <a:br>
              <a:rPr dirty="0"/>
            </a:br>
            <a:r>
              <a:rPr sz="1400" dirty="0">
                <a:latin typeface="Courier"/>
              </a:rPr>
              <a:t>    </a:t>
            </a:r>
            <a:r>
              <a:rPr sz="1400" dirty="0">
                <a:solidFill>
                  <a:srgbClr val="7D9029"/>
                </a:solidFill>
                <a:latin typeface="Courier"/>
              </a:rPr>
              <a:t>replace</a:t>
            </a:r>
            <a:r>
              <a:rPr sz="1400" dirty="0">
                <a:latin typeface="Courier"/>
              </a:rPr>
              <a:t>(</a:t>
            </a:r>
            <a:r>
              <a:rPr sz="1400" dirty="0">
                <a:solidFill>
                  <a:srgbClr val="BB6688"/>
                </a:solidFill>
                <a:latin typeface="Courier"/>
              </a:rPr>
              <a:t>/&lt;/g</a:t>
            </a:r>
            <a:r>
              <a:rPr sz="1400" dirty="0">
                <a:solidFill>
                  <a:srgbClr val="666666"/>
                </a:solidFill>
                <a:latin typeface="Courier"/>
              </a:rPr>
              <a:t>,</a:t>
            </a:r>
            <a:r>
              <a:rPr sz="1400" dirty="0">
                <a:latin typeface="Courier"/>
              </a:rPr>
              <a:t> </a:t>
            </a:r>
            <a:r>
              <a:rPr sz="1400" dirty="0">
                <a:solidFill>
                  <a:srgbClr val="4070A0"/>
                </a:solidFill>
                <a:latin typeface="Courier"/>
              </a:rPr>
              <a:t>'&amp;</a:t>
            </a:r>
            <a:r>
              <a:rPr sz="1400" dirty="0" err="1">
                <a:solidFill>
                  <a:srgbClr val="4070A0"/>
                </a:solidFill>
                <a:latin typeface="Courier"/>
              </a:rPr>
              <a:t>lt</a:t>
            </a:r>
            <a:r>
              <a:rPr sz="1400" dirty="0">
                <a:solidFill>
                  <a:srgbClr val="4070A0"/>
                </a:solidFill>
                <a:latin typeface="Courier"/>
              </a:rPr>
              <a:t>;'</a:t>
            </a:r>
            <a:r>
              <a:rPr sz="1400" dirty="0">
                <a:latin typeface="Courier"/>
              </a:rPr>
              <a:t>).</a:t>
            </a:r>
            <a:br>
              <a:rPr dirty="0"/>
            </a:br>
            <a:r>
              <a:rPr sz="1400" dirty="0">
                <a:latin typeface="Courier"/>
              </a:rPr>
              <a:t>    </a:t>
            </a:r>
            <a:r>
              <a:rPr sz="1400" dirty="0">
                <a:solidFill>
                  <a:srgbClr val="7D9029"/>
                </a:solidFill>
                <a:latin typeface="Courier"/>
              </a:rPr>
              <a:t>replace</a:t>
            </a:r>
            <a:r>
              <a:rPr sz="1400" dirty="0">
                <a:latin typeface="Courier"/>
              </a:rPr>
              <a:t>(</a:t>
            </a:r>
            <a:r>
              <a:rPr sz="1400" dirty="0">
                <a:solidFill>
                  <a:srgbClr val="BB6688"/>
                </a:solidFill>
                <a:latin typeface="Courier"/>
              </a:rPr>
              <a:t>/"/g</a:t>
            </a:r>
            <a:r>
              <a:rPr sz="1400" dirty="0">
                <a:solidFill>
                  <a:srgbClr val="666666"/>
                </a:solidFill>
                <a:latin typeface="Courier"/>
              </a:rPr>
              <a:t>,</a:t>
            </a:r>
            <a:r>
              <a:rPr sz="1400" dirty="0">
                <a:latin typeface="Courier"/>
              </a:rPr>
              <a:t> </a:t>
            </a:r>
            <a:r>
              <a:rPr sz="1400" dirty="0">
                <a:solidFill>
                  <a:srgbClr val="4070A0"/>
                </a:solidFill>
                <a:latin typeface="Courier"/>
              </a:rPr>
              <a:t>'&amp;</a:t>
            </a:r>
            <a:r>
              <a:rPr sz="1400" dirty="0" err="1">
                <a:solidFill>
                  <a:srgbClr val="4070A0"/>
                </a:solidFill>
                <a:latin typeface="Courier"/>
              </a:rPr>
              <a:t>quot</a:t>
            </a:r>
            <a:r>
              <a:rPr sz="1400" dirty="0">
                <a:solidFill>
                  <a:srgbClr val="4070A0"/>
                </a:solidFill>
                <a:latin typeface="Courier"/>
              </a:rPr>
              <a:t>;'</a:t>
            </a:r>
            <a:r>
              <a:rPr sz="1400" dirty="0">
                <a:latin typeface="Courier"/>
              </a:rPr>
              <a:t>).</a:t>
            </a:r>
            <a:br>
              <a:rPr dirty="0"/>
            </a:br>
            <a:r>
              <a:rPr sz="1400" dirty="0">
                <a:latin typeface="Courier"/>
              </a:rPr>
              <a:t>    </a:t>
            </a:r>
            <a:r>
              <a:rPr sz="1400" dirty="0">
                <a:solidFill>
                  <a:srgbClr val="7D9029"/>
                </a:solidFill>
                <a:latin typeface="Courier"/>
              </a:rPr>
              <a:t>replace</a:t>
            </a:r>
            <a:r>
              <a:rPr sz="1400" dirty="0">
                <a:latin typeface="Courier"/>
              </a:rPr>
              <a:t>(</a:t>
            </a:r>
            <a:r>
              <a:rPr sz="1400" dirty="0">
                <a:solidFill>
                  <a:srgbClr val="BB6688"/>
                </a:solidFill>
                <a:latin typeface="Courier"/>
              </a:rPr>
              <a:t>/'/g</a:t>
            </a:r>
            <a:r>
              <a:rPr sz="1400" dirty="0">
                <a:solidFill>
                  <a:srgbClr val="666666"/>
                </a:solidFill>
                <a:latin typeface="Courier"/>
              </a:rPr>
              <a:t>,</a:t>
            </a:r>
            <a:r>
              <a:rPr sz="1400" dirty="0">
                <a:latin typeface="Courier"/>
              </a:rPr>
              <a:t> </a:t>
            </a:r>
            <a:r>
              <a:rPr sz="1400" dirty="0">
                <a:solidFill>
                  <a:srgbClr val="4070A0"/>
                </a:solidFill>
                <a:latin typeface="Courier"/>
              </a:rPr>
              <a:t>'&amp;#039;'</a:t>
            </a:r>
            <a:r>
              <a:rPr sz="1400" dirty="0">
                <a:latin typeface="Courier"/>
              </a:rPr>
              <a:t>)</a:t>
            </a:r>
            <a:r>
              <a:rPr sz="1400" dirty="0">
                <a:solidFill>
                  <a:srgbClr val="666666"/>
                </a:solidFill>
                <a:latin typeface="Courier"/>
              </a:rPr>
              <a:t>;</a:t>
            </a:r>
          </a:p>
        </p:txBody>
      </p:sp>
      <p:sp>
        <p:nvSpPr>
          <p:cNvPr id="2" name="Slide Number Placeholder 1">
            <a:extLst>
              <a:ext uri="{FF2B5EF4-FFF2-40B4-BE49-F238E27FC236}">
                <a16:creationId xmlns:a16="http://schemas.microsoft.com/office/drawing/2014/main" id="{E125A89E-1B9E-4FBD-B753-A70D5EA266FA}"/>
              </a:ext>
            </a:extLst>
          </p:cNvPr>
          <p:cNvSpPr>
            <a:spLocks noGrp="1"/>
          </p:cNvSpPr>
          <p:nvPr>
            <p:ph type="sldNum" sz="quarter" idx="12"/>
          </p:nvPr>
        </p:nvSpPr>
        <p:spPr/>
        <p:txBody>
          <a:bodyPr/>
          <a:lstStyle/>
          <a:p>
            <a:fld id="{9A950C51-85E1-4166-98BA-4226DDC92F1D}" type="slidenum">
              <a:rPr lang="en-US" smtClean="0"/>
              <a:t>37</a:t>
            </a:fld>
            <a:endParaRPr lang="en-US"/>
          </a:p>
        </p:txBody>
      </p:sp>
    </p:spTree>
    <p:extLst>
      <p:ext uri="{BB962C8B-B14F-4D97-AF65-F5344CB8AC3E}">
        <p14:creationId xmlns:p14="http://schemas.microsoft.com/office/powerpoint/2010/main" val="3645040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Node.js XSS </a:t>
            </a:r>
            <a:r>
              <a:rPr lang="en-US" dirty="0" err="1"/>
              <a:t>防禦措施</a:t>
            </a:r>
            <a:r>
              <a:rPr lang="zh-TW" altLang="en-US" dirty="0"/>
              <a:t>實作</a:t>
            </a:r>
            <a:r>
              <a:rPr lang="zh-TW" altLang="en-US" b="1" dirty="0"/>
              <a:t> </a:t>
            </a:r>
            <a:r>
              <a:rPr lang="en-US" dirty="0"/>
              <a:t>(7/9)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Content Security Policy (CSP)</a:t>
            </a:r>
          </a:p>
          <a:p>
            <a:pPr lvl="1"/>
            <a:r>
              <a:rPr dirty="0"/>
              <a:t>CSP </a:t>
            </a:r>
            <a:r>
              <a:rPr dirty="0" err="1"/>
              <a:t>是近年來</a:t>
            </a:r>
            <a:r>
              <a:rPr dirty="0"/>
              <a:t> HTTP Header </a:t>
            </a:r>
            <a:r>
              <a:rPr dirty="0" err="1"/>
              <a:t>中新增的一個</a:t>
            </a:r>
            <a:r>
              <a:rPr dirty="0"/>
              <a:t> Response Header</a:t>
            </a:r>
          </a:p>
          <a:p>
            <a:pPr lvl="2"/>
            <a:r>
              <a:rPr sz="1800" dirty="0">
                <a:latin typeface="Courier"/>
              </a:rPr>
              <a:t>Content-Security-Policy</a:t>
            </a:r>
          </a:p>
          <a:p>
            <a:pPr lvl="1"/>
            <a:r>
              <a:rPr dirty="0" err="1"/>
              <a:t>提供一系列可指定來源的物件種類</a:t>
            </a:r>
            <a:endParaRPr dirty="0"/>
          </a:p>
          <a:p>
            <a:pPr lvl="1"/>
            <a:r>
              <a:rPr dirty="0" err="1"/>
              <a:t>可助於瀏覽器了解哪些是可信任且執行的腳本</a:t>
            </a:r>
            <a:endParaRPr dirty="0"/>
          </a:p>
          <a:p>
            <a:pPr lvl="2"/>
            <a:r>
              <a:rPr dirty="0" err="1"/>
              <a:t>透過這點，即可以降低</a:t>
            </a:r>
            <a:r>
              <a:rPr dirty="0"/>
              <a:t> XSS </a:t>
            </a:r>
            <a:r>
              <a:rPr dirty="0" err="1"/>
              <a:t>成功的風險性</a:t>
            </a:r>
            <a:endParaRPr dirty="0"/>
          </a:p>
          <a:p>
            <a:pPr lvl="1"/>
            <a:r>
              <a:rPr dirty="0"/>
              <a:t>CSP </a:t>
            </a:r>
            <a:r>
              <a:rPr dirty="0" err="1"/>
              <a:t>並不是萬能法寶</a:t>
            </a:r>
            <a:r>
              <a:rPr dirty="0"/>
              <a:t>! </a:t>
            </a:r>
            <a:r>
              <a:rPr dirty="0" err="1"/>
              <a:t>只是其中一道防線</a:t>
            </a:r>
            <a:r>
              <a:rPr dirty="0"/>
              <a:t>!</a:t>
            </a:r>
            <a:endParaRPr lang="en-US" dirty="0"/>
          </a:p>
          <a:p>
            <a:pPr lvl="1"/>
            <a:r>
              <a:rPr lang="zh-TW" altLang="en-US" dirty="0"/>
              <a:t>詳細列表請見 </a:t>
            </a:r>
            <a:r>
              <a:rPr lang="en-US" altLang="zh-TW" dirty="0"/>
              <a:t>https://content-security-policy.com/</a:t>
            </a:r>
          </a:p>
        </p:txBody>
      </p:sp>
      <p:sp>
        <p:nvSpPr>
          <p:cNvPr id="2" name="Slide Number Placeholder 1">
            <a:extLst>
              <a:ext uri="{FF2B5EF4-FFF2-40B4-BE49-F238E27FC236}">
                <a16:creationId xmlns:a16="http://schemas.microsoft.com/office/drawing/2014/main" id="{E1F77EEF-F3AF-40A1-BE4B-CD257983B5C8}"/>
              </a:ext>
            </a:extLst>
          </p:cNvPr>
          <p:cNvSpPr>
            <a:spLocks noGrp="1"/>
          </p:cNvSpPr>
          <p:nvPr>
            <p:ph type="sldNum" sz="quarter" idx="12"/>
          </p:nvPr>
        </p:nvSpPr>
        <p:spPr/>
        <p:txBody>
          <a:bodyPr/>
          <a:lstStyle/>
          <a:p>
            <a:fld id="{9A950C51-85E1-4166-98BA-4226DDC92F1D}" type="slidenum">
              <a:rPr lang="en-US" smtClean="0"/>
              <a:t>38</a:t>
            </a:fld>
            <a:endParaRPr lang="en-US"/>
          </a:p>
        </p:txBody>
      </p:sp>
    </p:spTree>
    <p:extLst>
      <p:ext uri="{BB962C8B-B14F-4D97-AF65-F5344CB8AC3E}">
        <p14:creationId xmlns:p14="http://schemas.microsoft.com/office/powerpoint/2010/main" val="76806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6055-D39C-48B3-8DD0-7C7D1BE7A599}"/>
              </a:ext>
            </a:extLst>
          </p:cNvPr>
          <p:cNvSpPr>
            <a:spLocks noGrp="1"/>
          </p:cNvSpPr>
          <p:nvPr>
            <p:ph type="title"/>
          </p:nvPr>
        </p:nvSpPr>
        <p:spPr/>
        <p:txBody>
          <a:bodyPr/>
          <a:lstStyle/>
          <a:p>
            <a:r>
              <a:rPr lang="en-US" altLang="zh-TW" dirty="0"/>
              <a:t>Node.js XSS </a:t>
            </a:r>
            <a:r>
              <a:rPr lang="zh-TW" altLang="en-US" dirty="0"/>
              <a:t>防禦措施實作 </a:t>
            </a:r>
            <a:r>
              <a:rPr lang="en-US" altLang="zh-TW" dirty="0"/>
              <a:t>(8/9)</a:t>
            </a:r>
            <a:endParaRPr lang="en-US" dirty="0"/>
          </a:p>
        </p:txBody>
      </p:sp>
      <p:graphicFrame>
        <p:nvGraphicFramePr>
          <p:cNvPr id="6" name="Content Placeholder 5"/>
          <p:cNvGraphicFramePr>
            <a:graphicFrameLocks noGrp="1"/>
          </p:cNvGraphicFramePr>
          <p:nvPr>
            <p:ph idx="1"/>
          </p:nvPr>
        </p:nvGraphicFramePr>
        <p:xfrm>
          <a:off x="457200" y="981075"/>
          <a:ext cx="8229600" cy="2926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種類</a:t>
                      </a:r>
                    </a:p>
                  </a:txBody>
                  <a:tcPr/>
                </a:tc>
                <a:tc>
                  <a:txBody>
                    <a:bodyPr/>
                    <a:lstStyle/>
                    <a:p>
                      <a:pPr marL="0" lvl="0" indent="0">
                        <a:buNone/>
                      </a:pPr>
                      <a:r>
                        <a:t>名稱</a:t>
                      </a:r>
                    </a:p>
                  </a:txBody>
                  <a:tcPr/>
                </a:tc>
                <a:extLst>
                  <a:ext uri="{0D108BD9-81ED-4DB2-BD59-A6C34878D82A}">
                    <a16:rowId xmlns:a16="http://schemas.microsoft.com/office/drawing/2014/main" val="10000"/>
                  </a:ext>
                </a:extLst>
              </a:tr>
              <a:tr h="0">
                <a:tc>
                  <a:txBody>
                    <a:bodyPr/>
                    <a:lstStyle/>
                    <a:p>
                      <a:pPr marL="0" lvl="0" indent="0">
                        <a:buNone/>
                      </a:pPr>
                      <a:r>
                        <a:t>腳本</a:t>
                      </a:r>
                    </a:p>
                  </a:txBody>
                  <a:tcPr/>
                </a:tc>
                <a:tc>
                  <a:txBody>
                    <a:bodyPr/>
                    <a:lstStyle/>
                    <a:p>
                      <a:pPr marL="0" lvl="0" indent="0">
                        <a:buNone/>
                      </a:pPr>
                      <a:r>
                        <a:rPr sz="1800">
                          <a:latin typeface="Courier"/>
                        </a:rPr>
                        <a:t>script-src</a:t>
                      </a:r>
                    </a:p>
                  </a:txBody>
                  <a:tcPr/>
                </a:tc>
                <a:extLst>
                  <a:ext uri="{0D108BD9-81ED-4DB2-BD59-A6C34878D82A}">
                    <a16:rowId xmlns:a16="http://schemas.microsoft.com/office/drawing/2014/main" val="10001"/>
                  </a:ext>
                </a:extLst>
              </a:tr>
              <a:tr h="0">
                <a:tc>
                  <a:txBody>
                    <a:bodyPr/>
                    <a:lstStyle/>
                    <a:p>
                      <a:pPr marL="0" lvl="0" indent="0">
                        <a:buNone/>
                      </a:pPr>
                      <a:r>
                        <a:t>圖片</a:t>
                      </a:r>
                    </a:p>
                  </a:txBody>
                  <a:tcPr/>
                </a:tc>
                <a:tc>
                  <a:txBody>
                    <a:bodyPr/>
                    <a:lstStyle/>
                    <a:p>
                      <a:pPr marL="0" lvl="0" indent="0">
                        <a:buNone/>
                      </a:pPr>
                      <a:r>
                        <a:rPr sz="1800">
                          <a:latin typeface="Courier"/>
                        </a:rPr>
                        <a:t>img-src</a:t>
                      </a:r>
                    </a:p>
                  </a:txBody>
                  <a:tcPr/>
                </a:tc>
                <a:extLst>
                  <a:ext uri="{0D108BD9-81ED-4DB2-BD59-A6C34878D82A}">
                    <a16:rowId xmlns:a16="http://schemas.microsoft.com/office/drawing/2014/main" val="10002"/>
                  </a:ext>
                </a:extLst>
              </a:tr>
              <a:tr h="0">
                <a:tc>
                  <a:txBody>
                    <a:bodyPr/>
                    <a:lstStyle/>
                    <a:p>
                      <a:pPr marL="0" lvl="0" indent="0">
                        <a:buNone/>
                      </a:pPr>
                      <a:r>
                        <a:t>樣式表</a:t>
                      </a:r>
                    </a:p>
                  </a:txBody>
                  <a:tcPr/>
                </a:tc>
                <a:tc>
                  <a:txBody>
                    <a:bodyPr/>
                    <a:lstStyle/>
                    <a:p>
                      <a:pPr marL="0" lvl="0" indent="0">
                        <a:buNone/>
                      </a:pPr>
                      <a:r>
                        <a:rPr sz="1800">
                          <a:latin typeface="Courier"/>
                        </a:rPr>
                        <a:t>style-src</a:t>
                      </a:r>
                    </a:p>
                  </a:txBody>
                  <a:tcPr/>
                </a:tc>
                <a:extLst>
                  <a:ext uri="{0D108BD9-81ED-4DB2-BD59-A6C34878D82A}">
                    <a16:rowId xmlns:a16="http://schemas.microsoft.com/office/drawing/2014/main" val="10003"/>
                  </a:ext>
                </a:extLst>
              </a:tr>
              <a:tr h="0">
                <a:tc>
                  <a:txBody>
                    <a:bodyPr/>
                    <a:lstStyle/>
                    <a:p>
                      <a:pPr marL="0" lvl="0" indent="0">
                        <a:buNone/>
                      </a:pPr>
                      <a:r>
                        <a:t>字型</a:t>
                      </a:r>
                    </a:p>
                  </a:txBody>
                  <a:tcPr/>
                </a:tc>
                <a:tc>
                  <a:txBody>
                    <a:bodyPr/>
                    <a:lstStyle/>
                    <a:p>
                      <a:pPr marL="0" lvl="0" indent="0">
                        <a:buNone/>
                      </a:pPr>
                      <a:r>
                        <a:rPr sz="1800">
                          <a:latin typeface="Courier"/>
                        </a:rPr>
                        <a:t>font-src</a:t>
                      </a:r>
                    </a:p>
                  </a:txBody>
                  <a:tcPr/>
                </a:tc>
                <a:extLst>
                  <a:ext uri="{0D108BD9-81ED-4DB2-BD59-A6C34878D82A}">
                    <a16:rowId xmlns:a16="http://schemas.microsoft.com/office/drawing/2014/main" val="10004"/>
                  </a:ext>
                </a:extLst>
              </a:tr>
              <a:tr h="0">
                <a:tc>
                  <a:txBody>
                    <a:bodyPr/>
                    <a:lstStyle/>
                    <a:p>
                      <a:pPr marL="0" lvl="0" indent="0">
                        <a:buNone/>
                      </a:pPr>
                      <a:r>
                        <a:t>連結</a:t>
                      </a:r>
                    </a:p>
                  </a:txBody>
                  <a:tcPr/>
                </a:tc>
                <a:tc>
                  <a:txBody>
                    <a:bodyPr/>
                    <a:lstStyle/>
                    <a:p>
                      <a:pPr marL="0" lvl="0" indent="0">
                        <a:buNone/>
                      </a:pPr>
                      <a:r>
                        <a:rPr sz="1800">
                          <a:latin typeface="Courier"/>
                        </a:rPr>
                        <a:t>connect-src</a:t>
                      </a:r>
                    </a:p>
                  </a:txBody>
                  <a:tcPr/>
                </a:tc>
                <a:extLst>
                  <a:ext uri="{0D108BD9-81ED-4DB2-BD59-A6C34878D82A}">
                    <a16:rowId xmlns:a16="http://schemas.microsoft.com/office/drawing/2014/main" val="10005"/>
                  </a:ext>
                </a:extLst>
              </a:tr>
              <a:tr h="0">
                <a:tc>
                  <a:txBody>
                    <a:bodyPr/>
                    <a:lstStyle/>
                    <a:p>
                      <a:pPr marL="0" lvl="0" indent="0">
                        <a:buNone/>
                      </a:pPr>
                      <a:r>
                        <a:t>多媒體</a:t>
                      </a:r>
                    </a:p>
                  </a:txBody>
                  <a:tcPr/>
                </a:tc>
                <a:tc>
                  <a:txBody>
                    <a:bodyPr/>
                    <a:lstStyle/>
                    <a:p>
                      <a:pPr marL="0" lvl="0" indent="0">
                        <a:buNone/>
                      </a:pPr>
                      <a:r>
                        <a:rPr sz="1800">
                          <a:latin typeface="Courier"/>
                        </a:rPr>
                        <a:t>media-src</a:t>
                      </a:r>
                    </a:p>
                  </a:txBody>
                  <a:tcPr/>
                </a:tc>
                <a:extLst>
                  <a:ext uri="{0D108BD9-81ED-4DB2-BD59-A6C34878D82A}">
                    <a16:rowId xmlns:a16="http://schemas.microsoft.com/office/drawing/2014/main" val="10006"/>
                  </a:ext>
                </a:extLst>
              </a:tr>
              <a:tr h="0">
                <a:tc>
                  <a:txBody>
                    <a:bodyPr/>
                    <a:lstStyle/>
                    <a:p>
                      <a:pPr marL="0" lvl="0" indent="0">
                        <a:buNone/>
                      </a:pPr>
                      <a:r>
                        <a:t>表單動作</a:t>
                      </a:r>
                    </a:p>
                  </a:txBody>
                  <a:tcPr/>
                </a:tc>
                <a:tc>
                  <a:txBody>
                    <a:bodyPr/>
                    <a:lstStyle/>
                    <a:p>
                      <a:pPr marL="0" lvl="0" indent="0">
                        <a:buNone/>
                      </a:pPr>
                      <a:r>
                        <a:rPr sz="1800" dirty="0">
                          <a:latin typeface="Courier"/>
                        </a:rPr>
                        <a:t>form-action</a:t>
                      </a:r>
                    </a:p>
                  </a:txBody>
                  <a:tcPr/>
                </a:tc>
                <a:extLst>
                  <a:ext uri="{0D108BD9-81ED-4DB2-BD59-A6C34878D82A}">
                    <a16:rowId xmlns:a16="http://schemas.microsoft.com/office/drawing/2014/main" val="10007"/>
                  </a:ext>
                </a:extLst>
              </a:tr>
            </a:tbl>
          </a:graphicData>
        </a:graphic>
      </p:graphicFrame>
      <p:sp>
        <p:nvSpPr>
          <p:cNvPr id="3" name="TextBox 2">
            <a:extLst>
              <a:ext uri="{FF2B5EF4-FFF2-40B4-BE49-F238E27FC236}">
                <a16:creationId xmlns:a16="http://schemas.microsoft.com/office/drawing/2014/main" id="{060C1A81-B55B-4C6C-A85C-CFA6D770ADEE}"/>
              </a:ext>
            </a:extLst>
          </p:cNvPr>
          <p:cNvSpPr txBox="1"/>
          <p:nvPr/>
        </p:nvSpPr>
        <p:spPr>
          <a:xfrm rot="10800000" flipH="1" flipV="1">
            <a:off x="2123983" y="4975707"/>
            <a:ext cx="4896033" cy="369332"/>
          </a:xfrm>
          <a:prstGeom prst="rect">
            <a:avLst/>
          </a:prstGeom>
          <a:noFill/>
        </p:spPr>
        <p:txBody>
          <a:bodyPr wrap="square" rtlCol="0">
            <a:spAutoFit/>
          </a:bodyPr>
          <a:lstStyle/>
          <a:p>
            <a:pPr algn="ctr"/>
            <a:r>
              <a:rPr lang="zh-TW" altLang="en-US" dirty="0"/>
              <a:t>可透過 </a:t>
            </a:r>
            <a:r>
              <a:rPr lang="en-US" altLang="zh-TW" dirty="0"/>
              <a:t>CSP </a:t>
            </a:r>
            <a:r>
              <a:rPr lang="zh-TW" altLang="en-US" dirty="0"/>
              <a:t>控制來源的物件種類</a:t>
            </a:r>
            <a:endParaRPr lang="en-US" dirty="0"/>
          </a:p>
        </p:txBody>
      </p:sp>
      <p:sp>
        <p:nvSpPr>
          <p:cNvPr id="4" name="Slide Number Placeholder 3">
            <a:extLst>
              <a:ext uri="{FF2B5EF4-FFF2-40B4-BE49-F238E27FC236}">
                <a16:creationId xmlns:a16="http://schemas.microsoft.com/office/drawing/2014/main" id="{DCA04FE9-3F49-4F37-972D-CF8B81BD8879}"/>
              </a:ext>
            </a:extLst>
          </p:cNvPr>
          <p:cNvSpPr>
            <a:spLocks noGrp="1"/>
          </p:cNvSpPr>
          <p:nvPr>
            <p:ph type="sldNum" sz="quarter" idx="12"/>
          </p:nvPr>
        </p:nvSpPr>
        <p:spPr/>
        <p:txBody>
          <a:bodyPr/>
          <a:lstStyle/>
          <a:p>
            <a:fld id="{9A950C51-85E1-4166-98BA-4226DDC92F1D}" type="slidenum">
              <a:rPr lang="en-US" smtClean="0"/>
              <a:t>39</a:t>
            </a:fld>
            <a:endParaRPr lang="en-US"/>
          </a:p>
        </p:txBody>
      </p:sp>
    </p:spTree>
    <p:extLst>
      <p:ext uri="{BB962C8B-B14F-4D97-AF65-F5344CB8AC3E}">
        <p14:creationId xmlns:p14="http://schemas.microsoft.com/office/powerpoint/2010/main" val="109681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8924AEB-36F3-439A-B386-220C267B7A0C}"/>
              </a:ext>
            </a:extLst>
          </p:cNvPr>
          <p:cNvSpPr>
            <a:spLocks noGrp="1"/>
          </p:cNvSpPr>
          <p:nvPr>
            <p:ph sz="half" idx="1"/>
          </p:nvPr>
        </p:nvSpPr>
        <p:spPr bwMode="auto">
          <a:xfrm>
            <a:off x="457200" y="1026196"/>
            <a:ext cx="4038600" cy="5104730"/>
          </a:xfrm>
          <a:prstGeom prst="rect">
            <a:avLst/>
          </a:prstGeom>
          <a:noFill/>
          <a:ln>
            <a:noFill/>
          </a:ln>
          <a:effectLst/>
        </p:spPr>
        <p:txBody>
          <a:bodyPr wrap="square" anchor="t">
            <a:normAutofit/>
          </a:bodyPr>
          <a:lstStyle/>
          <a:p>
            <a:pPr>
              <a:lnSpc>
                <a:spcPct val="90000"/>
              </a:lnSpc>
            </a:pPr>
            <a:r>
              <a:rPr lang="zh-TW" altLang="en-US" sz="2800" dirty="0">
                <a:solidFill>
                  <a:schemeClr val="tx1"/>
                </a:solidFill>
              </a:rPr>
              <a:t>一套基於 </a:t>
            </a:r>
            <a:r>
              <a:rPr lang="en-US" sz="2800" dirty="0">
                <a:solidFill>
                  <a:schemeClr val="tx1"/>
                </a:solidFill>
              </a:rPr>
              <a:t>Google Chrome </a:t>
            </a:r>
            <a:r>
              <a:rPr lang="zh-TW" altLang="en-US" sz="2800" dirty="0">
                <a:solidFill>
                  <a:schemeClr val="tx1"/>
                </a:solidFill>
              </a:rPr>
              <a:t>的 </a:t>
            </a:r>
            <a:r>
              <a:rPr lang="en-US" sz="2800" dirty="0">
                <a:solidFill>
                  <a:schemeClr val="tx1"/>
                </a:solidFill>
              </a:rPr>
              <a:t>V8 </a:t>
            </a:r>
            <a:r>
              <a:rPr lang="zh-TW" altLang="en-US" sz="2800" dirty="0">
                <a:solidFill>
                  <a:schemeClr val="tx1"/>
                </a:solidFill>
              </a:rPr>
              <a:t>引擎所做的 </a:t>
            </a:r>
            <a:r>
              <a:rPr lang="en-US" sz="2800" dirty="0">
                <a:solidFill>
                  <a:schemeClr val="tx1"/>
                </a:solidFill>
              </a:rPr>
              <a:t>JavaScript </a:t>
            </a:r>
            <a:r>
              <a:rPr lang="zh-TW" altLang="en-US" sz="2800" dirty="0">
                <a:solidFill>
                  <a:schemeClr val="tx1"/>
                </a:solidFill>
              </a:rPr>
              <a:t>執行引擎</a:t>
            </a:r>
          </a:p>
          <a:p>
            <a:pPr>
              <a:lnSpc>
                <a:spcPct val="90000"/>
              </a:lnSpc>
            </a:pPr>
            <a:r>
              <a:rPr lang="zh-TW" altLang="en-US" sz="2800" dirty="0">
                <a:solidFill>
                  <a:schemeClr val="tx1"/>
                </a:solidFill>
              </a:rPr>
              <a:t>由非同步事件 </a:t>
            </a:r>
            <a:r>
              <a:rPr lang="en-US" altLang="zh-TW" sz="2800" dirty="0">
                <a:solidFill>
                  <a:schemeClr val="tx1"/>
                </a:solidFill>
              </a:rPr>
              <a:t>(</a:t>
            </a:r>
            <a:r>
              <a:rPr lang="en-US" sz="2800" dirty="0">
                <a:solidFill>
                  <a:schemeClr val="tx1"/>
                </a:solidFill>
              </a:rPr>
              <a:t>Asynchronous Events) </a:t>
            </a:r>
            <a:r>
              <a:rPr lang="zh-TW" altLang="en-US" sz="2800" dirty="0">
                <a:solidFill>
                  <a:schemeClr val="tx1"/>
                </a:solidFill>
              </a:rPr>
              <a:t>作為基底</a:t>
            </a:r>
          </a:p>
          <a:p>
            <a:pPr>
              <a:lnSpc>
                <a:spcPct val="90000"/>
              </a:lnSpc>
            </a:pPr>
            <a:r>
              <a:rPr lang="zh-TW" altLang="en-US" sz="2800" dirty="0">
                <a:solidFill>
                  <a:schemeClr val="tx1"/>
                </a:solidFill>
              </a:rPr>
              <a:t>具彈性且易</a:t>
            </a:r>
            <a:r>
              <a:rPr lang="zh-TW" altLang="en-US" dirty="0"/>
              <a:t>部署</a:t>
            </a:r>
            <a:endParaRPr lang="zh-TW" altLang="en-US" sz="2800" dirty="0">
              <a:solidFill>
                <a:schemeClr val="tx1"/>
              </a:solidFill>
            </a:endParaRPr>
          </a:p>
          <a:p>
            <a:pPr>
              <a:lnSpc>
                <a:spcPct val="90000"/>
              </a:lnSpc>
            </a:pPr>
            <a:r>
              <a:rPr lang="zh-TW" altLang="en-US" sz="2800" dirty="0">
                <a:solidFill>
                  <a:schemeClr val="tx1"/>
                </a:solidFill>
              </a:rPr>
              <a:t>相較於傳統網頁程式而言較輕巧</a:t>
            </a:r>
          </a:p>
          <a:p>
            <a:pPr>
              <a:lnSpc>
                <a:spcPct val="90000"/>
              </a:lnSpc>
            </a:pPr>
            <a:r>
              <a:rPr lang="zh-TW" altLang="en-US" sz="2800" dirty="0">
                <a:solidFill>
                  <a:schemeClr val="tx1"/>
                </a:solidFill>
              </a:rPr>
              <a:t>官網 </a:t>
            </a:r>
            <a:r>
              <a:rPr lang="en-US" sz="2800" dirty="0">
                <a:solidFill>
                  <a:schemeClr val="tx1"/>
                </a:solidFill>
              </a:rPr>
              <a:t>nodejs.org</a:t>
            </a:r>
          </a:p>
        </p:txBody>
      </p:sp>
      <p:pic>
        <p:nvPicPr>
          <p:cNvPr id="4" name="Picture 3" descr="img/ch1-nodejs-site.png">
            <a:extLst>
              <a:ext uri="{FF2B5EF4-FFF2-40B4-BE49-F238E27FC236}">
                <a16:creationId xmlns:a16="http://schemas.microsoft.com/office/drawing/2014/main" id="{424F2FA9-6F48-4306-BCB9-7F4FCFBDA72B}"/>
              </a:ext>
            </a:extLst>
          </p:cNvPr>
          <p:cNvPicPr>
            <a:picLocks noGrp="1" noChangeAspect="1"/>
          </p:cNvPicPr>
          <p:nvPr/>
        </p:nvPicPr>
        <p:blipFill>
          <a:blip r:embed="rId2"/>
          <a:stretch>
            <a:fillRect/>
          </a:stretch>
        </p:blipFill>
        <p:spPr bwMode="auto">
          <a:xfrm>
            <a:off x="4648200" y="1574406"/>
            <a:ext cx="4038600" cy="4008310"/>
          </a:xfrm>
          <a:prstGeom prst="rect">
            <a:avLst/>
          </a:prstGeom>
          <a:noFill/>
          <a:ln w="9525">
            <a:noFill/>
            <a:headEnd/>
            <a:tailEnd/>
          </a:ln>
        </p:spPr>
      </p:pic>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bwMode="auto">
          <a:xfrm>
            <a:off x="457200" y="116633"/>
            <a:ext cx="8229600" cy="792088"/>
          </a:xfrm>
          <a:prstGeom prst="rect">
            <a:avLst/>
          </a:prstGeom>
          <a:noFill/>
          <a:ln>
            <a:noFill/>
          </a:ln>
          <a:effectLst/>
        </p:spPr>
        <p:txBody>
          <a:bodyPr wrap="square" anchor="b">
            <a:normAutofit/>
          </a:bodyPr>
          <a:lstStyle/>
          <a:p>
            <a:pPr marL="0" lvl="0" indent="0">
              <a:buNone/>
            </a:pPr>
            <a:r>
              <a:rPr lang="en-US" sz="3200" dirty="0">
                <a:solidFill>
                  <a:schemeClr val="tx2"/>
                </a:solidFill>
              </a:rPr>
              <a:t>Node.js </a:t>
            </a:r>
            <a:r>
              <a:rPr lang="zh-TW" altLang="en-US" sz="3200" dirty="0">
                <a:solidFill>
                  <a:schemeClr val="tx2"/>
                </a:solidFill>
              </a:rPr>
              <a:t>是什麼</a:t>
            </a:r>
            <a:r>
              <a:rPr lang="en-US" altLang="zh-TW" sz="3200" dirty="0">
                <a:solidFill>
                  <a:schemeClr val="tx2"/>
                </a:solidFill>
              </a:rPr>
              <a:t>?</a:t>
            </a:r>
          </a:p>
        </p:txBody>
      </p:sp>
      <p:sp>
        <p:nvSpPr>
          <p:cNvPr id="2" name="Slide Number Placeholder 1">
            <a:extLst>
              <a:ext uri="{FF2B5EF4-FFF2-40B4-BE49-F238E27FC236}">
                <a16:creationId xmlns:a16="http://schemas.microsoft.com/office/drawing/2014/main" id="{85903619-1524-49CB-A782-3713658C272D}"/>
              </a:ext>
            </a:extLst>
          </p:cNvPr>
          <p:cNvSpPr>
            <a:spLocks noGrp="1"/>
          </p:cNvSpPr>
          <p:nvPr>
            <p:ph type="sldNum" sz="quarter" idx="12"/>
          </p:nvPr>
        </p:nvSpPr>
        <p:spPr/>
        <p:txBody>
          <a:bodyPr/>
          <a:lstStyle/>
          <a:p>
            <a:fld id="{9A950C51-85E1-4166-98BA-4226DDC92F1D}" type="slidenum">
              <a:rPr lang="en-US" smtClean="0"/>
              <a:t>4</a:t>
            </a:fld>
            <a:endParaRPr lang="en-US"/>
          </a:p>
        </p:txBody>
      </p:sp>
    </p:spTree>
    <p:extLst>
      <p:ext uri="{BB962C8B-B14F-4D97-AF65-F5344CB8AC3E}">
        <p14:creationId xmlns:p14="http://schemas.microsoft.com/office/powerpoint/2010/main" val="947010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altLang="zh-TW" dirty="0"/>
              <a:t>Node.js XSS </a:t>
            </a:r>
            <a:r>
              <a:rPr lang="zh-TW" altLang="en-US" dirty="0"/>
              <a:t>防禦措施實作</a:t>
            </a:r>
            <a:r>
              <a:rPr lang="en-US" dirty="0"/>
              <a:t> (9/9)</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lang="en-US" altLang="zh-TW" sz="2400" i="1" dirty="0">
                <a:solidFill>
                  <a:srgbClr val="60A0B0"/>
                </a:solidFill>
                <a:latin typeface="Courier"/>
              </a:rPr>
              <a:t>// </a:t>
            </a:r>
            <a:r>
              <a:rPr lang="zh-TW" altLang="en-US" sz="2400" i="1" dirty="0">
                <a:solidFill>
                  <a:srgbClr val="60A0B0"/>
                </a:solidFill>
                <a:latin typeface="Courier"/>
              </a:rPr>
              <a:t>透過 </a:t>
            </a:r>
            <a:r>
              <a:rPr lang="en-US" sz="2400" i="1" dirty="0">
                <a:solidFill>
                  <a:srgbClr val="60A0B0"/>
                </a:solidFill>
                <a:latin typeface="Courier"/>
              </a:rPr>
              <a:t>Helmet </a:t>
            </a:r>
            <a:r>
              <a:rPr lang="zh-TW" altLang="en-US" sz="2400" i="1" dirty="0">
                <a:solidFill>
                  <a:srgbClr val="60A0B0"/>
                </a:solidFill>
                <a:latin typeface="Courier"/>
              </a:rPr>
              <a:t>設定 </a:t>
            </a:r>
            <a:r>
              <a:rPr lang="en-US" sz="2400" i="1" dirty="0">
                <a:solidFill>
                  <a:srgbClr val="60A0B0"/>
                </a:solidFill>
                <a:latin typeface="Courier"/>
              </a:rPr>
              <a:t>CSP</a:t>
            </a:r>
          </a:p>
          <a:p>
            <a:pPr marL="228600" lvl="0" indent="0">
              <a:buNone/>
            </a:pPr>
            <a:r>
              <a:rPr sz="2400" dirty="0" err="1">
                <a:solidFill>
                  <a:srgbClr val="19177C"/>
                </a:solidFill>
                <a:latin typeface="Courier"/>
              </a:rPr>
              <a:t>app</a:t>
            </a:r>
            <a:r>
              <a:rPr sz="2400" dirty="0" err="1">
                <a:latin typeface="Courier"/>
              </a:rPr>
              <a:t>.</a:t>
            </a:r>
            <a:r>
              <a:rPr sz="2400" dirty="0" err="1">
                <a:solidFill>
                  <a:srgbClr val="7D9029"/>
                </a:solidFill>
                <a:latin typeface="Courier"/>
              </a:rPr>
              <a:t>use</a:t>
            </a:r>
            <a:r>
              <a:rPr sz="2400" dirty="0">
                <a:latin typeface="Courier"/>
              </a:rPr>
              <a:t>(</a:t>
            </a:r>
            <a:r>
              <a:rPr sz="2400" dirty="0" err="1">
                <a:solidFill>
                  <a:srgbClr val="19177C"/>
                </a:solidFill>
                <a:latin typeface="Courier"/>
              </a:rPr>
              <a:t>helmet</a:t>
            </a:r>
            <a:r>
              <a:rPr sz="2400" dirty="0" err="1">
                <a:latin typeface="Courier"/>
              </a:rPr>
              <a:t>.</a:t>
            </a:r>
            <a:r>
              <a:rPr sz="2400" dirty="0" err="1">
                <a:solidFill>
                  <a:srgbClr val="7D9029"/>
                </a:solidFill>
                <a:latin typeface="Courier"/>
              </a:rPr>
              <a:t>contentSecurityPolicy</a:t>
            </a:r>
            <a:r>
              <a:rPr sz="2400" dirty="0">
                <a:latin typeface="Courier"/>
              </a:rPr>
              <a:t>(</a:t>
            </a:r>
            <a:r>
              <a:rPr sz="2400" dirty="0">
                <a:solidFill>
                  <a:srgbClr val="666666"/>
                </a:solidFill>
                <a:latin typeface="Courier"/>
              </a:rPr>
              <a:t>{</a:t>
            </a:r>
            <a:br>
              <a:rPr sz="4000" dirty="0"/>
            </a:br>
            <a:r>
              <a:rPr sz="2400" dirty="0">
                <a:latin typeface="Courier"/>
              </a:rPr>
              <a:t>    </a:t>
            </a:r>
            <a:r>
              <a:rPr sz="2400" dirty="0">
                <a:solidFill>
                  <a:srgbClr val="902000"/>
                </a:solidFill>
                <a:latin typeface="Courier"/>
              </a:rPr>
              <a:t>directives</a:t>
            </a:r>
            <a:r>
              <a:rPr sz="2400" dirty="0">
                <a:solidFill>
                  <a:srgbClr val="666666"/>
                </a:solidFill>
                <a:latin typeface="Courier"/>
              </a:rPr>
              <a:t>:{</a:t>
            </a:r>
            <a:br>
              <a:rPr sz="4000" dirty="0"/>
            </a:br>
            <a:r>
              <a:rPr sz="2400" dirty="0">
                <a:latin typeface="Courier"/>
              </a:rPr>
              <a:t>        </a:t>
            </a:r>
            <a:r>
              <a:rPr sz="2400" i="1" dirty="0">
                <a:solidFill>
                  <a:srgbClr val="60A0B0"/>
                </a:solidFill>
                <a:latin typeface="Courier"/>
              </a:rPr>
              <a:t>// </a:t>
            </a:r>
            <a:r>
              <a:rPr sz="2400" i="1" dirty="0" err="1">
                <a:solidFill>
                  <a:srgbClr val="60A0B0"/>
                </a:solidFill>
                <a:latin typeface="Courier"/>
              </a:rPr>
              <a:t>相等於</a:t>
            </a:r>
            <a:r>
              <a:rPr sz="2400" i="1" dirty="0">
                <a:solidFill>
                  <a:srgbClr val="60A0B0"/>
                </a:solidFill>
                <a:latin typeface="Courier"/>
              </a:rPr>
              <a:t> Content-Security-Policy: script-</a:t>
            </a:r>
            <a:r>
              <a:rPr sz="2400" i="1" dirty="0" err="1">
                <a:solidFill>
                  <a:srgbClr val="60A0B0"/>
                </a:solidFill>
                <a:latin typeface="Courier"/>
              </a:rPr>
              <a:t>src</a:t>
            </a:r>
            <a:r>
              <a:rPr sz="2400" i="1" dirty="0">
                <a:solidFill>
                  <a:srgbClr val="60A0B0"/>
                </a:solidFill>
                <a:latin typeface="Courier"/>
              </a:rPr>
              <a:t> 'self' code.jquery.com;</a:t>
            </a:r>
            <a:br>
              <a:rPr sz="4000" dirty="0"/>
            </a:br>
            <a:r>
              <a:rPr sz="2400" dirty="0">
                <a:latin typeface="Courier"/>
              </a:rPr>
              <a:t>        </a:t>
            </a:r>
            <a:r>
              <a:rPr sz="2400" dirty="0" err="1">
                <a:solidFill>
                  <a:srgbClr val="902000"/>
                </a:solidFill>
                <a:latin typeface="Courier"/>
              </a:rPr>
              <a:t>scriptSrc</a:t>
            </a:r>
            <a:r>
              <a:rPr sz="2400" dirty="0">
                <a:solidFill>
                  <a:srgbClr val="666666"/>
                </a:solidFill>
                <a:latin typeface="Courier"/>
              </a:rPr>
              <a:t>:</a:t>
            </a:r>
            <a:r>
              <a:rPr sz="2400" dirty="0">
                <a:latin typeface="Courier"/>
              </a:rPr>
              <a:t> [</a:t>
            </a:r>
            <a:r>
              <a:rPr sz="2400" dirty="0">
                <a:solidFill>
                  <a:srgbClr val="4070A0"/>
                </a:solidFill>
                <a:latin typeface="Courier"/>
              </a:rPr>
              <a:t>"'self'"</a:t>
            </a:r>
            <a:r>
              <a:rPr sz="2400" dirty="0">
                <a:solidFill>
                  <a:srgbClr val="666666"/>
                </a:solidFill>
                <a:latin typeface="Courier"/>
              </a:rPr>
              <a:t>,</a:t>
            </a:r>
            <a:r>
              <a:rPr sz="2400" dirty="0">
                <a:latin typeface="Courier"/>
              </a:rPr>
              <a:t> </a:t>
            </a:r>
            <a:r>
              <a:rPr sz="2400" dirty="0">
                <a:solidFill>
                  <a:srgbClr val="4070A0"/>
                </a:solidFill>
                <a:latin typeface="Courier"/>
              </a:rPr>
              <a:t>"code.jquery.com"</a:t>
            </a:r>
            <a:r>
              <a:rPr sz="2400" dirty="0">
                <a:latin typeface="Courier"/>
              </a:rPr>
              <a:t>]</a:t>
            </a:r>
            <a:br>
              <a:rPr sz="4000" dirty="0"/>
            </a:br>
            <a:r>
              <a:rPr sz="2400" dirty="0">
                <a:latin typeface="Courier"/>
              </a:rPr>
              <a:t>    </a:t>
            </a:r>
            <a:r>
              <a:rPr sz="2400" dirty="0">
                <a:solidFill>
                  <a:srgbClr val="666666"/>
                </a:solidFill>
                <a:latin typeface="Courier"/>
              </a:rPr>
              <a:t>}</a:t>
            </a:r>
            <a:br>
              <a:rPr sz="4000" dirty="0"/>
            </a:br>
            <a:r>
              <a:rPr sz="2400" dirty="0">
                <a:solidFill>
                  <a:srgbClr val="666666"/>
                </a:solidFill>
                <a:latin typeface="Courier"/>
              </a:rPr>
              <a:t>}</a:t>
            </a:r>
            <a:r>
              <a:rPr sz="2400" dirty="0">
                <a:latin typeface="Courier"/>
              </a:rPr>
              <a:t>))</a:t>
            </a:r>
            <a:r>
              <a:rPr sz="2400" dirty="0">
                <a:solidFill>
                  <a:srgbClr val="666666"/>
                </a:solidFill>
                <a:latin typeface="Courier"/>
              </a:rPr>
              <a:t>;</a:t>
            </a:r>
          </a:p>
        </p:txBody>
      </p:sp>
      <p:sp>
        <p:nvSpPr>
          <p:cNvPr id="2" name="Slide Number Placeholder 1">
            <a:extLst>
              <a:ext uri="{FF2B5EF4-FFF2-40B4-BE49-F238E27FC236}">
                <a16:creationId xmlns:a16="http://schemas.microsoft.com/office/drawing/2014/main" id="{BECBCC1C-11D5-4ED8-AA6E-B56E34A338C3}"/>
              </a:ext>
            </a:extLst>
          </p:cNvPr>
          <p:cNvSpPr>
            <a:spLocks noGrp="1"/>
          </p:cNvSpPr>
          <p:nvPr>
            <p:ph type="sldNum" sz="quarter" idx="12"/>
          </p:nvPr>
        </p:nvSpPr>
        <p:spPr/>
        <p:txBody>
          <a:bodyPr/>
          <a:lstStyle/>
          <a:p>
            <a:fld id="{9A950C51-85E1-4166-98BA-4226DDC92F1D}" type="slidenum">
              <a:rPr lang="en-US" smtClean="0"/>
              <a:t>40</a:t>
            </a:fld>
            <a:endParaRPr lang="en-US"/>
          </a:p>
        </p:txBody>
      </p:sp>
    </p:spTree>
    <p:extLst>
      <p:ext uri="{BB962C8B-B14F-4D97-AF65-F5344CB8AC3E}">
        <p14:creationId xmlns:p14="http://schemas.microsoft.com/office/powerpoint/2010/main" val="2963253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dirty="0" err="1"/>
              <a:t>實際操作</a:t>
            </a:r>
            <a:r>
              <a:rPr dirty="0"/>
              <a:t> Demo</a:t>
            </a:r>
          </a:p>
        </p:txBody>
      </p:sp>
      <p:sp>
        <p:nvSpPr>
          <p:cNvPr id="2" name="Slide Number Placeholder 1">
            <a:extLst>
              <a:ext uri="{FF2B5EF4-FFF2-40B4-BE49-F238E27FC236}">
                <a16:creationId xmlns:a16="http://schemas.microsoft.com/office/drawing/2014/main" id="{CF3EEE2B-07F1-4263-A802-FEECB64409E1}"/>
              </a:ext>
            </a:extLst>
          </p:cNvPr>
          <p:cNvSpPr>
            <a:spLocks noGrp="1"/>
          </p:cNvSpPr>
          <p:nvPr>
            <p:ph type="sldNum" sz="quarter" idx="12"/>
          </p:nvPr>
        </p:nvSpPr>
        <p:spPr/>
        <p:txBody>
          <a:bodyPr/>
          <a:lstStyle/>
          <a:p>
            <a:fld id="{9A950C51-85E1-4166-98BA-4226DDC92F1D}" type="slidenum">
              <a:rPr lang="en-US" smtClean="0"/>
              <a:t>41</a:t>
            </a:fld>
            <a:endParaRPr lang="en-US"/>
          </a:p>
        </p:txBody>
      </p:sp>
    </p:spTree>
    <p:extLst>
      <p:ext uri="{BB962C8B-B14F-4D97-AF65-F5344CB8AC3E}">
        <p14:creationId xmlns:p14="http://schemas.microsoft.com/office/powerpoint/2010/main" val="847565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實際操作 </a:t>
            </a:r>
            <a:r>
              <a:rPr lang="en-US" dirty="0"/>
              <a:t>Demo (1/3)</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運行範例程式</a:t>
            </a:r>
            <a:endParaRPr lang="en-US" dirty="0"/>
          </a:p>
          <a:p>
            <a:pPr lvl="1">
              <a:buAutoNum type="arabicPeriod"/>
            </a:pPr>
            <a:r>
              <a:rPr dirty="0" err="1"/>
              <a:t>開啟終端機</a:t>
            </a:r>
            <a:endParaRPr dirty="0"/>
          </a:p>
          <a:p>
            <a:pPr lvl="1">
              <a:buAutoNum type="arabicPeriod"/>
            </a:pPr>
            <a:r>
              <a:rPr dirty="0" err="1"/>
              <a:t>透過</a:t>
            </a:r>
            <a:r>
              <a:rPr dirty="0"/>
              <a:t> </a:t>
            </a:r>
            <a:r>
              <a:rPr sz="1800" dirty="0">
                <a:latin typeface="Courier"/>
              </a:rPr>
              <a:t>node app.js</a:t>
            </a:r>
            <a:r>
              <a:rPr dirty="0"/>
              <a:t> </a:t>
            </a:r>
            <a:r>
              <a:rPr dirty="0" err="1"/>
              <a:t>運行</a:t>
            </a:r>
            <a:r>
              <a:rPr lang="en-US" dirty="0"/>
              <a:t>~/Desktop/ch3</a:t>
            </a:r>
            <a:r>
              <a:rPr dirty="0"/>
              <a:t>的範例</a:t>
            </a:r>
          </a:p>
          <a:p>
            <a:pPr lvl="1">
              <a:buAutoNum type="arabicPeriod"/>
            </a:pPr>
            <a:r>
              <a:rPr dirty="0" err="1"/>
              <a:t>瀏覽至</a:t>
            </a:r>
            <a:r>
              <a:rPr dirty="0"/>
              <a:t> </a:t>
            </a:r>
            <a:r>
              <a:rPr sz="1800" dirty="0">
                <a:latin typeface="Courier"/>
              </a:rPr>
              <a:t>http://localhost:3000/?input=sample</a:t>
            </a:r>
          </a:p>
        </p:txBody>
      </p:sp>
      <p:sp>
        <p:nvSpPr>
          <p:cNvPr id="2" name="Slide Number Placeholder 1">
            <a:extLst>
              <a:ext uri="{FF2B5EF4-FFF2-40B4-BE49-F238E27FC236}">
                <a16:creationId xmlns:a16="http://schemas.microsoft.com/office/drawing/2014/main" id="{39C0CCB4-77F7-497B-8656-626BABEE3561}"/>
              </a:ext>
            </a:extLst>
          </p:cNvPr>
          <p:cNvSpPr>
            <a:spLocks noGrp="1"/>
          </p:cNvSpPr>
          <p:nvPr>
            <p:ph type="sldNum" sz="quarter" idx="12"/>
          </p:nvPr>
        </p:nvSpPr>
        <p:spPr/>
        <p:txBody>
          <a:bodyPr/>
          <a:lstStyle/>
          <a:p>
            <a:fld id="{9A950C51-85E1-4166-98BA-4226DDC92F1D}" type="slidenum">
              <a:rPr lang="en-US" smtClean="0"/>
              <a:t>42</a:t>
            </a:fld>
            <a:endParaRPr lang="en-US"/>
          </a:p>
        </p:txBody>
      </p:sp>
    </p:spTree>
    <p:extLst>
      <p:ext uri="{BB962C8B-B14F-4D97-AF65-F5344CB8AC3E}">
        <p14:creationId xmlns:p14="http://schemas.microsoft.com/office/powerpoint/2010/main" val="3074680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實際操作 </a:t>
            </a:r>
            <a:r>
              <a:rPr lang="en-US" dirty="0"/>
              <a:t>Demo (2/3)</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弱點</a:t>
            </a:r>
            <a:endParaRPr lang="en-US" dirty="0"/>
          </a:p>
          <a:p>
            <a:pPr lvl="1"/>
            <a:r>
              <a:rPr dirty="0" err="1"/>
              <a:t>如果更改使用者所提供的參數</a:t>
            </a:r>
            <a:r>
              <a:rPr dirty="0"/>
              <a:t> </a:t>
            </a:r>
            <a:r>
              <a:rPr sz="1800" dirty="0" err="1">
                <a:latin typeface="Courier"/>
              </a:rPr>
              <a:t>input</a:t>
            </a:r>
            <a:r>
              <a:rPr dirty="0" err="1"/>
              <a:t>，使用者可造成</a:t>
            </a:r>
            <a:r>
              <a:rPr dirty="0"/>
              <a:t> Reflective XSS。</a:t>
            </a:r>
          </a:p>
          <a:p>
            <a:pPr lvl="1"/>
            <a:r>
              <a:rPr dirty="0" err="1"/>
              <a:t>例如：</a:t>
            </a:r>
            <a:r>
              <a:rPr sz="1800" dirty="0" err="1">
                <a:latin typeface="Courier"/>
              </a:rPr>
              <a:t>http</a:t>
            </a:r>
            <a:r>
              <a:rPr sz="1800" dirty="0">
                <a:latin typeface="Courier"/>
              </a:rPr>
              <a:t>://localhost:3000/?input=&lt;script&gt;alert(1)&lt;/script&gt;&lt;b&gt;</a:t>
            </a:r>
            <a:r>
              <a:rPr sz="1800" dirty="0" err="1">
                <a:latin typeface="Courier"/>
              </a:rPr>
              <a:t>Hello+World</a:t>
            </a:r>
            <a:r>
              <a:rPr sz="1800" dirty="0">
                <a:latin typeface="Courier"/>
              </a:rPr>
              <a:t>!&lt;/b&gt;</a:t>
            </a:r>
          </a:p>
        </p:txBody>
      </p:sp>
      <p:pic>
        <p:nvPicPr>
          <p:cNvPr id="4" name="Picture 3" descr="img/ch3-demo-xss.png">
            <a:extLst>
              <a:ext uri="{FF2B5EF4-FFF2-40B4-BE49-F238E27FC236}">
                <a16:creationId xmlns:a16="http://schemas.microsoft.com/office/drawing/2014/main" id="{BC985198-D941-472A-8A74-FDC1FD9D999A}"/>
              </a:ext>
            </a:extLst>
          </p:cNvPr>
          <p:cNvPicPr>
            <a:picLocks noGrp="1" noChangeAspect="1"/>
          </p:cNvPicPr>
          <p:nvPr/>
        </p:nvPicPr>
        <p:blipFill>
          <a:blip r:embed="rId2"/>
          <a:stretch>
            <a:fillRect/>
          </a:stretch>
        </p:blipFill>
        <p:spPr bwMode="auto">
          <a:xfrm>
            <a:off x="1591319" y="3826062"/>
            <a:ext cx="5961361" cy="2769089"/>
          </a:xfrm>
          <a:prstGeom prst="rect">
            <a:avLst/>
          </a:prstGeom>
          <a:noFill/>
          <a:ln w="9525">
            <a:noFill/>
            <a:headEnd/>
            <a:tailEnd/>
          </a:ln>
        </p:spPr>
      </p:pic>
      <p:sp>
        <p:nvSpPr>
          <p:cNvPr id="2" name="Slide Number Placeholder 1">
            <a:extLst>
              <a:ext uri="{FF2B5EF4-FFF2-40B4-BE49-F238E27FC236}">
                <a16:creationId xmlns:a16="http://schemas.microsoft.com/office/drawing/2014/main" id="{6CE4B131-58CB-4F19-958B-CD476EBE64E5}"/>
              </a:ext>
            </a:extLst>
          </p:cNvPr>
          <p:cNvSpPr>
            <a:spLocks noGrp="1"/>
          </p:cNvSpPr>
          <p:nvPr>
            <p:ph type="sldNum" sz="quarter" idx="12"/>
          </p:nvPr>
        </p:nvSpPr>
        <p:spPr/>
        <p:txBody>
          <a:bodyPr/>
          <a:lstStyle/>
          <a:p>
            <a:fld id="{9A950C51-85E1-4166-98BA-4226DDC92F1D}" type="slidenum">
              <a:rPr lang="en-US" smtClean="0"/>
              <a:t>43</a:t>
            </a:fld>
            <a:endParaRPr lang="en-US"/>
          </a:p>
        </p:txBody>
      </p:sp>
    </p:spTree>
    <p:extLst>
      <p:ext uri="{BB962C8B-B14F-4D97-AF65-F5344CB8AC3E}">
        <p14:creationId xmlns:p14="http://schemas.microsoft.com/office/powerpoint/2010/main" val="3455271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實際操作 </a:t>
            </a:r>
            <a:r>
              <a:rPr lang="en-US" dirty="0"/>
              <a:t>Demo (3/3)</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弱點修補</a:t>
            </a:r>
            <a:endParaRPr lang="en-US" dirty="0"/>
          </a:p>
          <a:p>
            <a:pPr lvl="1"/>
            <a:r>
              <a:rPr dirty="0" err="1"/>
              <a:t>問題在於開發人員過於信賴使用者所提供的資料，因此，我們在回傳資料時需要非常小心，將敏感字串過濾</a:t>
            </a:r>
            <a:r>
              <a:rPr dirty="0"/>
              <a:t>。</a:t>
            </a:r>
            <a:r>
              <a:rPr lang="en-US" dirty="0"/>
              <a:t> </a:t>
            </a:r>
          </a:p>
          <a:p>
            <a:pPr lvl="2">
              <a:buFontTx/>
              <a:buChar char="-"/>
            </a:pPr>
            <a:r>
              <a:rPr dirty="0" err="1"/>
              <a:t>DOMPurify</a:t>
            </a:r>
            <a:r>
              <a:rPr dirty="0"/>
              <a:t> </a:t>
            </a:r>
            <a:endParaRPr lang="en-US" dirty="0"/>
          </a:p>
          <a:p>
            <a:pPr lvl="3">
              <a:buFontTx/>
              <a:buChar char="-"/>
            </a:pPr>
            <a:r>
              <a:rPr dirty="0"/>
              <a:t>於 </a:t>
            </a:r>
            <a:r>
              <a:rPr sz="1800" dirty="0">
                <a:latin typeface="Courier"/>
              </a:rPr>
              <a:t>validation/purify.js</a:t>
            </a:r>
            <a:r>
              <a:rPr sz="1800" dirty="0"/>
              <a:t> </a:t>
            </a:r>
            <a:r>
              <a:rPr dirty="0" err="1"/>
              <a:t>裡面，有進行呼叫</a:t>
            </a:r>
            <a:r>
              <a:rPr dirty="0"/>
              <a:t> </a:t>
            </a:r>
            <a:r>
              <a:rPr dirty="0" err="1"/>
              <a:t>DOMPurify</a:t>
            </a:r>
            <a:r>
              <a:rPr dirty="0"/>
              <a:t> </a:t>
            </a:r>
            <a:r>
              <a:rPr dirty="0" err="1"/>
              <a:t>以及將敏感字元替換的功能</a:t>
            </a:r>
            <a:r>
              <a:rPr dirty="0"/>
              <a:t>。</a:t>
            </a:r>
            <a:endParaRPr lang="en-US" dirty="0"/>
          </a:p>
          <a:p>
            <a:pPr lvl="3">
              <a:buFontTx/>
              <a:buChar char="-"/>
            </a:pPr>
            <a:r>
              <a:rPr dirty="0" err="1"/>
              <a:t>我們在</a:t>
            </a:r>
            <a:r>
              <a:rPr dirty="0"/>
              <a:t> </a:t>
            </a:r>
            <a:r>
              <a:rPr sz="1800" dirty="0">
                <a:latin typeface="Courier"/>
              </a:rPr>
              <a:t>app.js</a:t>
            </a:r>
            <a:r>
              <a:rPr sz="1800" dirty="0"/>
              <a:t> </a:t>
            </a:r>
            <a:r>
              <a:rPr dirty="0" err="1"/>
              <a:t>中即可呼叫我們所做的過濾方法，再回傳給用戶</a:t>
            </a:r>
            <a:r>
              <a:rPr dirty="0"/>
              <a:t>。 </a:t>
            </a:r>
            <a:endParaRPr lang="en-US" dirty="0"/>
          </a:p>
          <a:p>
            <a:pPr lvl="2">
              <a:buFontTx/>
              <a:buChar char="-"/>
            </a:pPr>
            <a:r>
              <a:rPr dirty="0"/>
              <a:t>Helmet </a:t>
            </a:r>
            <a:endParaRPr lang="en-US" dirty="0"/>
          </a:p>
          <a:p>
            <a:pPr lvl="3">
              <a:buFontTx/>
              <a:buChar char="-"/>
            </a:pPr>
            <a:r>
              <a:rPr dirty="0"/>
              <a:t>在 </a:t>
            </a:r>
            <a:r>
              <a:rPr sz="1800" dirty="0">
                <a:latin typeface="Courier"/>
              </a:rPr>
              <a:t>configs/responseHeaderConfig.js</a:t>
            </a:r>
            <a:r>
              <a:rPr sz="1800" dirty="0"/>
              <a:t> </a:t>
            </a:r>
            <a:r>
              <a:rPr dirty="0" err="1"/>
              <a:t>裡面，對</a:t>
            </a:r>
            <a:r>
              <a:rPr dirty="0"/>
              <a:t> CSP </a:t>
            </a:r>
            <a:r>
              <a:rPr dirty="0" err="1"/>
              <a:t>進行設定，進一步禁止in-line</a:t>
            </a:r>
            <a:r>
              <a:rPr dirty="0"/>
              <a:t> </a:t>
            </a:r>
            <a:r>
              <a:rPr dirty="0" err="1"/>
              <a:t>scripting執行</a:t>
            </a:r>
            <a:r>
              <a:rPr dirty="0"/>
              <a:t>。</a:t>
            </a:r>
          </a:p>
        </p:txBody>
      </p:sp>
      <p:sp>
        <p:nvSpPr>
          <p:cNvPr id="2" name="Slide Number Placeholder 1">
            <a:extLst>
              <a:ext uri="{FF2B5EF4-FFF2-40B4-BE49-F238E27FC236}">
                <a16:creationId xmlns:a16="http://schemas.microsoft.com/office/drawing/2014/main" id="{47D6A506-3B60-4687-B7AF-ADDEABDEFB4F}"/>
              </a:ext>
            </a:extLst>
          </p:cNvPr>
          <p:cNvSpPr>
            <a:spLocks noGrp="1"/>
          </p:cNvSpPr>
          <p:nvPr>
            <p:ph type="sldNum" sz="quarter" idx="12"/>
          </p:nvPr>
        </p:nvSpPr>
        <p:spPr/>
        <p:txBody>
          <a:bodyPr/>
          <a:lstStyle/>
          <a:p>
            <a:fld id="{9A950C51-85E1-4166-98BA-4226DDC92F1D}" type="slidenum">
              <a:rPr lang="en-US" smtClean="0"/>
              <a:t>44</a:t>
            </a:fld>
            <a:endParaRPr lang="en-US"/>
          </a:p>
        </p:txBody>
      </p:sp>
    </p:spTree>
    <p:extLst>
      <p:ext uri="{BB962C8B-B14F-4D97-AF65-F5344CB8AC3E}">
        <p14:creationId xmlns:p14="http://schemas.microsoft.com/office/powerpoint/2010/main" val="3741506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rPr dirty="0"/>
              <a:t>SQL </a:t>
            </a:r>
            <a:r>
              <a:rPr dirty="0" err="1"/>
              <a:t>注入攻擊</a:t>
            </a:r>
            <a:r>
              <a:rPr dirty="0"/>
              <a:t> (SQLi) </a:t>
            </a:r>
            <a:r>
              <a:rPr dirty="0" err="1"/>
              <a:t>簡介及防範</a:t>
            </a:r>
            <a:endParaRPr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
        <p:nvSpPr>
          <p:cNvPr id="2" name="Slide Number Placeholder 1">
            <a:extLst>
              <a:ext uri="{FF2B5EF4-FFF2-40B4-BE49-F238E27FC236}">
                <a16:creationId xmlns:a16="http://schemas.microsoft.com/office/drawing/2014/main" id="{DF496C39-34AA-4E5A-A7C0-66538F533698}"/>
              </a:ext>
            </a:extLst>
          </p:cNvPr>
          <p:cNvSpPr>
            <a:spLocks noGrp="1"/>
          </p:cNvSpPr>
          <p:nvPr>
            <p:ph type="sldNum" sz="quarter" idx="4"/>
          </p:nvPr>
        </p:nvSpPr>
        <p:spPr/>
        <p:txBody>
          <a:bodyPr/>
          <a:lstStyle/>
          <a:p>
            <a:fld id="{9A950C51-85E1-4166-98BA-4226DDC92F1D}" type="slidenum">
              <a:rPr lang="en-US" smtClean="0"/>
              <a:t>45</a:t>
            </a:fld>
            <a:endParaRPr lang="en-US"/>
          </a:p>
        </p:txBody>
      </p:sp>
    </p:spTree>
    <p:extLst>
      <p:ext uri="{BB962C8B-B14F-4D97-AF65-F5344CB8AC3E}">
        <p14:creationId xmlns:p14="http://schemas.microsoft.com/office/powerpoint/2010/main" val="13626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SQL Injection </a:t>
            </a:r>
            <a:r>
              <a:rPr lang="zh-TW" altLang="en-US" dirty="0"/>
              <a:t>簡介</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什麼是 </a:t>
            </a:r>
            <a:r>
              <a:rPr lang="en-US" altLang="zh-TW" dirty="0"/>
              <a:t>SQL </a:t>
            </a:r>
            <a:r>
              <a:rPr lang="zh-TW" altLang="en-US" dirty="0"/>
              <a:t>注入攻擊</a:t>
            </a:r>
            <a:endParaRPr lang="en-US" dirty="0"/>
          </a:p>
          <a:p>
            <a:pPr lvl="1"/>
            <a:r>
              <a:rPr dirty="0"/>
              <a:t>SQL </a:t>
            </a:r>
            <a:r>
              <a:rPr dirty="0" err="1"/>
              <a:t>注入攻擊</a:t>
            </a:r>
            <a:r>
              <a:rPr dirty="0"/>
              <a:t> (SQL Injection/SQLi) </a:t>
            </a:r>
            <a:r>
              <a:rPr dirty="0" err="1"/>
              <a:t>指的是透過應用程式中可輸入的資料中插入或注入</a:t>
            </a:r>
            <a:r>
              <a:rPr dirty="0"/>
              <a:t> SQL </a:t>
            </a:r>
            <a:r>
              <a:rPr dirty="0" err="1"/>
              <a:t>指令</a:t>
            </a:r>
            <a:endParaRPr dirty="0"/>
          </a:p>
          <a:p>
            <a:pPr lvl="1"/>
            <a:r>
              <a:rPr dirty="0"/>
              <a:t>SQL </a:t>
            </a:r>
            <a:r>
              <a:rPr dirty="0" err="1"/>
              <a:t>注入攻擊一旦成功允許讓攻擊者</a:t>
            </a:r>
            <a:r>
              <a:rPr dirty="0"/>
              <a:t>…</a:t>
            </a:r>
          </a:p>
          <a:p>
            <a:pPr lvl="2"/>
            <a:r>
              <a:rPr dirty="0" err="1"/>
              <a:t>存取</a:t>
            </a:r>
            <a:r>
              <a:rPr dirty="0"/>
              <a:t>(</a:t>
            </a:r>
            <a:r>
              <a:rPr dirty="0" err="1"/>
              <a:t>新增</a:t>
            </a:r>
            <a:r>
              <a:rPr dirty="0"/>
              <a:t>/</a:t>
            </a:r>
            <a:r>
              <a:rPr dirty="0" err="1"/>
              <a:t>更新</a:t>
            </a:r>
            <a:r>
              <a:rPr dirty="0"/>
              <a:t>/</a:t>
            </a:r>
            <a:r>
              <a:rPr dirty="0" err="1"/>
              <a:t>刪除</a:t>
            </a:r>
            <a:r>
              <a:rPr dirty="0"/>
              <a:t>)</a:t>
            </a:r>
            <a:r>
              <a:rPr dirty="0" err="1"/>
              <a:t>資料庫中的機密機料</a:t>
            </a:r>
            <a:endParaRPr dirty="0"/>
          </a:p>
          <a:p>
            <a:pPr lvl="2"/>
            <a:r>
              <a:rPr dirty="0" err="1"/>
              <a:t>控制整個資料庫</a:t>
            </a:r>
            <a:endParaRPr dirty="0"/>
          </a:p>
          <a:p>
            <a:pPr lvl="2"/>
            <a:r>
              <a:rPr dirty="0" err="1"/>
              <a:t>或甚至影響運行資料庫的作業系統</a:t>
            </a:r>
            <a:endParaRPr dirty="0"/>
          </a:p>
        </p:txBody>
      </p:sp>
      <p:sp>
        <p:nvSpPr>
          <p:cNvPr id="2" name="Slide Number Placeholder 1">
            <a:extLst>
              <a:ext uri="{FF2B5EF4-FFF2-40B4-BE49-F238E27FC236}">
                <a16:creationId xmlns:a16="http://schemas.microsoft.com/office/drawing/2014/main" id="{3A752E32-5777-4494-B2C1-8986ECDDF061}"/>
              </a:ext>
            </a:extLst>
          </p:cNvPr>
          <p:cNvSpPr>
            <a:spLocks noGrp="1"/>
          </p:cNvSpPr>
          <p:nvPr>
            <p:ph type="sldNum" sz="quarter" idx="12"/>
          </p:nvPr>
        </p:nvSpPr>
        <p:spPr/>
        <p:txBody>
          <a:bodyPr/>
          <a:lstStyle/>
          <a:p>
            <a:fld id="{9A950C51-85E1-4166-98BA-4226DDC92F1D}" type="slidenum">
              <a:rPr lang="en-US" smtClean="0"/>
              <a:t>46</a:t>
            </a:fld>
            <a:endParaRPr lang="en-US"/>
          </a:p>
        </p:txBody>
      </p:sp>
    </p:spTree>
    <p:extLst>
      <p:ext uri="{BB962C8B-B14F-4D97-AF65-F5344CB8AC3E}">
        <p14:creationId xmlns:p14="http://schemas.microsoft.com/office/powerpoint/2010/main" val="4162292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SQL Injection </a:t>
            </a:r>
            <a:r>
              <a:rPr lang="zh-TW" altLang="en-US" dirty="0"/>
              <a:t>簡介</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常見風險</a:t>
            </a:r>
            <a:endParaRPr lang="en-US" dirty="0"/>
          </a:p>
          <a:p>
            <a:pPr lvl="1"/>
            <a:r>
              <a:rPr dirty="0"/>
              <a:t>PHP 及 ASP </a:t>
            </a:r>
            <a:r>
              <a:rPr dirty="0" err="1"/>
              <a:t>應用程式中仍存於許多較舊的程式呼叫碼</a:t>
            </a:r>
            <a:endParaRPr dirty="0"/>
          </a:p>
          <a:p>
            <a:pPr lvl="2"/>
            <a:r>
              <a:rPr dirty="0"/>
              <a:t>SQL </a:t>
            </a:r>
            <a:r>
              <a:rPr dirty="0" err="1"/>
              <a:t>注入攻擊常出現於這些應用程式中</a:t>
            </a:r>
            <a:endParaRPr dirty="0"/>
          </a:p>
          <a:p>
            <a:pPr lvl="1"/>
            <a:r>
              <a:rPr dirty="0" err="1"/>
              <a:t>此類注入攻擊會因伺服器上的使用者存取權、攻擊者的技術等等而有不同的資安風險</a:t>
            </a:r>
            <a:endParaRPr dirty="0"/>
          </a:p>
          <a:p>
            <a:pPr lvl="2"/>
            <a:r>
              <a:rPr dirty="0" err="1"/>
              <a:t>資料庫中常會存放使用者的相關資料，如使用者名稱、密碼、交易資料等</a:t>
            </a:r>
            <a:endParaRPr dirty="0"/>
          </a:p>
          <a:p>
            <a:pPr lvl="2"/>
            <a:r>
              <a:rPr dirty="0" err="1"/>
              <a:t>因此</a:t>
            </a:r>
            <a:r>
              <a:rPr dirty="0"/>
              <a:t> SQLi </a:t>
            </a:r>
            <a:r>
              <a:rPr dirty="0" err="1"/>
              <a:t>風險通常被視為</a:t>
            </a:r>
            <a:r>
              <a:rPr b="1" dirty="0" err="1"/>
              <a:t>嚴重影響性</a:t>
            </a:r>
            <a:r>
              <a:rPr dirty="0" err="1"/>
              <a:t>的漏洞</a:t>
            </a:r>
            <a:endParaRPr dirty="0"/>
          </a:p>
        </p:txBody>
      </p:sp>
      <p:sp>
        <p:nvSpPr>
          <p:cNvPr id="2" name="Slide Number Placeholder 1">
            <a:extLst>
              <a:ext uri="{FF2B5EF4-FFF2-40B4-BE49-F238E27FC236}">
                <a16:creationId xmlns:a16="http://schemas.microsoft.com/office/drawing/2014/main" id="{F52F7B31-AE40-473C-94A1-063AD22FFCF1}"/>
              </a:ext>
            </a:extLst>
          </p:cNvPr>
          <p:cNvSpPr>
            <a:spLocks noGrp="1"/>
          </p:cNvSpPr>
          <p:nvPr>
            <p:ph type="sldNum" sz="quarter" idx="12"/>
          </p:nvPr>
        </p:nvSpPr>
        <p:spPr/>
        <p:txBody>
          <a:bodyPr/>
          <a:lstStyle/>
          <a:p>
            <a:fld id="{9A950C51-85E1-4166-98BA-4226DDC92F1D}" type="slidenum">
              <a:rPr lang="en-US" smtClean="0"/>
              <a:t>47</a:t>
            </a:fld>
            <a:endParaRPr lang="en-US"/>
          </a:p>
        </p:txBody>
      </p:sp>
    </p:spTree>
    <p:extLst>
      <p:ext uri="{BB962C8B-B14F-4D97-AF65-F5344CB8AC3E}">
        <p14:creationId xmlns:p14="http://schemas.microsoft.com/office/powerpoint/2010/main" val="4187791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常見補強方案</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前言</a:t>
            </a:r>
            <a:endParaRPr lang="en-US" altLang="zh-TW" dirty="0"/>
          </a:p>
          <a:p>
            <a:pPr lvl="1"/>
            <a:r>
              <a:rPr dirty="0" err="1"/>
              <a:t>每個補強措施都只是用來幫助防止攻擊者存取我方資料庫的一道防線</a:t>
            </a:r>
            <a:endParaRPr dirty="0"/>
          </a:p>
          <a:p>
            <a:pPr lvl="2"/>
            <a:r>
              <a:rPr dirty="0" err="1"/>
              <a:t>以下措施皆可能存有攻擊向量可允許攻擊者存取我方資料庫</a:t>
            </a:r>
            <a:endParaRPr dirty="0"/>
          </a:p>
          <a:p>
            <a:pPr lvl="2"/>
            <a:r>
              <a:rPr dirty="0" err="1"/>
              <a:t>正因如此，開發者必須在開發時部下各個防線</a:t>
            </a:r>
            <a:endParaRPr dirty="0"/>
          </a:p>
        </p:txBody>
      </p:sp>
      <p:sp>
        <p:nvSpPr>
          <p:cNvPr id="2" name="Slide Number Placeholder 1">
            <a:extLst>
              <a:ext uri="{FF2B5EF4-FFF2-40B4-BE49-F238E27FC236}">
                <a16:creationId xmlns:a16="http://schemas.microsoft.com/office/drawing/2014/main" id="{9C86E2CD-433E-4CD3-8276-F44910B066E9}"/>
              </a:ext>
            </a:extLst>
          </p:cNvPr>
          <p:cNvSpPr>
            <a:spLocks noGrp="1"/>
          </p:cNvSpPr>
          <p:nvPr>
            <p:ph type="sldNum" sz="quarter" idx="12"/>
          </p:nvPr>
        </p:nvSpPr>
        <p:spPr/>
        <p:txBody>
          <a:bodyPr/>
          <a:lstStyle/>
          <a:p>
            <a:fld id="{9A950C51-85E1-4166-98BA-4226DDC92F1D}" type="slidenum">
              <a:rPr lang="en-US" smtClean="0"/>
              <a:t>48</a:t>
            </a:fld>
            <a:endParaRPr lang="en-US"/>
          </a:p>
        </p:txBody>
      </p:sp>
    </p:spTree>
    <p:extLst>
      <p:ext uri="{BB962C8B-B14F-4D97-AF65-F5344CB8AC3E}">
        <p14:creationId xmlns:p14="http://schemas.microsoft.com/office/powerpoint/2010/main" val="2943906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參數化查詢</a:t>
            </a:r>
            <a:r>
              <a:rPr dirty="0"/>
              <a:t> </a:t>
            </a:r>
            <a:r>
              <a:rPr lang="en-US" dirty="0"/>
              <a:t>(1/2)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介紹</a:t>
            </a:r>
            <a:endParaRPr lang="en-US" dirty="0"/>
          </a:p>
          <a:p>
            <a:pPr lvl="1"/>
            <a:r>
              <a:rPr dirty="0"/>
              <a:t>SQL </a:t>
            </a:r>
            <a:r>
              <a:rPr dirty="0" err="1"/>
              <a:t>注入攻擊最大的問題在於「混合程式碼與使用者所提供的資料</a:t>
            </a:r>
            <a:r>
              <a:rPr dirty="0"/>
              <a:t>」</a:t>
            </a:r>
          </a:p>
          <a:p>
            <a:pPr lvl="1"/>
            <a:r>
              <a:rPr b="1" dirty="0" err="1"/>
              <a:t>參數化查詢</a:t>
            </a:r>
            <a:r>
              <a:rPr dirty="0" err="1"/>
              <a:t>可解決這個問題</a:t>
            </a:r>
            <a:endParaRPr dirty="0"/>
          </a:p>
          <a:p>
            <a:pPr lvl="2"/>
            <a:r>
              <a:rPr dirty="0" err="1"/>
              <a:t>參數化查詢指的是將參數進行適當安全性處理後，帶入至已準備好的</a:t>
            </a:r>
            <a:r>
              <a:rPr dirty="0"/>
              <a:t> SQL </a:t>
            </a:r>
            <a:r>
              <a:rPr dirty="0" err="1"/>
              <a:t>查詢語法中</a:t>
            </a:r>
            <a:endParaRPr dirty="0"/>
          </a:p>
          <a:p>
            <a:pPr lvl="2"/>
            <a:r>
              <a:rPr dirty="0" err="1"/>
              <a:t>可增進查詢語法的可讀性</a:t>
            </a:r>
            <a:endParaRPr dirty="0"/>
          </a:p>
        </p:txBody>
      </p:sp>
      <p:sp>
        <p:nvSpPr>
          <p:cNvPr id="2" name="Slide Number Placeholder 1">
            <a:extLst>
              <a:ext uri="{FF2B5EF4-FFF2-40B4-BE49-F238E27FC236}">
                <a16:creationId xmlns:a16="http://schemas.microsoft.com/office/drawing/2014/main" id="{F2823C25-317F-49D9-BEF2-C109EAD1003E}"/>
              </a:ext>
            </a:extLst>
          </p:cNvPr>
          <p:cNvSpPr>
            <a:spLocks noGrp="1"/>
          </p:cNvSpPr>
          <p:nvPr>
            <p:ph type="sldNum" sz="quarter" idx="12"/>
          </p:nvPr>
        </p:nvSpPr>
        <p:spPr/>
        <p:txBody>
          <a:bodyPr/>
          <a:lstStyle/>
          <a:p>
            <a:fld id="{9A950C51-85E1-4166-98BA-4226DDC92F1D}" type="slidenum">
              <a:rPr lang="en-US" smtClean="0"/>
              <a:t>49</a:t>
            </a:fld>
            <a:endParaRPr lang="en-US"/>
          </a:p>
        </p:txBody>
      </p:sp>
    </p:spTree>
    <p:extLst>
      <p:ext uri="{BB962C8B-B14F-4D97-AF65-F5344CB8AC3E}">
        <p14:creationId xmlns:p14="http://schemas.microsoft.com/office/powerpoint/2010/main" val="65008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安裝</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fontScale="92500" lnSpcReduction="10000"/>
          </a:bodyPr>
          <a:lstStyle/>
          <a:p>
            <a:r>
              <a:rPr dirty="0"/>
              <a:t>Windows</a:t>
            </a:r>
          </a:p>
          <a:p>
            <a:pPr lvl="1"/>
            <a:r>
              <a:rPr dirty="0" err="1"/>
              <a:t>透過</a:t>
            </a:r>
            <a:r>
              <a:rPr dirty="0"/>
              <a:t> </a:t>
            </a:r>
            <a:r>
              <a:rPr dirty="0" err="1"/>
              <a:t>nodist</a:t>
            </a:r>
            <a:endParaRPr dirty="0"/>
          </a:p>
          <a:p>
            <a:pPr lvl="2"/>
            <a:r>
              <a:rPr dirty="0" err="1"/>
              <a:t>可隨時透過此工具更改</a:t>
            </a:r>
            <a:r>
              <a:rPr dirty="0"/>
              <a:t> Node.js </a:t>
            </a:r>
            <a:r>
              <a:rPr dirty="0" err="1"/>
              <a:t>版本</a:t>
            </a:r>
            <a:endParaRPr dirty="0"/>
          </a:p>
          <a:p>
            <a:pPr lvl="2"/>
            <a:r>
              <a:rPr dirty="0"/>
              <a:t>https://github.com/marcelklehr/nodist</a:t>
            </a:r>
          </a:p>
          <a:p>
            <a:pPr lvl="1"/>
            <a:r>
              <a:rPr dirty="0" err="1"/>
              <a:t>透過</a:t>
            </a:r>
            <a:r>
              <a:rPr dirty="0"/>
              <a:t> </a:t>
            </a:r>
            <a:r>
              <a:rPr dirty="0" err="1"/>
              <a:t>choco</a:t>
            </a:r>
            <a:endParaRPr dirty="0"/>
          </a:p>
          <a:p>
            <a:pPr lvl="2"/>
            <a:r>
              <a:rPr sz="2200" dirty="0" err="1">
                <a:latin typeface="Courier"/>
              </a:rPr>
              <a:t>choco</a:t>
            </a:r>
            <a:r>
              <a:rPr sz="2200" dirty="0">
                <a:latin typeface="Courier"/>
              </a:rPr>
              <a:t> install </a:t>
            </a:r>
            <a:r>
              <a:rPr sz="2200" dirty="0" err="1">
                <a:latin typeface="Courier"/>
              </a:rPr>
              <a:t>nodejs</a:t>
            </a:r>
            <a:endParaRPr sz="2200" dirty="0">
              <a:latin typeface="Courier"/>
            </a:endParaRPr>
          </a:p>
          <a:p>
            <a:pPr lvl="2"/>
            <a:r>
              <a:rPr dirty="0"/>
              <a:t>https://chocolatey.org</a:t>
            </a:r>
          </a:p>
          <a:p>
            <a:r>
              <a:rPr dirty="0"/>
              <a:t>Linux</a:t>
            </a:r>
          </a:p>
          <a:p>
            <a:pPr lvl="1"/>
            <a:r>
              <a:rPr dirty="0" err="1"/>
              <a:t>透過</a:t>
            </a:r>
            <a:r>
              <a:rPr dirty="0"/>
              <a:t> </a:t>
            </a:r>
            <a:r>
              <a:rPr sz="2200" dirty="0">
                <a:latin typeface="Courier"/>
              </a:rPr>
              <a:t>apt</a:t>
            </a:r>
            <a:r>
              <a:rPr dirty="0"/>
              <a:t>/</a:t>
            </a:r>
            <a:r>
              <a:rPr sz="2200" dirty="0" err="1">
                <a:latin typeface="Courier"/>
              </a:rPr>
              <a:t>pacman</a:t>
            </a:r>
            <a:endParaRPr sz="2200" dirty="0">
              <a:latin typeface="Courier"/>
            </a:endParaRPr>
          </a:p>
          <a:p>
            <a:pPr lvl="2"/>
            <a:r>
              <a:rPr sz="2200" dirty="0">
                <a:latin typeface="Courier"/>
              </a:rPr>
              <a:t>apt install </a:t>
            </a:r>
            <a:r>
              <a:rPr sz="2200" dirty="0" err="1">
                <a:latin typeface="Courier"/>
              </a:rPr>
              <a:t>nodejs</a:t>
            </a:r>
            <a:endParaRPr sz="2200" dirty="0">
              <a:latin typeface="Courier"/>
            </a:endParaRPr>
          </a:p>
          <a:p>
            <a:pPr lvl="2"/>
            <a:r>
              <a:rPr sz="2200" dirty="0" err="1">
                <a:latin typeface="Courier"/>
              </a:rPr>
              <a:t>pacman</a:t>
            </a:r>
            <a:r>
              <a:rPr sz="2200" dirty="0">
                <a:latin typeface="Courier"/>
              </a:rPr>
              <a:t> -S </a:t>
            </a:r>
            <a:r>
              <a:rPr sz="2200" dirty="0" err="1">
                <a:latin typeface="Courier"/>
              </a:rPr>
              <a:t>nodejs</a:t>
            </a:r>
            <a:r>
              <a:rPr sz="2200" dirty="0">
                <a:latin typeface="Courier"/>
              </a:rPr>
              <a:t> </a:t>
            </a:r>
            <a:r>
              <a:rPr sz="2200" dirty="0" err="1">
                <a:latin typeface="Courier"/>
              </a:rPr>
              <a:t>npm</a:t>
            </a:r>
            <a:endParaRPr sz="2200" dirty="0">
              <a:latin typeface="Courier"/>
            </a:endParaRPr>
          </a:p>
          <a:p>
            <a:pPr lvl="2"/>
            <a:r>
              <a:rPr dirty="0"/>
              <a:t>https://github.com/nodesource/distributions</a:t>
            </a:r>
          </a:p>
        </p:txBody>
      </p:sp>
      <p:sp>
        <p:nvSpPr>
          <p:cNvPr id="2" name="Slide Number Placeholder 1">
            <a:extLst>
              <a:ext uri="{FF2B5EF4-FFF2-40B4-BE49-F238E27FC236}">
                <a16:creationId xmlns:a16="http://schemas.microsoft.com/office/drawing/2014/main" id="{6AAD4B67-5C8D-4264-AA81-4EF0FB170BEE}"/>
              </a:ext>
            </a:extLst>
          </p:cNvPr>
          <p:cNvSpPr>
            <a:spLocks noGrp="1"/>
          </p:cNvSpPr>
          <p:nvPr>
            <p:ph type="sldNum" sz="quarter" idx="12"/>
          </p:nvPr>
        </p:nvSpPr>
        <p:spPr/>
        <p:txBody>
          <a:bodyPr/>
          <a:lstStyle/>
          <a:p>
            <a:fld id="{9A950C51-85E1-4166-98BA-4226DDC92F1D}" type="slidenum">
              <a:rPr lang="en-US" smtClean="0"/>
              <a:t>5</a:t>
            </a:fld>
            <a:endParaRPr lang="en-US"/>
          </a:p>
        </p:txBody>
      </p:sp>
    </p:spTree>
    <p:extLst>
      <p:ext uri="{BB962C8B-B14F-4D97-AF65-F5344CB8AC3E}">
        <p14:creationId xmlns:p14="http://schemas.microsoft.com/office/powerpoint/2010/main" val="3996260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參數化查詢</a:t>
            </a:r>
            <a:r>
              <a:rPr dirty="0"/>
              <a:t> </a:t>
            </a:r>
            <a:r>
              <a:rPr lang="en-US" dirty="0"/>
              <a:t>(2/2)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0" lvl="0" indent="0">
              <a:buNone/>
            </a:pPr>
            <a:r>
              <a:rPr dirty="0" err="1"/>
              <a:t>使用</a:t>
            </a:r>
            <a:r>
              <a:rPr dirty="0"/>
              <a:t> Sequelize </a:t>
            </a:r>
            <a:r>
              <a:rPr dirty="0" err="1"/>
              <a:t>函式庫</a:t>
            </a:r>
            <a:r>
              <a:rPr lang="zh-TW" altLang="en-US" dirty="0"/>
              <a:t> 簡例 </a:t>
            </a:r>
            <a:r>
              <a:rPr dirty="0"/>
              <a:t>:</a:t>
            </a:r>
          </a:p>
          <a:p>
            <a:pPr marL="228600" lvl="0" indent="0">
              <a:buNone/>
            </a:pPr>
            <a:r>
              <a:rPr sz="1800" dirty="0">
                <a:latin typeface="Courier"/>
              </a:rPr>
              <a:t>sequelize</a:t>
            </a:r>
            <a:br>
              <a:rPr dirty="0"/>
            </a:br>
            <a:r>
              <a:rPr sz="1800" dirty="0">
                <a:latin typeface="Courier"/>
              </a:rPr>
              <a:t>    .</a:t>
            </a:r>
            <a:r>
              <a:rPr sz="1800" dirty="0">
                <a:solidFill>
                  <a:srgbClr val="7D9029"/>
                </a:solidFill>
                <a:latin typeface="Courier"/>
              </a:rPr>
              <a:t>query</a:t>
            </a:r>
            <a:r>
              <a:rPr sz="1800" dirty="0">
                <a:latin typeface="Courier"/>
              </a:rPr>
              <a:t>(</a:t>
            </a:r>
            <a:r>
              <a:rPr sz="1800" dirty="0">
                <a:solidFill>
                  <a:srgbClr val="4070A0"/>
                </a:solidFill>
                <a:latin typeface="Courier"/>
              </a:rPr>
              <a:t>'SELECT * FROM users WHERE status = ?'</a:t>
            </a:r>
            <a:r>
              <a:rPr sz="1800" dirty="0">
                <a:solidFill>
                  <a:srgbClr val="666666"/>
                </a:solidFill>
                <a:latin typeface="Courier"/>
              </a:rPr>
              <a:t>,</a:t>
            </a:r>
            <a:r>
              <a:rPr sz="1800" dirty="0">
                <a:latin typeface="Courier"/>
              </a:rPr>
              <a:t> </a:t>
            </a:r>
            <a:r>
              <a:rPr sz="1800" dirty="0">
                <a:solidFill>
                  <a:srgbClr val="666666"/>
                </a:solidFill>
                <a:latin typeface="Courier"/>
              </a:rPr>
              <a:t>{</a:t>
            </a:r>
            <a:r>
              <a:rPr sz="1800" dirty="0">
                <a:latin typeface="Courier"/>
              </a:rPr>
              <a:t> </a:t>
            </a:r>
            <a:r>
              <a:rPr sz="1800" dirty="0">
                <a:solidFill>
                  <a:srgbClr val="902000"/>
                </a:solidFill>
                <a:latin typeface="Courier"/>
              </a:rPr>
              <a:t>replacements</a:t>
            </a:r>
            <a:r>
              <a:rPr sz="1800" dirty="0">
                <a:solidFill>
                  <a:srgbClr val="666666"/>
                </a:solidFill>
                <a:latin typeface="Courier"/>
              </a:rPr>
              <a:t>:</a:t>
            </a:r>
            <a:r>
              <a:rPr sz="1800" dirty="0">
                <a:latin typeface="Courier"/>
              </a:rPr>
              <a:t> [</a:t>
            </a:r>
            <a:r>
              <a:rPr sz="1800" dirty="0">
                <a:solidFill>
                  <a:srgbClr val="4070A0"/>
                </a:solidFill>
                <a:latin typeface="Courier"/>
              </a:rPr>
              <a:t>'active'</a:t>
            </a:r>
            <a:r>
              <a:rPr sz="1800" dirty="0">
                <a:latin typeface="Courier"/>
              </a:rPr>
              <a:t>]</a:t>
            </a:r>
            <a:r>
              <a:rPr sz="1800" dirty="0">
                <a:solidFill>
                  <a:srgbClr val="666666"/>
                </a:solidFill>
                <a:latin typeface="Courier"/>
              </a:rPr>
              <a:t>,</a:t>
            </a:r>
            <a:r>
              <a:rPr sz="1800" dirty="0">
                <a:latin typeface="Courier"/>
              </a:rPr>
              <a:t> </a:t>
            </a:r>
            <a:r>
              <a:rPr sz="1800" dirty="0">
                <a:solidFill>
                  <a:srgbClr val="902000"/>
                </a:solidFill>
                <a:latin typeface="Courier"/>
              </a:rPr>
              <a:t>type</a:t>
            </a:r>
            <a:r>
              <a:rPr sz="1800" dirty="0">
                <a:solidFill>
                  <a:srgbClr val="666666"/>
                </a:solidFill>
                <a:latin typeface="Courier"/>
              </a:rPr>
              <a:t>:</a:t>
            </a:r>
            <a:r>
              <a:rPr sz="1800" dirty="0">
                <a:latin typeface="Courier"/>
              </a:rPr>
              <a:t> </a:t>
            </a:r>
            <a:r>
              <a:rPr sz="1800" dirty="0" err="1">
                <a:solidFill>
                  <a:srgbClr val="19177C"/>
                </a:solidFill>
                <a:latin typeface="Courier"/>
              </a:rPr>
              <a:t>sequelize</a:t>
            </a:r>
            <a:r>
              <a:rPr sz="1800" dirty="0" err="1">
                <a:latin typeface="Courier"/>
              </a:rPr>
              <a:t>.</a:t>
            </a:r>
            <a:r>
              <a:rPr sz="1800" dirty="0" err="1">
                <a:solidFill>
                  <a:srgbClr val="19177C"/>
                </a:solidFill>
                <a:latin typeface="Courier"/>
              </a:rPr>
              <a:t>QueryTypes</a:t>
            </a:r>
            <a:r>
              <a:rPr sz="1800" dirty="0" err="1">
                <a:latin typeface="Courier"/>
              </a:rPr>
              <a:t>.</a:t>
            </a:r>
            <a:r>
              <a:rPr sz="1800" dirty="0" err="1">
                <a:solidFill>
                  <a:srgbClr val="7D9029"/>
                </a:solidFill>
                <a:latin typeface="Courier"/>
              </a:rPr>
              <a:t>SELECT</a:t>
            </a:r>
            <a:r>
              <a:rPr sz="1800" dirty="0">
                <a:latin typeface="Courier"/>
              </a:rPr>
              <a:t> </a:t>
            </a:r>
            <a:r>
              <a:rPr sz="1800" dirty="0">
                <a:solidFill>
                  <a:srgbClr val="666666"/>
                </a:solidFill>
                <a:latin typeface="Courier"/>
              </a:rPr>
              <a:t>}</a:t>
            </a:r>
            <a:r>
              <a:rPr sz="1800" dirty="0">
                <a:latin typeface="Courier"/>
              </a:rPr>
              <a:t>)</a:t>
            </a:r>
            <a:br>
              <a:rPr dirty="0"/>
            </a:br>
            <a:r>
              <a:rPr sz="1800" dirty="0">
                <a:latin typeface="Courier"/>
              </a:rPr>
              <a:t>    .</a:t>
            </a:r>
            <a:r>
              <a:rPr sz="1800" dirty="0">
                <a:solidFill>
                  <a:srgbClr val="7D9029"/>
                </a:solidFill>
                <a:latin typeface="Courier"/>
              </a:rPr>
              <a:t>then</a:t>
            </a:r>
            <a:r>
              <a:rPr sz="1800" dirty="0">
                <a:latin typeface="Courier"/>
              </a:rPr>
              <a:t>(projects </a:t>
            </a:r>
            <a:r>
              <a:rPr sz="1800" b="1" dirty="0">
                <a:solidFill>
                  <a:srgbClr val="007020"/>
                </a:solidFill>
                <a:latin typeface="Courier"/>
              </a:rPr>
              <a:t>=&gt;</a:t>
            </a:r>
            <a:r>
              <a:rPr sz="1800" dirty="0">
                <a:latin typeface="Courier"/>
              </a:rPr>
              <a:t> </a:t>
            </a:r>
            <a:r>
              <a:rPr sz="1800" dirty="0">
                <a:solidFill>
                  <a:srgbClr val="666666"/>
                </a:solidFill>
                <a:latin typeface="Courier"/>
              </a:rPr>
              <a:t>{</a:t>
            </a:r>
            <a:br>
              <a:rPr dirty="0"/>
            </a:br>
            <a:r>
              <a:rPr sz="1800" dirty="0">
                <a:latin typeface="Courier"/>
              </a:rPr>
              <a:t>        </a:t>
            </a:r>
            <a:r>
              <a:rPr sz="1800" dirty="0">
                <a:solidFill>
                  <a:srgbClr val="19177C"/>
                </a:solidFill>
                <a:latin typeface="Courier"/>
              </a:rPr>
              <a:t>console</a:t>
            </a:r>
            <a:r>
              <a:rPr sz="1800" dirty="0">
                <a:latin typeface="Courier"/>
              </a:rPr>
              <a:t>.</a:t>
            </a:r>
            <a:r>
              <a:rPr sz="1800" dirty="0">
                <a:solidFill>
                  <a:srgbClr val="7D9029"/>
                </a:solidFill>
                <a:latin typeface="Courier"/>
              </a:rPr>
              <a:t>log</a:t>
            </a:r>
            <a:r>
              <a:rPr sz="1800" dirty="0">
                <a:latin typeface="Courier"/>
              </a:rPr>
              <a:t>(projects)</a:t>
            </a:r>
            <a:br>
              <a:rPr dirty="0"/>
            </a:br>
            <a:r>
              <a:rPr sz="1800" dirty="0">
                <a:latin typeface="Courier"/>
              </a:rPr>
              <a:t>    </a:t>
            </a:r>
            <a:r>
              <a:rPr sz="1800" dirty="0">
                <a:solidFill>
                  <a:srgbClr val="666666"/>
                </a:solidFill>
                <a:latin typeface="Courier"/>
              </a:rPr>
              <a:t>}</a:t>
            </a:r>
            <a:r>
              <a:rPr sz="1800" dirty="0">
                <a:latin typeface="Courier"/>
              </a:rPr>
              <a:t>)</a:t>
            </a:r>
            <a:r>
              <a:rPr sz="1800" dirty="0">
                <a:solidFill>
                  <a:srgbClr val="666666"/>
                </a:solidFill>
                <a:latin typeface="Courier"/>
              </a:rPr>
              <a:t>;</a:t>
            </a:r>
          </a:p>
          <a:p>
            <a:pPr marL="228600" lvl="0" indent="0">
              <a:buNone/>
            </a:pPr>
            <a:r>
              <a:rPr sz="1800" dirty="0">
                <a:latin typeface="Courier"/>
              </a:rPr>
              <a:t>sequelize</a:t>
            </a:r>
            <a:br>
              <a:rPr dirty="0"/>
            </a:br>
            <a:r>
              <a:rPr sz="1800" dirty="0">
                <a:latin typeface="Courier"/>
              </a:rPr>
              <a:t>    .</a:t>
            </a:r>
            <a:r>
              <a:rPr sz="1800" dirty="0">
                <a:solidFill>
                  <a:srgbClr val="7D9029"/>
                </a:solidFill>
                <a:latin typeface="Courier"/>
              </a:rPr>
              <a:t>query</a:t>
            </a:r>
            <a:r>
              <a:rPr sz="1800" dirty="0">
                <a:latin typeface="Courier"/>
              </a:rPr>
              <a:t>(</a:t>
            </a:r>
            <a:r>
              <a:rPr sz="1800" dirty="0">
                <a:solidFill>
                  <a:srgbClr val="4070A0"/>
                </a:solidFill>
                <a:latin typeface="Courier"/>
              </a:rPr>
              <a:t>'SELECT * FROM users WHERE status = :status '</a:t>
            </a:r>
            <a:r>
              <a:rPr sz="1800" dirty="0">
                <a:solidFill>
                  <a:srgbClr val="666666"/>
                </a:solidFill>
                <a:latin typeface="Courier"/>
              </a:rPr>
              <a:t>,</a:t>
            </a:r>
            <a:r>
              <a:rPr sz="1800" dirty="0">
                <a:latin typeface="Courier"/>
              </a:rPr>
              <a:t> </a:t>
            </a:r>
            <a:r>
              <a:rPr sz="1800" dirty="0">
                <a:solidFill>
                  <a:srgbClr val="666666"/>
                </a:solidFill>
                <a:latin typeface="Courier"/>
              </a:rPr>
              <a:t>{</a:t>
            </a:r>
            <a:r>
              <a:rPr sz="1800" dirty="0">
                <a:latin typeface="Courier"/>
              </a:rPr>
              <a:t> </a:t>
            </a:r>
            <a:r>
              <a:rPr sz="1800" dirty="0">
                <a:solidFill>
                  <a:srgbClr val="902000"/>
                </a:solidFill>
                <a:latin typeface="Courier"/>
              </a:rPr>
              <a:t>replacements</a:t>
            </a:r>
            <a:r>
              <a:rPr sz="1800" dirty="0">
                <a:solidFill>
                  <a:srgbClr val="666666"/>
                </a:solidFill>
                <a:latin typeface="Courier"/>
              </a:rPr>
              <a:t>:</a:t>
            </a:r>
            <a:r>
              <a:rPr sz="1800" dirty="0">
                <a:latin typeface="Courier"/>
              </a:rPr>
              <a:t> </a:t>
            </a:r>
            <a:r>
              <a:rPr sz="1800" dirty="0">
                <a:solidFill>
                  <a:srgbClr val="666666"/>
                </a:solidFill>
                <a:latin typeface="Courier"/>
              </a:rPr>
              <a:t>{</a:t>
            </a:r>
            <a:r>
              <a:rPr sz="1800" dirty="0">
                <a:latin typeface="Courier"/>
              </a:rPr>
              <a:t> </a:t>
            </a:r>
            <a:r>
              <a:rPr sz="1800" dirty="0">
                <a:solidFill>
                  <a:srgbClr val="902000"/>
                </a:solidFill>
                <a:latin typeface="Courier"/>
              </a:rPr>
              <a:t>status</a:t>
            </a:r>
            <a:r>
              <a:rPr sz="1800" dirty="0">
                <a:solidFill>
                  <a:srgbClr val="666666"/>
                </a:solidFill>
                <a:latin typeface="Courier"/>
              </a:rPr>
              <a:t>:</a:t>
            </a:r>
            <a:r>
              <a:rPr sz="1800" dirty="0">
                <a:latin typeface="Courier"/>
              </a:rPr>
              <a:t> </a:t>
            </a:r>
            <a:r>
              <a:rPr sz="1800" dirty="0">
                <a:solidFill>
                  <a:srgbClr val="4070A0"/>
                </a:solidFill>
                <a:latin typeface="Courier"/>
              </a:rPr>
              <a:t>'active'</a:t>
            </a:r>
            <a:r>
              <a:rPr sz="1800" dirty="0">
                <a:latin typeface="Courier"/>
              </a:rPr>
              <a:t> </a:t>
            </a:r>
            <a:r>
              <a:rPr sz="1800" dirty="0">
                <a:solidFill>
                  <a:srgbClr val="666666"/>
                </a:solidFill>
                <a:latin typeface="Courier"/>
              </a:rPr>
              <a:t>},</a:t>
            </a:r>
            <a:r>
              <a:rPr sz="1800" dirty="0">
                <a:latin typeface="Courier"/>
              </a:rPr>
              <a:t> </a:t>
            </a:r>
            <a:r>
              <a:rPr sz="1800" dirty="0">
                <a:solidFill>
                  <a:srgbClr val="902000"/>
                </a:solidFill>
                <a:latin typeface="Courier"/>
              </a:rPr>
              <a:t>type</a:t>
            </a:r>
            <a:r>
              <a:rPr sz="1800" dirty="0">
                <a:solidFill>
                  <a:srgbClr val="666666"/>
                </a:solidFill>
                <a:latin typeface="Courier"/>
              </a:rPr>
              <a:t>:</a:t>
            </a:r>
            <a:r>
              <a:rPr sz="1800" dirty="0">
                <a:latin typeface="Courier"/>
              </a:rPr>
              <a:t> </a:t>
            </a:r>
            <a:r>
              <a:rPr sz="1800" dirty="0" err="1">
                <a:solidFill>
                  <a:srgbClr val="19177C"/>
                </a:solidFill>
                <a:latin typeface="Courier"/>
              </a:rPr>
              <a:t>sequelize</a:t>
            </a:r>
            <a:r>
              <a:rPr sz="1800" dirty="0" err="1">
                <a:latin typeface="Courier"/>
              </a:rPr>
              <a:t>.</a:t>
            </a:r>
            <a:r>
              <a:rPr sz="1800" dirty="0" err="1">
                <a:solidFill>
                  <a:srgbClr val="19177C"/>
                </a:solidFill>
                <a:latin typeface="Courier"/>
              </a:rPr>
              <a:t>QueryTypes</a:t>
            </a:r>
            <a:r>
              <a:rPr sz="1800" dirty="0" err="1">
                <a:latin typeface="Courier"/>
              </a:rPr>
              <a:t>.</a:t>
            </a:r>
            <a:r>
              <a:rPr sz="1800" dirty="0" err="1">
                <a:solidFill>
                  <a:srgbClr val="7D9029"/>
                </a:solidFill>
                <a:latin typeface="Courier"/>
              </a:rPr>
              <a:t>SELECT</a:t>
            </a:r>
            <a:r>
              <a:rPr sz="1800" dirty="0">
                <a:latin typeface="Courier"/>
              </a:rPr>
              <a:t> </a:t>
            </a:r>
            <a:r>
              <a:rPr sz="1800" dirty="0">
                <a:solidFill>
                  <a:srgbClr val="666666"/>
                </a:solidFill>
                <a:latin typeface="Courier"/>
              </a:rPr>
              <a:t>}</a:t>
            </a:r>
            <a:r>
              <a:rPr sz="1800" dirty="0">
                <a:latin typeface="Courier"/>
              </a:rPr>
              <a:t>)</a:t>
            </a:r>
            <a:br>
              <a:rPr dirty="0"/>
            </a:br>
            <a:r>
              <a:rPr sz="1800" dirty="0">
                <a:latin typeface="Courier"/>
              </a:rPr>
              <a:t>    .</a:t>
            </a:r>
            <a:r>
              <a:rPr sz="1800" dirty="0">
                <a:solidFill>
                  <a:srgbClr val="7D9029"/>
                </a:solidFill>
                <a:latin typeface="Courier"/>
              </a:rPr>
              <a:t>then</a:t>
            </a:r>
            <a:r>
              <a:rPr sz="1800" dirty="0">
                <a:latin typeface="Courier"/>
              </a:rPr>
              <a:t>(projects </a:t>
            </a:r>
            <a:r>
              <a:rPr sz="1800" b="1" dirty="0">
                <a:solidFill>
                  <a:srgbClr val="007020"/>
                </a:solidFill>
                <a:latin typeface="Courier"/>
              </a:rPr>
              <a:t>=&gt;</a:t>
            </a:r>
            <a:r>
              <a:rPr sz="1800" dirty="0">
                <a:latin typeface="Courier"/>
              </a:rPr>
              <a:t> </a:t>
            </a:r>
            <a:r>
              <a:rPr sz="1800" dirty="0">
                <a:solidFill>
                  <a:srgbClr val="666666"/>
                </a:solidFill>
                <a:latin typeface="Courier"/>
              </a:rPr>
              <a:t>{</a:t>
            </a:r>
            <a:br>
              <a:rPr dirty="0"/>
            </a:br>
            <a:r>
              <a:rPr sz="1800" dirty="0">
                <a:latin typeface="Courier"/>
              </a:rPr>
              <a:t>        </a:t>
            </a:r>
            <a:r>
              <a:rPr sz="1800" dirty="0">
                <a:solidFill>
                  <a:srgbClr val="19177C"/>
                </a:solidFill>
                <a:latin typeface="Courier"/>
              </a:rPr>
              <a:t>console</a:t>
            </a:r>
            <a:r>
              <a:rPr sz="1800" dirty="0">
                <a:latin typeface="Courier"/>
              </a:rPr>
              <a:t>.</a:t>
            </a:r>
            <a:r>
              <a:rPr sz="1800" dirty="0">
                <a:solidFill>
                  <a:srgbClr val="7D9029"/>
                </a:solidFill>
                <a:latin typeface="Courier"/>
              </a:rPr>
              <a:t>log</a:t>
            </a:r>
            <a:r>
              <a:rPr sz="1800" dirty="0">
                <a:latin typeface="Courier"/>
              </a:rPr>
              <a:t>(projects)</a:t>
            </a:r>
            <a:br>
              <a:rPr dirty="0"/>
            </a:br>
            <a:r>
              <a:rPr sz="1800" dirty="0">
                <a:latin typeface="Courier"/>
              </a:rPr>
              <a:t>    </a:t>
            </a:r>
            <a:r>
              <a:rPr sz="1800" dirty="0">
                <a:solidFill>
                  <a:srgbClr val="666666"/>
                </a:solidFill>
                <a:latin typeface="Courier"/>
              </a:rPr>
              <a:t>}</a:t>
            </a:r>
            <a:r>
              <a:rPr sz="1800" dirty="0">
                <a:latin typeface="Courier"/>
              </a:rPr>
              <a:t>)</a:t>
            </a:r>
            <a:r>
              <a:rPr sz="1800" dirty="0">
                <a:solidFill>
                  <a:srgbClr val="666666"/>
                </a:solidFill>
                <a:latin typeface="Courier"/>
              </a:rPr>
              <a:t>;</a:t>
            </a:r>
          </a:p>
        </p:txBody>
      </p:sp>
      <p:sp>
        <p:nvSpPr>
          <p:cNvPr id="2" name="Slide Number Placeholder 1">
            <a:extLst>
              <a:ext uri="{FF2B5EF4-FFF2-40B4-BE49-F238E27FC236}">
                <a16:creationId xmlns:a16="http://schemas.microsoft.com/office/drawing/2014/main" id="{D8D90D26-E6A2-45BB-AAD0-72B33CA301CE}"/>
              </a:ext>
            </a:extLst>
          </p:cNvPr>
          <p:cNvSpPr>
            <a:spLocks noGrp="1"/>
          </p:cNvSpPr>
          <p:nvPr>
            <p:ph type="sldNum" sz="quarter" idx="12"/>
          </p:nvPr>
        </p:nvSpPr>
        <p:spPr/>
        <p:txBody>
          <a:bodyPr/>
          <a:lstStyle/>
          <a:p>
            <a:fld id="{9A950C51-85E1-4166-98BA-4226DDC92F1D}" type="slidenum">
              <a:rPr lang="en-US" smtClean="0"/>
              <a:t>50</a:t>
            </a:fld>
            <a:endParaRPr lang="en-US"/>
          </a:p>
        </p:txBody>
      </p:sp>
    </p:spTree>
    <p:extLst>
      <p:ext uri="{BB962C8B-B14F-4D97-AF65-F5344CB8AC3E}">
        <p14:creationId xmlns:p14="http://schemas.microsoft.com/office/powerpoint/2010/main" val="2500319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資料驗證</a:t>
            </a:r>
            <a:r>
              <a:rPr dirty="0"/>
              <a:t> </a:t>
            </a:r>
            <a:r>
              <a:rPr lang="en-US" dirty="0"/>
              <a:t>(1/2)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介紹</a:t>
            </a:r>
            <a:endParaRPr lang="en-US" dirty="0"/>
          </a:p>
          <a:p>
            <a:pPr lvl="1"/>
            <a:r>
              <a:rPr dirty="0" err="1"/>
              <a:t>資料驗證如名所指，為檢驗使用者所提供的資料，並防止有問題的資料混入至查詢語法中</a:t>
            </a:r>
            <a:endParaRPr dirty="0"/>
          </a:p>
          <a:p>
            <a:pPr lvl="1"/>
            <a:r>
              <a:rPr dirty="0" err="1"/>
              <a:t>較有效的方式為使用</a:t>
            </a:r>
            <a:r>
              <a:rPr b="1" dirty="0" err="1"/>
              <a:t>白名單驗證</a:t>
            </a:r>
            <a:endParaRPr b="1" dirty="0"/>
          </a:p>
          <a:p>
            <a:pPr lvl="2"/>
            <a:r>
              <a:rPr dirty="0" err="1"/>
              <a:t>僅限較無問題的字元通過驗證</a:t>
            </a:r>
            <a:endParaRPr dirty="0"/>
          </a:p>
          <a:p>
            <a:pPr lvl="2"/>
            <a:r>
              <a:rPr dirty="0" err="1"/>
              <a:t>將資料格式轉換為已知且可信任的資料</a:t>
            </a:r>
            <a:endParaRPr dirty="0"/>
          </a:p>
        </p:txBody>
      </p:sp>
      <p:sp>
        <p:nvSpPr>
          <p:cNvPr id="2" name="Slide Number Placeholder 1">
            <a:extLst>
              <a:ext uri="{FF2B5EF4-FFF2-40B4-BE49-F238E27FC236}">
                <a16:creationId xmlns:a16="http://schemas.microsoft.com/office/drawing/2014/main" id="{B9302519-EB91-4BDA-BB3E-72980C93A371}"/>
              </a:ext>
            </a:extLst>
          </p:cNvPr>
          <p:cNvSpPr>
            <a:spLocks noGrp="1"/>
          </p:cNvSpPr>
          <p:nvPr>
            <p:ph type="sldNum" sz="quarter" idx="12"/>
          </p:nvPr>
        </p:nvSpPr>
        <p:spPr/>
        <p:txBody>
          <a:bodyPr/>
          <a:lstStyle/>
          <a:p>
            <a:fld id="{9A950C51-85E1-4166-98BA-4226DDC92F1D}" type="slidenum">
              <a:rPr lang="en-US" smtClean="0"/>
              <a:t>51</a:t>
            </a:fld>
            <a:endParaRPr lang="en-US"/>
          </a:p>
        </p:txBody>
      </p:sp>
    </p:spTree>
    <p:extLst>
      <p:ext uri="{BB962C8B-B14F-4D97-AF65-F5344CB8AC3E}">
        <p14:creationId xmlns:p14="http://schemas.microsoft.com/office/powerpoint/2010/main" val="1011188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資料驗證</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簡例</a:t>
            </a:r>
            <a:endParaRPr lang="en-US" dirty="0"/>
          </a:p>
          <a:p>
            <a:pPr lvl="1"/>
            <a:r>
              <a:rPr dirty="0" err="1"/>
              <a:t>電子郵件存放於</a:t>
            </a:r>
            <a:r>
              <a:rPr dirty="0"/>
              <a:t> SQL </a:t>
            </a:r>
            <a:r>
              <a:rPr dirty="0" err="1"/>
              <a:t>資料庫前須符合</a:t>
            </a:r>
            <a:r>
              <a:rPr dirty="0"/>
              <a:t> RFC 5321 </a:t>
            </a:r>
            <a:r>
              <a:rPr dirty="0" err="1"/>
              <a:t>的規格</a:t>
            </a:r>
            <a:endParaRPr dirty="0"/>
          </a:p>
          <a:p>
            <a:pPr lvl="2"/>
            <a:r>
              <a:rPr dirty="0" err="1"/>
              <a:t>檢查字串中是否有</a:t>
            </a:r>
            <a:r>
              <a:rPr dirty="0"/>
              <a:t> </a:t>
            </a:r>
            <a:r>
              <a:rPr sz="1800" dirty="0">
                <a:latin typeface="Courier"/>
              </a:rPr>
              <a:t>@</a:t>
            </a:r>
          </a:p>
          <a:p>
            <a:pPr lvl="2"/>
            <a:r>
              <a:rPr dirty="0" err="1"/>
              <a:t>用戶名部分不可超過</a:t>
            </a:r>
            <a:r>
              <a:rPr dirty="0"/>
              <a:t> 64 </a:t>
            </a:r>
            <a:r>
              <a:rPr dirty="0" err="1"/>
              <a:t>個八位元組</a:t>
            </a:r>
            <a:endParaRPr dirty="0"/>
          </a:p>
          <a:p>
            <a:pPr lvl="2"/>
            <a:r>
              <a:rPr dirty="0" err="1"/>
              <a:t>網域部分不可超過</a:t>
            </a:r>
            <a:r>
              <a:rPr dirty="0"/>
              <a:t> 255 </a:t>
            </a:r>
            <a:r>
              <a:rPr dirty="0" err="1"/>
              <a:t>個八位元組</a:t>
            </a:r>
            <a:endParaRPr dirty="0"/>
          </a:p>
          <a:p>
            <a:pPr lvl="2"/>
            <a:r>
              <a:rPr dirty="0" err="1"/>
              <a:t>電子郵件必須是可被寄發的</a:t>
            </a:r>
            <a:endParaRPr dirty="0"/>
          </a:p>
          <a:p>
            <a:pPr lvl="1"/>
            <a:r>
              <a:rPr dirty="0" err="1"/>
              <a:t>為檢查其寄發性，可寄送電子郵件確認信以確認地址及擁有人的正當性</a:t>
            </a:r>
            <a:endParaRPr dirty="0"/>
          </a:p>
        </p:txBody>
      </p:sp>
      <p:sp>
        <p:nvSpPr>
          <p:cNvPr id="4" name="內容版面配置區 2">
            <a:extLst>
              <a:ext uri="{FF2B5EF4-FFF2-40B4-BE49-F238E27FC236}">
                <a16:creationId xmlns:a16="http://schemas.microsoft.com/office/drawing/2014/main" id="{6C07DB0F-3809-4041-B976-256009C03E0F}"/>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Input Validation Cheat </a:t>
            </a:r>
            <a:r>
              <a:rPr lang="en-US" altLang="zh-TW" sz="1200" b="1" dirty="0" err="1">
                <a:latin typeface="+mj-ea"/>
              </a:rPr>
              <a:t>Sheat</a:t>
            </a:r>
            <a:r>
              <a:rPr lang="en-US" altLang="zh-TW" sz="1200" b="1" dirty="0">
                <a:latin typeface="+mj-ea"/>
              </a:rPr>
              <a:t> via OWASP </a:t>
            </a:r>
            <a:r>
              <a:rPr lang="en-US" altLang="zh-TW" sz="1200" b="1" u="sng" dirty="0">
                <a:latin typeface="+mj-ea"/>
              </a:rPr>
              <a:t>https://cheatsheetseries.owasp.org/cheatsheets/Input_Validation_Cheat_Sheet.html</a:t>
            </a:r>
            <a:endParaRPr lang="en-US" altLang="zh-TW" u="sng" kern="0" dirty="0"/>
          </a:p>
        </p:txBody>
      </p:sp>
      <p:sp>
        <p:nvSpPr>
          <p:cNvPr id="2" name="Slide Number Placeholder 1">
            <a:extLst>
              <a:ext uri="{FF2B5EF4-FFF2-40B4-BE49-F238E27FC236}">
                <a16:creationId xmlns:a16="http://schemas.microsoft.com/office/drawing/2014/main" id="{78BCF2C4-AD3D-40E7-B0FF-1BF3426E06FE}"/>
              </a:ext>
            </a:extLst>
          </p:cNvPr>
          <p:cNvSpPr>
            <a:spLocks noGrp="1"/>
          </p:cNvSpPr>
          <p:nvPr>
            <p:ph type="sldNum" sz="quarter" idx="12"/>
          </p:nvPr>
        </p:nvSpPr>
        <p:spPr/>
        <p:txBody>
          <a:bodyPr/>
          <a:lstStyle/>
          <a:p>
            <a:fld id="{9A950C51-85E1-4166-98BA-4226DDC92F1D}" type="slidenum">
              <a:rPr lang="en-US" smtClean="0"/>
              <a:t>52</a:t>
            </a:fld>
            <a:endParaRPr lang="en-US"/>
          </a:p>
        </p:txBody>
      </p:sp>
    </p:spTree>
    <p:extLst>
      <p:ext uri="{BB962C8B-B14F-4D97-AF65-F5344CB8AC3E}">
        <p14:creationId xmlns:p14="http://schemas.microsoft.com/office/powerpoint/2010/main" val="2332536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ORM</a:t>
            </a:r>
            <a:r>
              <a:rPr lang="en-US" dirty="0"/>
              <a:t> (1/4)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介紹</a:t>
            </a:r>
            <a:endParaRPr lang="en-US" dirty="0"/>
          </a:p>
          <a:p>
            <a:pPr lvl="1"/>
            <a:r>
              <a:rPr lang="en-US" dirty="0"/>
              <a:t>ORM = Object-relational mapping (</a:t>
            </a:r>
            <a:r>
              <a:rPr lang="zh-TW" altLang="en-US" dirty="0"/>
              <a:t>物件關係對映</a:t>
            </a:r>
            <a:r>
              <a:rPr lang="en-US" altLang="zh-TW" dirty="0"/>
              <a:t>)</a:t>
            </a:r>
          </a:p>
          <a:p>
            <a:pPr lvl="1"/>
            <a:r>
              <a:rPr lang="zh-TW" altLang="en-US" dirty="0"/>
              <a:t>通常開發者提及 </a:t>
            </a:r>
            <a:r>
              <a:rPr lang="en-US" dirty="0"/>
              <a:t>ORM </a:t>
            </a:r>
            <a:r>
              <a:rPr lang="zh-TW" altLang="en-US" dirty="0"/>
              <a:t>時，指的是</a:t>
            </a:r>
            <a:r>
              <a:rPr lang="zh-TW" altLang="en-US" b="1" dirty="0"/>
              <a:t>實作 </a:t>
            </a:r>
            <a:r>
              <a:rPr lang="en-US" b="1" dirty="0"/>
              <a:t>ORM </a:t>
            </a:r>
            <a:r>
              <a:rPr lang="zh-TW" altLang="en-US" b="1" dirty="0"/>
              <a:t>的函式庫</a:t>
            </a:r>
            <a:endParaRPr dirty="0"/>
          </a:p>
        </p:txBody>
      </p:sp>
      <p:sp>
        <p:nvSpPr>
          <p:cNvPr id="2" name="Slide Number Placeholder 1">
            <a:extLst>
              <a:ext uri="{FF2B5EF4-FFF2-40B4-BE49-F238E27FC236}">
                <a16:creationId xmlns:a16="http://schemas.microsoft.com/office/drawing/2014/main" id="{0ED2D153-E1E8-46AF-A41F-11F595C866D9}"/>
              </a:ext>
            </a:extLst>
          </p:cNvPr>
          <p:cNvSpPr>
            <a:spLocks noGrp="1"/>
          </p:cNvSpPr>
          <p:nvPr>
            <p:ph type="sldNum" sz="quarter" idx="12"/>
          </p:nvPr>
        </p:nvSpPr>
        <p:spPr/>
        <p:txBody>
          <a:bodyPr/>
          <a:lstStyle/>
          <a:p>
            <a:fld id="{9A950C51-85E1-4166-98BA-4226DDC92F1D}" type="slidenum">
              <a:rPr lang="en-US" smtClean="0"/>
              <a:t>53</a:t>
            </a:fld>
            <a:endParaRPr lang="en-US"/>
          </a:p>
        </p:txBody>
      </p:sp>
    </p:spTree>
    <p:extLst>
      <p:ext uri="{BB962C8B-B14F-4D97-AF65-F5344CB8AC3E}">
        <p14:creationId xmlns:p14="http://schemas.microsoft.com/office/powerpoint/2010/main" val="2219566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ORM </a:t>
            </a:r>
            <a:r>
              <a:rPr lang="en-US" dirty="0"/>
              <a:t>(2/4)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lnSpcReduction="10000"/>
          </a:bodyPr>
          <a:lstStyle/>
          <a:p>
            <a:r>
              <a:rPr lang="zh-TW" altLang="en-US" dirty="0"/>
              <a:t>實作 </a:t>
            </a:r>
            <a:r>
              <a:rPr lang="en-US" altLang="zh-TW" dirty="0"/>
              <a:t>ORM </a:t>
            </a:r>
            <a:r>
              <a:rPr lang="zh-TW" altLang="en-US" dirty="0"/>
              <a:t>的函式庫助於操作資料庫相關動作</a:t>
            </a:r>
          </a:p>
          <a:p>
            <a:pPr lvl="1"/>
            <a:r>
              <a:rPr lang="zh-TW" altLang="en-US" dirty="0"/>
              <a:t>插入 </a:t>
            </a:r>
            <a:r>
              <a:rPr lang="en-US" altLang="zh-TW" dirty="0"/>
              <a:t>Table</a:t>
            </a:r>
          </a:p>
          <a:p>
            <a:pPr lvl="1"/>
            <a:r>
              <a:rPr lang="zh-TW" altLang="en-US" dirty="0"/>
              <a:t>插入</a:t>
            </a:r>
            <a:r>
              <a:rPr lang="en-US" altLang="zh-TW" dirty="0"/>
              <a:t>/</a:t>
            </a:r>
            <a:r>
              <a:rPr lang="zh-TW" altLang="en-US" dirty="0"/>
              <a:t>刪除</a:t>
            </a:r>
            <a:r>
              <a:rPr lang="en-US" altLang="zh-TW" dirty="0"/>
              <a:t>/</a:t>
            </a:r>
            <a:r>
              <a:rPr lang="zh-TW" altLang="en-US" dirty="0"/>
              <a:t>更新資料</a:t>
            </a:r>
          </a:p>
          <a:p>
            <a:pPr lvl="1"/>
            <a:r>
              <a:rPr lang="zh-TW" altLang="en-US" dirty="0"/>
              <a:t>建立與開發者所用的程式語言相似的查詢語言 </a:t>
            </a:r>
            <a:r>
              <a:rPr lang="en-US" altLang="zh-TW" dirty="0"/>
              <a:t>(e.g. .NET LINQ)</a:t>
            </a:r>
          </a:p>
          <a:p>
            <a:pPr lvl="1"/>
            <a:r>
              <a:rPr lang="zh-TW" altLang="en-US" dirty="0"/>
              <a:t>開發者不須手動寫入 </a:t>
            </a:r>
            <a:r>
              <a:rPr lang="en-US" altLang="zh-TW" dirty="0"/>
              <a:t>SQL </a:t>
            </a:r>
            <a:r>
              <a:rPr lang="zh-TW" altLang="en-US" dirty="0"/>
              <a:t>查詢字串</a:t>
            </a:r>
          </a:p>
          <a:p>
            <a:pPr lvl="1"/>
            <a:r>
              <a:rPr lang="zh-TW" altLang="en-US" dirty="0"/>
              <a:t>降低不安全 </a:t>
            </a:r>
            <a:r>
              <a:rPr lang="en-US" altLang="zh-TW" dirty="0"/>
              <a:t>SQL </a:t>
            </a:r>
            <a:r>
              <a:rPr lang="zh-TW" altLang="en-US" dirty="0"/>
              <a:t>字串的產生</a:t>
            </a:r>
          </a:p>
          <a:p>
            <a:pPr lvl="1"/>
            <a:r>
              <a:rPr lang="zh-TW" altLang="en-US" dirty="0"/>
              <a:t>減少開發者負擔</a:t>
            </a:r>
          </a:p>
          <a:p>
            <a:r>
              <a:rPr lang="en-US" altLang="zh-TW" dirty="0"/>
              <a:t>ORM </a:t>
            </a:r>
            <a:r>
              <a:rPr lang="zh-TW" altLang="en-US" dirty="0"/>
              <a:t>函式庫可助於不擅於使用 </a:t>
            </a:r>
            <a:r>
              <a:rPr lang="en-US" altLang="zh-TW" dirty="0"/>
              <a:t>SQL </a:t>
            </a:r>
            <a:r>
              <a:rPr lang="zh-TW" altLang="en-US" dirty="0"/>
              <a:t>的開發者輕易地存取資料庫</a:t>
            </a:r>
          </a:p>
        </p:txBody>
      </p:sp>
      <p:sp>
        <p:nvSpPr>
          <p:cNvPr id="2" name="Slide Number Placeholder 1">
            <a:extLst>
              <a:ext uri="{FF2B5EF4-FFF2-40B4-BE49-F238E27FC236}">
                <a16:creationId xmlns:a16="http://schemas.microsoft.com/office/drawing/2014/main" id="{A6E24586-0619-4300-AFDF-26D0CA83C149}"/>
              </a:ext>
            </a:extLst>
          </p:cNvPr>
          <p:cNvSpPr>
            <a:spLocks noGrp="1"/>
          </p:cNvSpPr>
          <p:nvPr>
            <p:ph type="sldNum" sz="quarter" idx="12"/>
          </p:nvPr>
        </p:nvSpPr>
        <p:spPr/>
        <p:txBody>
          <a:bodyPr/>
          <a:lstStyle/>
          <a:p>
            <a:fld id="{9A950C51-85E1-4166-98BA-4226DDC92F1D}" type="slidenum">
              <a:rPr lang="en-US" smtClean="0"/>
              <a:t>54</a:t>
            </a:fld>
            <a:endParaRPr lang="en-US"/>
          </a:p>
        </p:txBody>
      </p:sp>
    </p:spTree>
    <p:extLst>
      <p:ext uri="{BB962C8B-B14F-4D97-AF65-F5344CB8AC3E}">
        <p14:creationId xmlns:p14="http://schemas.microsoft.com/office/powerpoint/2010/main" val="1803451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ORM </a:t>
            </a:r>
            <a:r>
              <a:rPr lang="en-US" dirty="0"/>
              <a:t>(3/4)</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a:bodyPr>
          <a:lstStyle/>
          <a:p>
            <a:r>
              <a:rPr lang="zh-TW" altLang="en-US" dirty="0"/>
              <a:t>缺點</a:t>
            </a:r>
            <a:endParaRPr lang="en-US" dirty="0"/>
          </a:p>
          <a:p>
            <a:pPr lvl="1"/>
            <a:r>
              <a:rPr dirty="0"/>
              <a:t>ORM </a:t>
            </a:r>
            <a:r>
              <a:rPr dirty="0" err="1"/>
              <a:t>函式庫的主要目的</a:t>
            </a:r>
            <a:r>
              <a:rPr b="1" dirty="0" err="1"/>
              <a:t>並非為用於防止</a:t>
            </a:r>
            <a:r>
              <a:rPr b="1" dirty="0"/>
              <a:t> SQL </a:t>
            </a:r>
            <a:r>
              <a:rPr b="1" dirty="0" err="1"/>
              <a:t>注入攻擊</a:t>
            </a:r>
            <a:r>
              <a:rPr dirty="0" err="1"/>
              <a:t>所生</a:t>
            </a:r>
            <a:endParaRPr dirty="0"/>
          </a:p>
          <a:p>
            <a:pPr lvl="2"/>
            <a:r>
              <a:rPr dirty="0"/>
              <a:t>ORM </a:t>
            </a:r>
            <a:r>
              <a:rPr dirty="0" err="1"/>
              <a:t>仍可因開發者缺失而造成</a:t>
            </a:r>
            <a:r>
              <a:rPr dirty="0"/>
              <a:t> SQLi </a:t>
            </a:r>
            <a:r>
              <a:rPr dirty="0" err="1"/>
              <a:t>的漏洞</a:t>
            </a:r>
            <a:endParaRPr dirty="0"/>
          </a:p>
          <a:p>
            <a:pPr lvl="1"/>
            <a:r>
              <a:rPr dirty="0" err="1"/>
              <a:t>網路上已有許多攻擊</a:t>
            </a:r>
            <a:r>
              <a:rPr dirty="0"/>
              <a:t> ORM </a:t>
            </a:r>
            <a:r>
              <a:rPr dirty="0" err="1"/>
              <a:t>的例子，且持續強調</a:t>
            </a:r>
            <a:r>
              <a:rPr dirty="0"/>
              <a:t> </a:t>
            </a:r>
            <a:r>
              <a:rPr b="1" dirty="0"/>
              <a:t>ORM </a:t>
            </a:r>
            <a:r>
              <a:rPr b="1" dirty="0" err="1"/>
              <a:t>並不是用來防止</a:t>
            </a:r>
            <a:r>
              <a:rPr b="1" dirty="0"/>
              <a:t> SQLi</a:t>
            </a:r>
            <a:r>
              <a:rPr dirty="0"/>
              <a:t> 的</a:t>
            </a:r>
          </a:p>
          <a:p>
            <a:pPr lvl="2"/>
            <a:r>
              <a:rPr sz="1800" dirty="0"/>
              <a:t>https://bertwagner.com/2018/03/06/2-5-ways-your-orm-will-allow-sql-injection/</a:t>
            </a:r>
          </a:p>
          <a:p>
            <a:pPr lvl="2"/>
            <a:r>
              <a:rPr sz="1800" dirty="0"/>
              <a:t>https://snyk.io/blog/sql-injection-orm-vulnerabilities/</a:t>
            </a:r>
          </a:p>
          <a:p>
            <a:pPr lvl="2"/>
            <a:r>
              <a:rPr sz="1800" dirty="0"/>
              <a:t>https://security.stackexchange.com/questions/80131/how-to-use-orm-correctly-to-prevent-sql-injection</a:t>
            </a:r>
          </a:p>
        </p:txBody>
      </p:sp>
      <p:sp>
        <p:nvSpPr>
          <p:cNvPr id="2" name="Slide Number Placeholder 1">
            <a:extLst>
              <a:ext uri="{FF2B5EF4-FFF2-40B4-BE49-F238E27FC236}">
                <a16:creationId xmlns:a16="http://schemas.microsoft.com/office/drawing/2014/main" id="{FDFEC507-9A88-4C1C-9BCC-1A595115240B}"/>
              </a:ext>
            </a:extLst>
          </p:cNvPr>
          <p:cNvSpPr>
            <a:spLocks noGrp="1"/>
          </p:cNvSpPr>
          <p:nvPr>
            <p:ph type="sldNum" sz="quarter" idx="12"/>
          </p:nvPr>
        </p:nvSpPr>
        <p:spPr/>
        <p:txBody>
          <a:bodyPr/>
          <a:lstStyle/>
          <a:p>
            <a:fld id="{9A950C51-85E1-4166-98BA-4226DDC92F1D}" type="slidenum">
              <a:rPr lang="en-US" smtClean="0"/>
              <a:t>55</a:t>
            </a:fld>
            <a:endParaRPr lang="en-US"/>
          </a:p>
        </p:txBody>
      </p:sp>
    </p:spTree>
    <p:extLst>
      <p:ext uri="{BB962C8B-B14F-4D97-AF65-F5344CB8AC3E}">
        <p14:creationId xmlns:p14="http://schemas.microsoft.com/office/powerpoint/2010/main" val="3550402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ORM</a:t>
            </a:r>
            <a:r>
              <a:rPr lang="en-US" b="1" dirty="0"/>
              <a:t> </a:t>
            </a:r>
            <a:r>
              <a:rPr lang="en-US" dirty="0"/>
              <a:t>(4/4)</a:t>
            </a:r>
            <a:endParaRPr dirty="0"/>
          </a:p>
        </p:txBody>
      </p:sp>
      <p:graphicFrame>
        <p:nvGraphicFramePr>
          <p:cNvPr id="2" name="Content Placeholder 1">
            <a:extLst>
              <a:ext uri="{FF2B5EF4-FFF2-40B4-BE49-F238E27FC236}">
                <a16:creationId xmlns:a16="http://schemas.microsoft.com/office/drawing/2014/main" id="{DEB27C23-3A7D-493F-AB8E-8DBD720801FD}"/>
              </a:ext>
            </a:extLst>
          </p:cNvPr>
          <p:cNvGraphicFramePr>
            <a:graphicFrameLocks noGrp="1"/>
          </p:cNvGraphicFramePr>
          <p:nvPr>
            <p:ph idx="1"/>
            <p:extLst>
              <p:ext uri="{D42A27DB-BD31-4B8C-83A1-F6EECF244321}">
                <p14:modId xmlns:p14="http://schemas.microsoft.com/office/powerpoint/2010/main" val="2730756840"/>
              </p:ext>
            </p:extLst>
          </p:nvPr>
        </p:nvGraphicFramePr>
        <p:xfrm>
          <a:off x="457200" y="980728"/>
          <a:ext cx="8229600" cy="515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8559A48-2F36-4FA9-9503-CEC03CD2D051}"/>
              </a:ext>
            </a:extLst>
          </p:cNvPr>
          <p:cNvSpPr txBox="1"/>
          <p:nvPr/>
        </p:nvSpPr>
        <p:spPr>
          <a:xfrm rot="10800000" flipH="1" flipV="1">
            <a:off x="2314995" y="1932283"/>
            <a:ext cx="4514010" cy="584775"/>
          </a:xfrm>
          <a:prstGeom prst="rect">
            <a:avLst/>
          </a:prstGeom>
          <a:noFill/>
        </p:spPr>
        <p:txBody>
          <a:bodyPr wrap="square" rtlCol="0">
            <a:spAutoFit/>
          </a:bodyPr>
          <a:lstStyle/>
          <a:p>
            <a:pPr algn="ctr"/>
            <a:r>
              <a:rPr lang="zh-TW" altLang="en-US" sz="3200" dirty="0"/>
              <a:t>常見 </a:t>
            </a:r>
            <a:r>
              <a:rPr lang="en-US" sz="3200" dirty="0"/>
              <a:t>NodeJS </a:t>
            </a:r>
            <a:r>
              <a:rPr lang="zh-TW" altLang="en-US" sz="3200" dirty="0"/>
              <a:t>函式庫</a:t>
            </a:r>
            <a:endParaRPr lang="en-US" sz="3200" dirty="0"/>
          </a:p>
        </p:txBody>
      </p:sp>
      <p:sp>
        <p:nvSpPr>
          <p:cNvPr id="4" name="Slide Number Placeholder 3">
            <a:extLst>
              <a:ext uri="{FF2B5EF4-FFF2-40B4-BE49-F238E27FC236}">
                <a16:creationId xmlns:a16="http://schemas.microsoft.com/office/drawing/2014/main" id="{53270A3C-C1BD-4E68-AA3A-00B81B08D70D}"/>
              </a:ext>
            </a:extLst>
          </p:cNvPr>
          <p:cNvSpPr>
            <a:spLocks noGrp="1"/>
          </p:cNvSpPr>
          <p:nvPr>
            <p:ph type="sldNum" sz="quarter" idx="12"/>
          </p:nvPr>
        </p:nvSpPr>
        <p:spPr/>
        <p:txBody>
          <a:bodyPr/>
          <a:lstStyle/>
          <a:p>
            <a:fld id="{9A950C51-85E1-4166-98BA-4226DDC92F1D}" type="slidenum">
              <a:rPr lang="en-US" smtClean="0"/>
              <a:t>56</a:t>
            </a:fld>
            <a:endParaRPr lang="en-US"/>
          </a:p>
        </p:txBody>
      </p:sp>
    </p:spTree>
    <p:extLst>
      <p:ext uri="{BB962C8B-B14F-4D97-AF65-F5344CB8AC3E}">
        <p14:creationId xmlns:p14="http://schemas.microsoft.com/office/powerpoint/2010/main" val="3581642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Sequelize </a:t>
            </a:r>
            <a:r>
              <a:rPr lang="en-US" altLang="zh-TW" dirty="0"/>
              <a:t>ORM</a:t>
            </a:r>
            <a:r>
              <a:rPr lang="zh-TW" altLang="en-US" dirty="0"/>
              <a:t> 語法簡例</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1800" i="1" dirty="0">
                <a:solidFill>
                  <a:srgbClr val="60A0B0"/>
                </a:solidFill>
                <a:latin typeface="Courier"/>
              </a:rPr>
              <a:t>// Sequelize syntax for 'SELECT * FROM post WHERE </a:t>
            </a:r>
            <a:r>
              <a:rPr sz="1800" i="1" dirty="0" err="1">
                <a:solidFill>
                  <a:srgbClr val="60A0B0"/>
                </a:solidFill>
                <a:latin typeface="Courier"/>
              </a:rPr>
              <a:t>authorId</a:t>
            </a:r>
            <a:r>
              <a:rPr sz="1800" i="1" dirty="0">
                <a:solidFill>
                  <a:srgbClr val="60A0B0"/>
                </a:solidFill>
                <a:latin typeface="Courier"/>
              </a:rPr>
              <a:t> = 12 OR </a:t>
            </a:r>
            <a:r>
              <a:rPr sz="1800" i="1" dirty="0" err="1">
                <a:solidFill>
                  <a:srgbClr val="60A0B0"/>
                </a:solidFill>
                <a:latin typeface="Courier"/>
              </a:rPr>
              <a:t>authorId</a:t>
            </a:r>
            <a:r>
              <a:rPr sz="1800" i="1" dirty="0">
                <a:solidFill>
                  <a:srgbClr val="60A0B0"/>
                </a:solidFill>
                <a:latin typeface="Courier"/>
              </a:rPr>
              <a:t> = 13;'</a:t>
            </a:r>
            <a:br>
              <a:rPr dirty="0"/>
            </a:br>
            <a:r>
              <a:rPr sz="1800" dirty="0" err="1">
                <a:solidFill>
                  <a:srgbClr val="19177C"/>
                </a:solidFill>
                <a:latin typeface="Courier"/>
              </a:rPr>
              <a:t>Post</a:t>
            </a:r>
            <a:r>
              <a:rPr sz="1800" dirty="0" err="1">
                <a:latin typeface="Courier"/>
              </a:rPr>
              <a:t>.</a:t>
            </a:r>
            <a:r>
              <a:rPr sz="1800" dirty="0" err="1">
                <a:solidFill>
                  <a:srgbClr val="7D9029"/>
                </a:solidFill>
                <a:latin typeface="Courier"/>
              </a:rPr>
              <a:t>findAll</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902000"/>
                </a:solidFill>
                <a:latin typeface="Courier"/>
              </a:rPr>
              <a:t>where</a:t>
            </a:r>
            <a:r>
              <a:rPr sz="1800" dirty="0">
                <a:solidFill>
                  <a:srgbClr val="666666"/>
                </a:solidFill>
                <a:latin typeface="Courier"/>
              </a:rPr>
              <a: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902000"/>
                </a:solidFill>
                <a:latin typeface="Courier"/>
              </a:rPr>
              <a:t>authorId</a:t>
            </a:r>
            <a:r>
              <a:rPr sz="1800" dirty="0">
                <a:solidFill>
                  <a:srgbClr val="666666"/>
                </a:solidFill>
                <a:latin typeface="Courier"/>
              </a:rPr>
              <a: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Op</a:t>
            </a:r>
            <a:r>
              <a:rPr sz="1800" dirty="0" err="1">
                <a:latin typeface="Courier"/>
              </a:rPr>
              <a:t>.</a:t>
            </a:r>
            <a:r>
              <a:rPr sz="1800" dirty="0" err="1">
                <a:solidFill>
                  <a:srgbClr val="7D9029"/>
                </a:solidFill>
                <a:latin typeface="Courier"/>
              </a:rPr>
              <a:t>or</a:t>
            </a:r>
            <a:r>
              <a:rPr sz="1800" dirty="0">
                <a:latin typeface="Courier"/>
              </a:rPr>
              <a:t>]</a:t>
            </a:r>
            <a:r>
              <a:rPr sz="1800" dirty="0">
                <a:solidFill>
                  <a:srgbClr val="666666"/>
                </a:solidFill>
                <a:latin typeface="Courier"/>
              </a:rPr>
              <a:t>:</a:t>
            </a:r>
            <a:r>
              <a:rPr sz="1800" dirty="0">
                <a:latin typeface="Courier"/>
              </a:rPr>
              <a:t> [</a:t>
            </a:r>
            <a:r>
              <a:rPr sz="1800" dirty="0">
                <a:solidFill>
                  <a:srgbClr val="40A070"/>
                </a:solidFill>
                <a:latin typeface="Courier"/>
              </a:rPr>
              <a:t>12</a:t>
            </a:r>
            <a:r>
              <a:rPr sz="1800" dirty="0">
                <a:solidFill>
                  <a:srgbClr val="666666"/>
                </a:solidFill>
                <a:latin typeface="Courier"/>
              </a:rPr>
              <a:t>,</a:t>
            </a:r>
            <a:r>
              <a:rPr sz="1800" dirty="0">
                <a:latin typeface="Courier"/>
              </a:rPr>
              <a:t> </a:t>
            </a:r>
            <a:r>
              <a:rPr sz="1800" dirty="0">
                <a:solidFill>
                  <a:srgbClr val="40A070"/>
                </a:solidFill>
                <a:latin typeface="Courier"/>
              </a:rPr>
              <a:t>13</a:t>
            </a:r>
            <a:r>
              <a:rPr sz="1800" dirty="0">
                <a:latin typeface="Courier"/>
              </a:rPr>
              <a:t>]</a:t>
            </a:r>
            <a:br>
              <a:rPr dirty="0"/>
            </a:br>
            <a:r>
              <a:rPr sz="1800" dirty="0">
                <a:latin typeface="Courier"/>
              </a:rPr>
              <a:t>    </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br>
              <a:rPr dirty="0"/>
            </a:br>
            <a:r>
              <a:rPr sz="1800" dirty="0">
                <a:solidFill>
                  <a:srgbClr val="666666"/>
                </a:solidFill>
                <a:latin typeface="Courier"/>
              </a:rPr>
              <a:t>}</a:t>
            </a:r>
            <a:r>
              <a:rPr sz="1800" dirty="0">
                <a:latin typeface="Courier"/>
              </a:rPr>
              <a:t>)</a:t>
            </a:r>
            <a:r>
              <a:rPr sz="1800" dirty="0">
                <a:solidFill>
                  <a:srgbClr val="666666"/>
                </a:solidFill>
                <a:latin typeface="Courier"/>
              </a:rPr>
              <a:t>;</a:t>
            </a:r>
          </a:p>
        </p:txBody>
      </p:sp>
      <p:sp>
        <p:nvSpPr>
          <p:cNvPr id="2" name="Slide Number Placeholder 1">
            <a:extLst>
              <a:ext uri="{FF2B5EF4-FFF2-40B4-BE49-F238E27FC236}">
                <a16:creationId xmlns:a16="http://schemas.microsoft.com/office/drawing/2014/main" id="{E4BA7475-761B-4C72-BB98-DC0453659EEE}"/>
              </a:ext>
            </a:extLst>
          </p:cNvPr>
          <p:cNvSpPr>
            <a:spLocks noGrp="1"/>
          </p:cNvSpPr>
          <p:nvPr>
            <p:ph type="sldNum" sz="quarter" idx="12"/>
          </p:nvPr>
        </p:nvSpPr>
        <p:spPr/>
        <p:txBody>
          <a:bodyPr/>
          <a:lstStyle/>
          <a:p>
            <a:fld id="{9A950C51-85E1-4166-98BA-4226DDC92F1D}" type="slidenum">
              <a:rPr lang="en-US" smtClean="0"/>
              <a:t>57</a:t>
            </a:fld>
            <a:endParaRPr lang="en-US"/>
          </a:p>
        </p:txBody>
      </p:sp>
    </p:spTree>
    <p:extLst>
      <p:ext uri="{BB962C8B-B14F-4D97-AF65-F5344CB8AC3E}">
        <p14:creationId xmlns:p14="http://schemas.microsoft.com/office/powerpoint/2010/main" val="1752606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dirty="0" err="1"/>
              <a:t>實際操作</a:t>
            </a:r>
            <a:r>
              <a:rPr dirty="0"/>
              <a:t> Demo</a:t>
            </a:r>
          </a:p>
        </p:txBody>
      </p:sp>
      <p:sp>
        <p:nvSpPr>
          <p:cNvPr id="2" name="Slide Number Placeholder 1">
            <a:extLst>
              <a:ext uri="{FF2B5EF4-FFF2-40B4-BE49-F238E27FC236}">
                <a16:creationId xmlns:a16="http://schemas.microsoft.com/office/drawing/2014/main" id="{CF3EEE2B-07F1-4263-A802-FEECB64409E1}"/>
              </a:ext>
            </a:extLst>
          </p:cNvPr>
          <p:cNvSpPr>
            <a:spLocks noGrp="1"/>
          </p:cNvSpPr>
          <p:nvPr>
            <p:ph type="sldNum" sz="quarter" idx="12"/>
          </p:nvPr>
        </p:nvSpPr>
        <p:spPr/>
        <p:txBody>
          <a:bodyPr/>
          <a:lstStyle/>
          <a:p>
            <a:fld id="{9A950C51-85E1-4166-98BA-4226DDC92F1D}" type="slidenum">
              <a:rPr lang="en-US" smtClean="0"/>
              <a:t>58</a:t>
            </a:fld>
            <a:endParaRPr lang="en-US"/>
          </a:p>
        </p:txBody>
      </p:sp>
    </p:spTree>
    <p:extLst>
      <p:ext uri="{BB962C8B-B14F-4D97-AF65-F5344CB8AC3E}">
        <p14:creationId xmlns:p14="http://schemas.microsoft.com/office/powerpoint/2010/main" val="1655283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C0CCB4-77F7-497B-8656-626BABEE3561}"/>
              </a:ext>
            </a:extLst>
          </p:cNvPr>
          <p:cNvSpPr>
            <a:spLocks noGrp="1"/>
          </p:cNvSpPr>
          <p:nvPr>
            <p:ph type="sldNum" sz="quarter" idx="12"/>
          </p:nvPr>
        </p:nvSpPr>
        <p:spPr>
          <a:xfrm>
            <a:off x="6553200" y="6248400"/>
            <a:ext cx="2133600" cy="457200"/>
          </a:xfrm>
        </p:spPr>
        <p:txBody>
          <a:bodyPr/>
          <a:lstStyle/>
          <a:p>
            <a:fld id="{9A950C51-85E1-4166-98BA-4226DDC92F1D}" type="slidenum">
              <a:rPr lang="en-US" smtClean="0"/>
              <a:pPr/>
              <a:t>59</a:t>
            </a:fld>
            <a:endParaRPr lang="en-US"/>
          </a:p>
        </p:txBody>
      </p:sp>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lvl="0"/>
            <a:r>
              <a:rPr lang="zh-TW" altLang="en-US" dirty="0"/>
              <a:t>實際操作 </a:t>
            </a:r>
            <a:r>
              <a:rPr lang="en-US" dirty="0"/>
              <a:t>Demo (1/3)</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a:xfrm>
            <a:off x="457200" y="980728"/>
            <a:ext cx="8229600" cy="5150197"/>
          </a:xfrm>
        </p:spPr>
        <p:txBody>
          <a:bodyPr/>
          <a:lstStyle/>
          <a:p>
            <a:r>
              <a:rPr lang="zh-TW" altLang="en-US" dirty="0"/>
              <a:t>運行範例程式</a:t>
            </a:r>
          </a:p>
          <a:p>
            <a:pPr lvl="1"/>
            <a:r>
              <a:rPr lang="zh-TW" altLang="en-US" dirty="0" err="1"/>
              <a:t>開啟終端機</a:t>
            </a:r>
            <a:endParaRPr lang="zh-TW" altLang="en-US" dirty="0"/>
          </a:p>
          <a:p>
            <a:pPr lvl="1"/>
            <a:r>
              <a:rPr lang="zh-TW" altLang="en-US" dirty="0"/>
              <a:t>移動至 </a:t>
            </a:r>
            <a:r>
              <a:rPr lang="en-US" altLang="zh-TW" dirty="0">
                <a:latin typeface="Courier"/>
              </a:rPr>
              <a:t>~/</a:t>
            </a:r>
            <a:r>
              <a:rPr lang="en-US" dirty="0">
                <a:latin typeface="Courier"/>
              </a:rPr>
              <a:t>Desktop/</a:t>
            </a:r>
            <a:r>
              <a:rPr lang="en-US" dirty="0" err="1">
                <a:latin typeface="Courier"/>
              </a:rPr>
              <a:t>sqli</a:t>
            </a:r>
            <a:r>
              <a:rPr lang="en-US" dirty="0">
                <a:latin typeface="Courier"/>
              </a:rPr>
              <a:t>-demo</a:t>
            </a:r>
          </a:p>
          <a:p>
            <a:pPr lvl="1"/>
            <a:r>
              <a:rPr lang="zh-TW" altLang="en-US" dirty="0" err="1"/>
              <a:t>透過</a:t>
            </a:r>
            <a:r>
              <a:rPr lang="zh-TW" altLang="en-US" dirty="0"/>
              <a:t> </a:t>
            </a:r>
            <a:r>
              <a:rPr lang="en-US" dirty="0" err="1">
                <a:latin typeface="Courier"/>
              </a:rPr>
              <a:t>sudo</a:t>
            </a:r>
            <a:r>
              <a:rPr lang="en-US" dirty="0">
                <a:latin typeface="Courier"/>
              </a:rPr>
              <a:t> docker-compose </a:t>
            </a:r>
            <a:r>
              <a:rPr lang="en-US" dirty="0" err="1">
                <a:latin typeface="Courier"/>
              </a:rPr>
              <a:t>up</a:t>
            </a:r>
            <a:r>
              <a:rPr lang="zh-TW" altLang="en-US" dirty="0" err="1"/>
              <a:t>運行範例</a:t>
            </a:r>
            <a:endParaRPr lang="zh-TW" altLang="en-US" dirty="0"/>
          </a:p>
          <a:p>
            <a:pPr lvl="1"/>
            <a:r>
              <a:rPr lang="zh-TW" altLang="en-US" dirty="0" err="1"/>
              <a:t>瀏覽至</a:t>
            </a:r>
            <a:r>
              <a:rPr lang="zh-TW" altLang="en-US" dirty="0"/>
              <a:t> </a:t>
            </a:r>
            <a:r>
              <a:rPr lang="en-US" dirty="0">
                <a:hlinkClick r:id="rId2"/>
              </a:rPr>
              <a:t>http://localhost:8888/login</a:t>
            </a:r>
            <a:endParaRPr lang="en-US" dirty="0"/>
          </a:p>
          <a:p>
            <a:pPr lvl="1"/>
            <a:r>
              <a:rPr lang="zh-TW" altLang="en-US" dirty="0"/>
              <a:t>以 </a:t>
            </a:r>
            <a:r>
              <a:rPr lang="en-US" altLang="zh-TW" dirty="0">
                <a:latin typeface="Courier"/>
              </a:rPr>
              <a:t>admin</a:t>
            </a:r>
            <a:r>
              <a:rPr lang="en-US" altLang="zh-TW" dirty="0"/>
              <a:t>/</a:t>
            </a:r>
            <a:r>
              <a:rPr lang="en-US" altLang="zh-TW" dirty="0" err="1">
                <a:latin typeface="Courier"/>
              </a:rPr>
              <a:t>helloWorld</a:t>
            </a:r>
            <a:r>
              <a:rPr lang="zh-TW" altLang="en-US" dirty="0"/>
              <a:t> 帳密登入</a:t>
            </a:r>
            <a:endParaRPr lang="en-US" altLang="zh-TW" dirty="0"/>
          </a:p>
          <a:p>
            <a:r>
              <a:rPr lang="zh-TW" altLang="en-US" sz="1800" dirty="0"/>
              <a:t>註</a:t>
            </a:r>
            <a:r>
              <a:rPr lang="en-US" altLang="zh-TW" sz="1800" dirty="0"/>
              <a:t>: </a:t>
            </a:r>
            <a:r>
              <a:rPr lang="zh-TW" altLang="en-US" sz="1800" dirty="0"/>
              <a:t>若</a:t>
            </a:r>
            <a:r>
              <a:rPr lang="en-US" altLang="zh-TW" sz="1800" dirty="0"/>
              <a:t>Docker</a:t>
            </a:r>
            <a:r>
              <a:rPr lang="zh-TW" altLang="en-US" sz="1800" dirty="0"/>
              <a:t>無法啟動，請輸入</a:t>
            </a:r>
            <a:r>
              <a:rPr lang="en-US" altLang="zh-TW" sz="1800" dirty="0" err="1">
                <a:latin typeface="Courier"/>
              </a:rPr>
              <a:t>sudo</a:t>
            </a:r>
            <a:r>
              <a:rPr lang="en-US" altLang="zh-TW" sz="1800" dirty="0">
                <a:latin typeface="Courier"/>
              </a:rPr>
              <a:t> </a:t>
            </a:r>
            <a:r>
              <a:rPr lang="en-US" altLang="zh-TW" sz="1800" dirty="0" err="1">
                <a:latin typeface="Courier"/>
              </a:rPr>
              <a:t>systemctl</a:t>
            </a:r>
            <a:r>
              <a:rPr lang="en-US" altLang="zh-TW" sz="1800" dirty="0">
                <a:latin typeface="Courier"/>
              </a:rPr>
              <a:t> start docker</a:t>
            </a:r>
            <a:endParaRPr lang="en-US" sz="1800" dirty="0">
              <a:latin typeface="Courier"/>
            </a:endParaRPr>
          </a:p>
        </p:txBody>
      </p:sp>
    </p:spTree>
    <p:extLst>
      <p:ext uri="{BB962C8B-B14F-4D97-AF65-F5344CB8AC3E}">
        <p14:creationId xmlns:p14="http://schemas.microsoft.com/office/powerpoint/2010/main" val="203502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NPM </a:t>
            </a:r>
            <a:r>
              <a:rPr lang="zh-TW" altLang="en-US" dirty="0"/>
              <a:t>簡介及使用 </a:t>
            </a:r>
            <a:r>
              <a:rPr lang="en-US" altLang="zh-TW" dirty="0"/>
              <a:t>(1/2)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NPM </a:t>
            </a:r>
            <a:r>
              <a:rPr lang="zh-TW" altLang="en-US" dirty="0"/>
              <a:t>是什麼</a:t>
            </a:r>
            <a:r>
              <a:rPr lang="en-US" altLang="zh-TW" dirty="0"/>
              <a:t>?</a:t>
            </a:r>
            <a:endParaRPr lang="en-US" dirty="0"/>
          </a:p>
          <a:p>
            <a:pPr lvl="1"/>
            <a:r>
              <a:rPr dirty="0"/>
              <a:t>NPM 為 Node.js </a:t>
            </a:r>
            <a:r>
              <a:rPr dirty="0" err="1"/>
              <a:t>的預設套件管理系統</a:t>
            </a:r>
            <a:endParaRPr dirty="0"/>
          </a:p>
          <a:p>
            <a:pPr lvl="1"/>
            <a:r>
              <a:rPr dirty="0"/>
              <a:t>NPM </a:t>
            </a:r>
            <a:r>
              <a:rPr dirty="0" err="1"/>
              <a:t>可用於管理專案中所使用的各式</a:t>
            </a:r>
            <a:r>
              <a:rPr dirty="0"/>
              <a:t> JavaScript </a:t>
            </a:r>
            <a:r>
              <a:rPr dirty="0" err="1"/>
              <a:t>套件</a:t>
            </a:r>
            <a:endParaRPr dirty="0"/>
          </a:p>
          <a:p>
            <a:pPr lvl="2"/>
            <a:r>
              <a:rPr dirty="0"/>
              <a:t>e.g. </a:t>
            </a:r>
            <a:r>
              <a:rPr sz="1800" dirty="0">
                <a:latin typeface="Courier"/>
              </a:rPr>
              <a:t>Express</a:t>
            </a:r>
            <a:r>
              <a:rPr dirty="0"/>
              <a:t>, </a:t>
            </a:r>
            <a:r>
              <a:rPr sz="1800" dirty="0" err="1">
                <a:latin typeface="Courier"/>
              </a:rPr>
              <a:t>lucas</a:t>
            </a:r>
            <a:r>
              <a:rPr dirty="0"/>
              <a:t>, </a:t>
            </a:r>
            <a:r>
              <a:rPr sz="1800" dirty="0" err="1">
                <a:latin typeface="Courier"/>
              </a:rPr>
              <a:t>dompurify</a:t>
            </a:r>
            <a:r>
              <a:rPr dirty="0"/>
              <a:t>…etc.</a:t>
            </a:r>
          </a:p>
          <a:p>
            <a:pPr lvl="1"/>
            <a:r>
              <a:rPr dirty="0"/>
              <a:t>NPM </a:t>
            </a:r>
            <a:r>
              <a:rPr dirty="0" err="1"/>
              <a:t>官方技術文件</a:t>
            </a:r>
            <a:endParaRPr dirty="0"/>
          </a:p>
          <a:p>
            <a:pPr lvl="2"/>
            <a:r>
              <a:rPr dirty="0"/>
              <a:t>https://docs.npmjs.com/</a:t>
            </a:r>
          </a:p>
        </p:txBody>
      </p:sp>
      <p:sp>
        <p:nvSpPr>
          <p:cNvPr id="2" name="Slide Number Placeholder 1">
            <a:extLst>
              <a:ext uri="{FF2B5EF4-FFF2-40B4-BE49-F238E27FC236}">
                <a16:creationId xmlns:a16="http://schemas.microsoft.com/office/drawing/2014/main" id="{0D367484-9AF6-440D-82CA-90977F586744}"/>
              </a:ext>
            </a:extLst>
          </p:cNvPr>
          <p:cNvSpPr>
            <a:spLocks noGrp="1"/>
          </p:cNvSpPr>
          <p:nvPr>
            <p:ph type="sldNum" sz="quarter" idx="12"/>
          </p:nvPr>
        </p:nvSpPr>
        <p:spPr/>
        <p:txBody>
          <a:bodyPr/>
          <a:lstStyle/>
          <a:p>
            <a:fld id="{9A950C51-85E1-4166-98BA-4226DDC92F1D}" type="slidenum">
              <a:rPr lang="en-US" smtClean="0"/>
              <a:t>6</a:t>
            </a:fld>
            <a:endParaRPr lang="en-US"/>
          </a:p>
        </p:txBody>
      </p:sp>
    </p:spTree>
    <p:extLst>
      <p:ext uri="{BB962C8B-B14F-4D97-AF65-F5344CB8AC3E}">
        <p14:creationId xmlns:p14="http://schemas.microsoft.com/office/powerpoint/2010/main" val="36966960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實際操作 </a:t>
            </a:r>
            <a:r>
              <a:rPr lang="en-US" dirty="0"/>
              <a:t>Demo (2/3)</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弱點</a:t>
            </a:r>
            <a:endParaRPr lang="en-US" dirty="0"/>
          </a:p>
          <a:p>
            <a:pPr lvl="1"/>
            <a:r>
              <a:rPr dirty="0" err="1"/>
              <a:t>如果</a:t>
            </a:r>
            <a:r>
              <a:rPr lang="zh-TW" altLang="en-US" dirty="0"/>
              <a:t>輸入類似</a:t>
            </a:r>
            <a:r>
              <a:rPr lang="en-US" altLang="zh-TW" dirty="0"/>
              <a:t> </a:t>
            </a:r>
            <a:r>
              <a:rPr lang="en-US" altLang="zh-TW" dirty="0">
                <a:latin typeface="Courier"/>
              </a:rPr>
              <a:t>1' or '1' = '1</a:t>
            </a:r>
            <a:r>
              <a:rPr lang="zh-TW" altLang="en-US" dirty="0"/>
              <a:t>的值會發現即使帳號不是</a:t>
            </a:r>
            <a:r>
              <a:rPr lang="en-US" altLang="zh-TW" dirty="0">
                <a:latin typeface="Courier"/>
              </a:rPr>
              <a:t>admin</a:t>
            </a:r>
            <a:r>
              <a:rPr lang="zh-TW" altLang="en-US" dirty="0"/>
              <a:t>只要密碼對了也能進入</a:t>
            </a:r>
            <a:r>
              <a:rPr dirty="0"/>
              <a:t>。</a:t>
            </a:r>
            <a:endParaRPr sz="1800" dirty="0">
              <a:latin typeface="Courier"/>
            </a:endParaRPr>
          </a:p>
        </p:txBody>
      </p:sp>
      <p:sp>
        <p:nvSpPr>
          <p:cNvPr id="2" name="Slide Number Placeholder 1">
            <a:extLst>
              <a:ext uri="{FF2B5EF4-FFF2-40B4-BE49-F238E27FC236}">
                <a16:creationId xmlns:a16="http://schemas.microsoft.com/office/drawing/2014/main" id="{6CE4B131-58CB-4F19-958B-CD476EBE64E5}"/>
              </a:ext>
            </a:extLst>
          </p:cNvPr>
          <p:cNvSpPr>
            <a:spLocks noGrp="1"/>
          </p:cNvSpPr>
          <p:nvPr>
            <p:ph type="sldNum" sz="quarter" idx="12"/>
          </p:nvPr>
        </p:nvSpPr>
        <p:spPr/>
        <p:txBody>
          <a:bodyPr/>
          <a:lstStyle/>
          <a:p>
            <a:fld id="{9A950C51-85E1-4166-98BA-4226DDC92F1D}" type="slidenum">
              <a:rPr lang="en-US" smtClean="0"/>
              <a:t>60</a:t>
            </a:fld>
            <a:endParaRPr lang="en-US"/>
          </a:p>
        </p:txBody>
      </p:sp>
      <p:pic>
        <p:nvPicPr>
          <p:cNvPr id="3" name="Picture 2">
            <a:extLst>
              <a:ext uri="{FF2B5EF4-FFF2-40B4-BE49-F238E27FC236}">
                <a16:creationId xmlns:a16="http://schemas.microsoft.com/office/drawing/2014/main" id="{FF03B446-4418-44D2-B1F4-3AB7D1D98EDB}"/>
              </a:ext>
            </a:extLst>
          </p:cNvPr>
          <p:cNvPicPr>
            <a:picLocks noChangeAspect="1"/>
          </p:cNvPicPr>
          <p:nvPr/>
        </p:nvPicPr>
        <p:blipFill>
          <a:blip r:embed="rId2"/>
          <a:stretch>
            <a:fillRect/>
          </a:stretch>
        </p:blipFill>
        <p:spPr>
          <a:xfrm>
            <a:off x="1571413" y="3304074"/>
            <a:ext cx="6001173" cy="2944326"/>
          </a:xfrm>
          <a:prstGeom prst="rect">
            <a:avLst/>
          </a:prstGeom>
        </p:spPr>
      </p:pic>
    </p:spTree>
    <p:extLst>
      <p:ext uri="{BB962C8B-B14F-4D97-AF65-F5344CB8AC3E}">
        <p14:creationId xmlns:p14="http://schemas.microsoft.com/office/powerpoint/2010/main" val="496006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zh-TW" altLang="en-US" dirty="0"/>
              <a:t>實際操作 </a:t>
            </a:r>
            <a:r>
              <a:rPr lang="en-US" dirty="0"/>
              <a:t>Demo (3/3)</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a:t>弱點修補</a:t>
            </a:r>
            <a:endParaRPr lang="en-US" dirty="0"/>
          </a:p>
          <a:p>
            <a:pPr lvl="1"/>
            <a:r>
              <a:rPr lang="zh-TW" altLang="en-US" dirty="0"/>
              <a:t>先前提及的字串過濾</a:t>
            </a:r>
            <a:endParaRPr lang="en-US" altLang="zh-TW" dirty="0"/>
          </a:p>
          <a:p>
            <a:pPr lvl="1"/>
            <a:r>
              <a:rPr lang="zh-TW" altLang="en-US" dirty="0"/>
              <a:t>使用</a:t>
            </a:r>
            <a:r>
              <a:rPr lang="en-US" altLang="zh-TW" dirty="0"/>
              <a:t> Sequelize </a:t>
            </a:r>
            <a:r>
              <a:rPr lang="zh-TW" altLang="en-US" dirty="0"/>
              <a:t>的</a:t>
            </a:r>
            <a:r>
              <a:rPr lang="en-US" altLang="zh-TW" dirty="0"/>
              <a:t> </a:t>
            </a:r>
            <a:r>
              <a:rPr lang="en-US" altLang="zh-TW" dirty="0" err="1">
                <a:latin typeface="Courier"/>
              </a:rPr>
              <a:t>findOne</a:t>
            </a:r>
            <a:r>
              <a:rPr lang="en-US" altLang="zh-TW" dirty="0"/>
              <a:t> </a:t>
            </a:r>
            <a:r>
              <a:rPr lang="zh-TW" altLang="en-US" dirty="0"/>
              <a:t>方法而非</a:t>
            </a:r>
            <a:r>
              <a:rPr lang="en-US" altLang="zh-TW" dirty="0"/>
              <a:t> raw query</a:t>
            </a:r>
          </a:p>
          <a:p>
            <a:pPr marL="457200" indent="0">
              <a:buNone/>
            </a:pPr>
            <a:r>
              <a:rPr lang="en-US" sz="1800" dirty="0">
                <a:solidFill>
                  <a:srgbClr val="9CDCFE"/>
                </a:solidFill>
                <a:latin typeface="Courier"/>
              </a:rPr>
              <a:t>models</a:t>
            </a:r>
            <a:r>
              <a:rPr lang="en-US" sz="1800" dirty="0">
                <a:solidFill>
                  <a:srgbClr val="D4D4D4"/>
                </a:solidFill>
                <a:latin typeface="Courier"/>
              </a:rPr>
              <a:t>.</a:t>
            </a:r>
            <a:r>
              <a:rPr lang="en-US" sz="1800" dirty="0">
                <a:solidFill>
                  <a:srgbClr val="9CDCFE"/>
                </a:solidFill>
                <a:latin typeface="Courier"/>
              </a:rPr>
              <a:t>User</a:t>
            </a:r>
            <a:r>
              <a:rPr lang="en-US" sz="1800" dirty="0">
                <a:solidFill>
                  <a:srgbClr val="D4D4D4"/>
                </a:solidFill>
                <a:latin typeface="Courier"/>
              </a:rPr>
              <a:t>.</a:t>
            </a:r>
            <a:r>
              <a:rPr lang="en-US" sz="1800" dirty="0">
                <a:solidFill>
                  <a:srgbClr val="DCDCAA"/>
                </a:solidFill>
                <a:latin typeface="Courier"/>
              </a:rPr>
              <a:t>findOne</a:t>
            </a:r>
            <a:r>
              <a:rPr lang="en-US" sz="1800" dirty="0">
                <a:solidFill>
                  <a:srgbClr val="D4D4D4"/>
                </a:solidFill>
                <a:latin typeface="Courier"/>
              </a:rPr>
              <a:t>({ </a:t>
            </a:r>
            <a:r>
              <a:rPr lang="en-US" sz="1800" dirty="0">
                <a:solidFill>
                  <a:srgbClr val="9CDCFE"/>
                </a:solidFill>
                <a:latin typeface="Courier"/>
              </a:rPr>
              <a:t>where:</a:t>
            </a:r>
            <a:r>
              <a:rPr lang="en-US" sz="1800" dirty="0">
                <a:solidFill>
                  <a:srgbClr val="D4D4D4"/>
                </a:solidFill>
                <a:latin typeface="Courier"/>
              </a:rPr>
              <a:t> { </a:t>
            </a:r>
            <a:r>
              <a:rPr lang="en-US" sz="1800" dirty="0">
                <a:solidFill>
                  <a:srgbClr val="9CDCFE"/>
                </a:solidFill>
                <a:latin typeface="Courier"/>
              </a:rPr>
              <a:t>username:</a:t>
            </a:r>
            <a:r>
              <a:rPr lang="en-US" sz="1800" dirty="0">
                <a:solidFill>
                  <a:srgbClr val="D4D4D4"/>
                </a:solidFill>
                <a:latin typeface="Courier"/>
              </a:rPr>
              <a:t> </a:t>
            </a:r>
            <a:r>
              <a:rPr lang="en-US" sz="1800" dirty="0" err="1">
                <a:solidFill>
                  <a:srgbClr val="9CDCFE"/>
                </a:solidFill>
                <a:latin typeface="Courier"/>
              </a:rPr>
              <a:t>req</a:t>
            </a:r>
            <a:r>
              <a:rPr lang="en-US" sz="1800" dirty="0" err="1">
                <a:solidFill>
                  <a:srgbClr val="D4D4D4"/>
                </a:solidFill>
                <a:latin typeface="Courier"/>
              </a:rPr>
              <a:t>.</a:t>
            </a:r>
            <a:r>
              <a:rPr lang="en-US" sz="1800" dirty="0" err="1">
                <a:solidFill>
                  <a:srgbClr val="9CDCFE"/>
                </a:solidFill>
                <a:latin typeface="Courier"/>
              </a:rPr>
              <a:t>body</a:t>
            </a:r>
            <a:r>
              <a:rPr lang="en-US" sz="1800" dirty="0" err="1">
                <a:solidFill>
                  <a:srgbClr val="D4D4D4"/>
                </a:solidFill>
                <a:latin typeface="Courier"/>
              </a:rPr>
              <a:t>.</a:t>
            </a:r>
            <a:r>
              <a:rPr lang="en-US" sz="1800" dirty="0" err="1">
                <a:solidFill>
                  <a:srgbClr val="9CDCFE"/>
                </a:solidFill>
                <a:latin typeface="Courier"/>
              </a:rPr>
              <a:t>username</a:t>
            </a:r>
            <a:r>
              <a:rPr lang="en-US" sz="1800" dirty="0">
                <a:solidFill>
                  <a:srgbClr val="D4D4D4"/>
                </a:solidFill>
                <a:latin typeface="Courier"/>
              </a:rPr>
              <a:t> } })</a:t>
            </a:r>
          </a:p>
          <a:p>
            <a:pPr marL="457200" indent="0">
              <a:buNone/>
            </a:pPr>
            <a:r>
              <a:rPr lang="en-US" sz="1800" dirty="0">
                <a:solidFill>
                  <a:srgbClr val="D4D4D4"/>
                </a:solidFill>
                <a:latin typeface="Courier"/>
              </a:rPr>
              <a:t>.</a:t>
            </a:r>
            <a:r>
              <a:rPr lang="en-US" sz="1800" dirty="0">
                <a:solidFill>
                  <a:srgbClr val="DCDCAA"/>
                </a:solidFill>
                <a:latin typeface="Courier"/>
              </a:rPr>
              <a:t>then</a:t>
            </a:r>
            <a:r>
              <a:rPr lang="en-US" sz="1800" dirty="0">
                <a:solidFill>
                  <a:srgbClr val="D4D4D4"/>
                </a:solidFill>
                <a:latin typeface="Courier"/>
              </a:rPr>
              <a:t>((</a:t>
            </a:r>
            <a:r>
              <a:rPr lang="en-US" sz="1800" dirty="0">
                <a:solidFill>
                  <a:srgbClr val="9CDCFE"/>
                </a:solidFill>
                <a:latin typeface="Courier"/>
              </a:rPr>
              <a:t>user</a:t>
            </a:r>
            <a:r>
              <a:rPr lang="en-US" sz="1800" dirty="0">
                <a:solidFill>
                  <a:srgbClr val="D4D4D4"/>
                </a:solidFill>
                <a:latin typeface="Courier"/>
              </a:rPr>
              <a:t>) </a:t>
            </a:r>
            <a:r>
              <a:rPr lang="en-US" sz="1800" dirty="0">
                <a:solidFill>
                  <a:srgbClr val="569CD6"/>
                </a:solidFill>
                <a:latin typeface="Courier"/>
              </a:rPr>
              <a:t>=&gt;</a:t>
            </a:r>
            <a:r>
              <a:rPr lang="en-US" sz="1800" dirty="0">
                <a:solidFill>
                  <a:srgbClr val="D4D4D4"/>
                </a:solidFill>
                <a:latin typeface="Courier"/>
              </a:rPr>
              <a:t> {</a:t>
            </a:r>
          </a:p>
          <a:p>
            <a:pPr marL="457200" indent="0">
              <a:buNone/>
            </a:pPr>
            <a:r>
              <a:rPr lang="en-US" sz="1800" dirty="0">
                <a:solidFill>
                  <a:srgbClr val="D4D4D4"/>
                </a:solidFill>
                <a:latin typeface="Courier"/>
              </a:rPr>
              <a:t>    </a:t>
            </a:r>
            <a:r>
              <a:rPr lang="en-US" sz="1800" dirty="0">
                <a:solidFill>
                  <a:srgbClr val="6A9955"/>
                </a:solidFill>
                <a:latin typeface="Courier"/>
              </a:rPr>
              <a:t>//...</a:t>
            </a:r>
            <a:endParaRPr lang="en-US" sz="1800" dirty="0">
              <a:solidFill>
                <a:srgbClr val="D4D4D4"/>
              </a:solidFill>
              <a:latin typeface="Courier"/>
            </a:endParaRPr>
          </a:p>
          <a:p>
            <a:pPr marL="457200" indent="0">
              <a:buNone/>
            </a:pPr>
            <a:r>
              <a:rPr lang="en-US" sz="1800" dirty="0">
                <a:solidFill>
                  <a:srgbClr val="D4D4D4"/>
                </a:solidFill>
                <a:latin typeface="Courier"/>
              </a:rPr>
              <a:t>}).</a:t>
            </a:r>
            <a:r>
              <a:rPr lang="en-US" sz="1800" dirty="0">
                <a:solidFill>
                  <a:srgbClr val="DCDCAA"/>
                </a:solidFill>
                <a:latin typeface="Courier"/>
              </a:rPr>
              <a:t>catch</a:t>
            </a:r>
            <a:r>
              <a:rPr lang="en-US" sz="1800" dirty="0">
                <a:solidFill>
                  <a:srgbClr val="D4D4D4"/>
                </a:solidFill>
                <a:latin typeface="Courier"/>
              </a:rPr>
              <a:t>((</a:t>
            </a:r>
            <a:r>
              <a:rPr lang="en-US" sz="1800" dirty="0">
                <a:solidFill>
                  <a:srgbClr val="9CDCFE"/>
                </a:solidFill>
                <a:latin typeface="Courier"/>
              </a:rPr>
              <a:t>err</a:t>
            </a:r>
            <a:r>
              <a:rPr lang="en-US" sz="1800" dirty="0">
                <a:solidFill>
                  <a:srgbClr val="D4D4D4"/>
                </a:solidFill>
                <a:latin typeface="Courier"/>
              </a:rPr>
              <a:t>) </a:t>
            </a:r>
            <a:r>
              <a:rPr lang="en-US" sz="1800" dirty="0">
                <a:solidFill>
                  <a:srgbClr val="569CD6"/>
                </a:solidFill>
                <a:latin typeface="Courier"/>
              </a:rPr>
              <a:t>=&gt;</a:t>
            </a:r>
            <a:r>
              <a:rPr lang="en-US" sz="1800" dirty="0">
                <a:solidFill>
                  <a:srgbClr val="D4D4D4"/>
                </a:solidFill>
                <a:latin typeface="Courier"/>
              </a:rPr>
              <a:t> {</a:t>
            </a:r>
          </a:p>
          <a:p>
            <a:pPr marL="457200" indent="0">
              <a:buNone/>
            </a:pPr>
            <a:r>
              <a:rPr lang="en-US" sz="1800" dirty="0">
                <a:solidFill>
                  <a:srgbClr val="D4D4D4"/>
                </a:solidFill>
                <a:latin typeface="Courier"/>
              </a:rPr>
              <a:t>    </a:t>
            </a:r>
            <a:r>
              <a:rPr lang="en-US" sz="1800" dirty="0" err="1">
                <a:solidFill>
                  <a:srgbClr val="9CDCFE"/>
                </a:solidFill>
                <a:latin typeface="Courier"/>
              </a:rPr>
              <a:t>res</a:t>
            </a:r>
            <a:r>
              <a:rPr lang="en-US" sz="1800" dirty="0" err="1">
                <a:solidFill>
                  <a:srgbClr val="D4D4D4"/>
                </a:solidFill>
                <a:latin typeface="Courier"/>
              </a:rPr>
              <a:t>.</a:t>
            </a:r>
            <a:r>
              <a:rPr lang="en-US" sz="1800" dirty="0" err="1">
                <a:solidFill>
                  <a:srgbClr val="DCDCAA"/>
                </a:solidFill>
                <a:latin typeface="Courier"/>
              </a:rPr>
              <a:t>render</a:t>
            </a:r>
            <a:r>
              <a:rPr lang="en-US" sz="1800" dirty="0">
                <a:solidFill>
                  <a:srgbClr val="D4D4D4"/>
                </a:solidFill>
                <a:latin typeface="Courier"/>
              </a:rPr>
              <a:t>(</a:t>
            </a:r>
            <a:r>
              <a:rPr lang="en-US" sz="1800" dirty="0">
                <a:solidFill>
                  <a:srgbClr val="CE9178"/>
                </a:solidFill>
                <a:latin typeface="Courier"/>
              </a:rPr>
              <a:t>'login'</a:t>
            </a:r>
            <a:r>
              <a:rPr lang="en-US" sz="1800" dirty="0">
                <a:solidFill>
                  <a:srgbClr val="D4D4D4"/>
                </a:solidFill>
                <a:latin typeface="Courier"/>
              </a:rPr>
              <a:t>, { </a:t>
            </a:r>
            <a:r>
              <a:rPr lang="en-US" sz="1800" dirty="0">
                <a:solidFill>
                  <a:srgbClr val="9CDCFE"/>
                </a:solidFill>
                <a:latin typeface="Courier"/>
              </a:rPr>
              <a:t>failure:</a:t>
            </a:r>
            <a:r>
              <a:rPr lang="en-US" sz="1800" dirty="0">
                <a:solidFill>
                  <a:srgbClr val="D4D4D4"/>
                </a:solidFill>
                <a:latin typeface="Courier"/>
              </a:rPr>
              <a:t> </a:t>
            </a:r>
            <a:r>
              <a:rPr lang="en-US" sz="1800" dirty="0">
                <a:solidFill>
                  <a:srgbClr val="569CD6"/>
                </a:solidFill>
                <a:latin typeface="Courier"/>
              </a:rPr>
              <a:t>true</a:t>
            </a:r>
            <a:r>
              <a:rPr lang="en-US" sz="1800" dirty="0">
                <a:solidFill>
                  <a:srgbClr val="D4D4D4"/>
                </a:solidFill>
                <a:latin typeface="Courier"/>
              </a:rPr>
              <a:t>, </a:t>
            </a:r>
            <a:r>
              <a:rPr lang="en-US" sz="1800" dirty="0">
                <a:solidFill>
                  <a:srgbClr val="9CDCFE"/>
                </a:solidFill>
                <a:latin typeface="Courier"/>
              </a:rPr>
              <a:t>message:</a:t>
            </a:r>
            <a:r>
              <a:rPr lang="en-US" sz="1800" dirty="0">
                <a:solidFill>
                  <a:srgbClr val="D4D4D4"/>
                </a:solidFill>
                <a:latin typeface="Courier"/>
              </a:rPr>
              <a:t> </a:t>
            </a:r>
            <a:r>
              <a:rPr lang="en-US" sz="1800" dirty="0" err="1">
                <a:solidFill>
                  <a:srgbClr val="9CDCFE"/>
                </a:solidFill>
                <a:latin typeface="Courier"/>
              </a:rPr>
              <a:t>err</a:t>
            </a:r>
            <a:r>
              <a:rPr lang="en-US" sz="1800" dirty="0" err="1">
                <a:solidFill>
                  <a:srgbClr val="D4D4D4"/>
                </a:solidFill>
                <a:latin typeface="Courier"/>
              </a:rPr>
              <a:t>.</a:t>
            </a:r>
            <a:r>
              <a:rPr lang="en-US" sz="1800" dirty="0" err="1">
                <a:solidFill>
                  <a:srgbClr val="9CDCFE"/>
                </a:solidFill>
                <a:latin typeface="Courier"/>
              </a:rPr>
              <a:t>message</a:t>
            </a:r>
            <a:r>
              <a:rPr lang="en-US" sz="1800" dirty="0">
                <a:solidFill>
                  <a:srgbClr val="D4D4D4"/>
                </a:solidFill>
                <a:latin typeface="Courier"/>
              </a:rPr>
              <a:t> })</a:t>
            </a:r>
          </a:p>
          <a:p>
            <a:pPr marL="457200" indent="0">
              <a:buNone/>
            </a:pPr>
            <a:r>
              <a:rPr lang="en-US" sz="1800" dirty="0">
                <a:solidFill>
                  <a:srgbClr val="D4D4D4"/>
                </a:solidFill>
                <a:latin typeface="Courier"/>
              </a:rPr>
              <a:t>})</a:t>
            </a:r>
          </a:p>
          <a:p>
            <a:pPr lvl="1"/>
            <a:endParaRPr dirty="0"/>
          </a:p>
        </p:txBody>
      </p:sp>
      <p:sp>
        <p:nvSpPr>
          <p:cNvPr id="2" name="Slide Number Placeholder 1">
            <a:extLst>
              <a:ext uri="{FF2B5EF4-FFF2-40B4-BE49-F238E27FC236}">
                <a16:creationId xmlns:a16="http://schemas.microsoft.com/office/drawing/2014/main" id="{47D6A506-3B60-4687-B7AF-ADDEABDEFB4F}"/>
              </a:ext>
            </a:extLst>
          </p:cNvPr>
          <p:cNvSpPr>
            <a:spLocks noGrp="1"/>
          </p:cNvSpPr>
          <p:nvPr>
            <p:ph type="sldNum" sz="quarter" idx="12"/>
          </p:nvPr>
        </p:nvSpPr>
        <p:spPr/>
        <p:txBody>
          <a:bodyPr/>
          <a:lstStyle/>
          <a:p>
            <a:fld id="{9A950C51-85E1-4166-98BA-4226DDC92F1D}" type="slidenum">
              <a:rPr lang="en-US" smtClean="0"/>
              <a:t>61</a:t>
            </a:fld>
            <a:endParaRPr lang="en-US"/>
          </a:p>
        </p:txBody>
      </p:sp>
    </p:spTree>
    <p:extLst>
      <p:ext uri="{BB962C8B-B14F-4D97-AF65-F5344CB8AC3E}">
        <p14:creationId xmlns:p14="http://schemas.microsoft.com/office/powerpoint/2010/main" val="16809260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AB4A82-A9A0-43E5-8A9F-2A25A0F0B884}"/>
              </a:ext>
            </a:extLst>
          </p:cNvPr>
          <p:cNvSpPr>
            <a:spLocks noGrp="1"/>
          </p:cNvSpPr>
          <p:nvPr>
            <p:ph type="title"/>
          </p:nvPr>
        </p:nvSpPr>
        <p:spPr/>
        <p:txBody>
          <a:bodyPr/>
          <a:lstStyle/>
          <a:p>
            <a:r>
              <a:rPr lang="zh-TW" altLang="en-US" dirty="0"/>
              <a:t>總結</a:t>
            </a:r>
            <a:endParaRPr lang="en-US"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err="1"/>
              <a:t>每道防線皆有可能有漏洞，但這不代表開發者不應使用其措施進行防範</a:t>
            </a:r>
            <a:endParaRPr lang="zh-TW" altLang="en-US" dirty="0"/>
          </a:p>
          <a:p>
            <a:pPr lvl="1"/>
            <a:r>
              <a:rPr lang="zh-TW" altLang="en-US" dirty="0" err="1"/>
              <a:t>開發者應實作所有可使用的防範措施</a:t>
            </a:r>
            <a:endParaRPr lang="zh-TW" altLang="en-US" dirty="0"/>
          </a:p>
          <a:p>
            <a:r>
              <a:rPr lang="zh-TW" altLang="en-US" dirty="0" err="1"/>
              <a:t>於存放資料至資料庫前，開發者必須實作以下措施</a:t>
            </a:r>
            <a:endParaRPr lang="zh-TW" altLang="en-US" dirty="0"/>
          </a:p>
          <a:p>
            <a:pPr lvl="1"/>
            <a:r>
              <a:rPr lang="zh-TW" altLang="en-US" dirty="0" err="1"/>
              <a:t>使用</a:t>
            </a:r>
            <a:r>
              <a:rPr lang="zh-TW" altLang="en-US" dirty="0"/>
              <a:t> </a:t>
            </a:r>
            <a:r>
              <a:rPr lang="en-US" altLang="zh-TW" dirty="0"/>
              <a:t>ORM </a:t>
            </a:r>
            <a:r>
              <a:rPr lang="zh-TW" altLang="en-US" dirty="0" err="1"/>
              <a:t>或有必要時參數化查詢</a:t>
            </a:r>
            <a:endParaRPr lang="zh-TW" altLang="en-US" dirty="0"/>
          </a:p>
          <a:p>
            <a:pPr lvl="1"/>
            <a:r>
              <a:rPr lang="zh-TW" altLang="en-US" dirty="0" err="1"/>
              <a:t>檢驗使用者提供參數</a:t>
            </a:r>
            <a:endParaRPr lang="zh-TW" altLang="en-US" dirty="0"/>
          </a:p>
        </p:txBody>
      </p:sp>
      <p:sp>
        <p:nvSpPr>
          <p:cNvPr id="2" name="Slide Number Placeholder 1">
            <a:extLst>
              <a:ext uri="{FF2B5EF4-FFF2-40B4-BE49-F238E27FC236}">
                <a16:creationId xmlns:a16="http://schemas.microsoft.com/office/drawing/2014/main" id="{4410B7E8-82BF-4309-8529-D2FE5C5F54B6}"/>
              </a:ext>
            </a:extLst>
          </p:cNvPr>
          <p:cNvSpPr>
            <a:spLocks noGrp="1"/>
          </p:cNvSpPr>
          <p:nvPr>
            <p:ph type="sldNum" sz="quarter" idx="12"/>
          </p:nvPr>
        </p:nvSpPr>
        <p:spPr/>
        <p:txBody>
          <a:bodyPr/>
          <a:lstStyle/>
          <a:p>
            <a:fld id="{9A950C51-85E1-4166-98BA-4226DDC92F1D}" type="slidenum">
              <a:rPr lang="en-US" smtClean="0"/>
              <a:t>62</a:t>
            </a:fld>
            <a:endParaRPr lang="en-US"/>
          </a:p>
        </p:txBody>
      </p:sp>
    </p:spTree>
    <p:extLst>
      <p:ext uri="{BB962C8B-B14F-4D97-AF65-F5344CB8AC3E}">
        <p14:creationId xmlns:p14="http://schemas.microsoft.com/office/powerpoint/2010/main" val="171393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lang="en-US" dirty="0"/>
              <a:t>NPM </a:t>
            </a:r>
            <a:r>
              <a:rPr lang="zh-TW" altLang="en-US" dirty="0"/>
              <a:t>簡介及使用</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err="1"/>
              <a:t>package.json</a:t>
            </a:r>
            <a:r>
              <a:rPr lang="en-US" dirty="0"/>
              <a:t> </a:t>
            </a:r>
            <a:r>
              <a:rPr lang="zh-TW" altLang="en-US" dirty="0"/>
              <a:t>是什麼</a:t>
            </a:r>
            <a:r>
              <a:rPr lang="en-US" altLang="zh-TW" dirty="0"/>
              <a:t>?</a:t>
            </a:r>
            <a:endParaRPr lang="en-US" dirty="0"/>
          </a:p>
          <a:p>
            <a:pPr lvl="1"/>
            <a:r>
              <a:rPr dirty="0"/>
              <a:t>NPM </a:t>
            </a:r>
            <a:r>
              <a:rPr dirty="0" err="1"/>
              <a:t>專案主核心之一</a:t>
            </a:r>
            <a:endParaRPr dirty="0"/>
          </a:p>
          <a:p>
            <a:pPr lvl="1"/>
            <a:r>
              <a:rPr dirty="0" err="1"/>
              <a:t>包含專案的詳細資訊如程式作者、所需套件等等的清單</a:t>
            </a:r>
            <a:endParaRPr dirty="0"/>
          </a:p>
          <a:p>
            <a:pPr lvl="2"/>
            <a:r>
              <a:rPr dirty="0" err="1"/>
              <a:t>類似於</a:t>
            </a:r>
            <a:r>
              <a:rPr dirty="0"/>
              <a:t> .NET </a:t>
            </a:r>
            <a:r>
              <a:rPr dirty="0" err="1"/>
              <a:t>程式的</a:t>
            </a:r>
            <a:r>
              <a:rPr dirty="0"/>
              <a:t> </a:t>
            </a:r>
            <a:r>
              <a:rPr sz="1800" dirty="0">
                <a:latin typeface="Courier"/>
              </a:rPr>
              <a:t>*.</a:t>
            </a:r>
            <a:r>
              <a:rPr sz="1800" dirty="0" err="1">
                <a:latin typeface="Courier"/>
              </a:rPr>
              <a:t>csproj</a:t>
            </a:r>
            <a:endParaRPr sz="1800" dirty="0">
              <a:latin typeface="Courier"/>
            </a:endParaRPr>
          </a:p>
          <a:p>
            <a:pPr lvl="1"/>
            <a:r>
              <a:rPr dirty="0" err="1"/>
              <a:t>範例如下</a:t>
            </a:r>
            <a:endParaRPr dirty="0"/>
          </a:p>
          <a:p>
            <a:pPr marL="1270000" lvl="0" indent="0">
              <a:buNone/>
            </a:pPr>
            <a:r>
              <a:rPr sz="1800" dirty="0">
                <a:solidFill>
                  <a:srgbClr val="06287E"/>
                </a:solidFill>
                <a:latin typeface="Courier"/>
              </a:rPr>
              <a:t>{</a:t>
            </a:r>
            <a:br>
              <a:rPr dirty="0"/>
            </a:br>
            <a:r>
              <a:rPr sz="1800" dirty="0">
                <a:latin typeface="Courier"/>
              </a:rPr>
              <a:t>  </a:t>
            </a:r>
            <a:r>
              <a:rPr sz="1800" dirty="0">
                <a:solidFill>
                  <a:srgbClr val="902000"/>
                </a:solidFill>
                <a:latin typeface="Courier"/>
              </a:rPr>
              <a:t>"name"</a:t>
            </a:r>
            <a:r>
              <a:rPr sz="1800" dirty="0">
                <a:solidFill>
                  <a:srgbClr val="06287E"/>
                </a:solidFill>
                <a:latin typeface="Courier"/>
              </a:rPr>
              <a:t>:</a:t>
            </a:r>
            <a:r>
              <a:rPr sz="1800" dirty="0">
                <a:latin typeface="Courier"/>
              </a:rPr>
              <a:t> </a:t>
            </a:r>
            <a:r>
              <a:rPr sz="1800" dirty="0">
                <a:solidFill>
                  <a:srgbClr val="4070A0"/>
                </a:solidFill>
                <a:latin typeface="Courier"/>
              </a:rPr>
              <a:t>"my-package-name"</a:t>
            </a:r>
            <a:r>
              <a:rPr sz="1800" dirty="0">
                <a:solidFill>
                  <a:srgbClr val="06287E"/>
                </a:solidFill>
                <a:latin typeface="Courier"/>
              </a:rPr>
              <a:t>,</a:t>
            </a:r>
            <a:br>
              <a:rPr dirty="0"/>
            </a:br>
            <a:r>
              <a:rPr sz="1800" dirty="0">
                <a:latin typeface="Courier"/>
              </a:rPr>
              <a:t>  </a:t>
            </a:r>
            <a:r>
              <a:rPr sz="1800" dirty="0">
                <a:solidFill>
                  <a:srgbClr val="902000"/>
                </a:solidFill>
                <a:latin typeface="Courier"/>
              </a:rPr>
              <a:t>"version"</a:t>
            </a:r>
            <a:r>
              <a:rPr sz="1800" dirty="0">
                <a:solidFill>
                  <a:srgbClr val="06287E"/>
                </a:solidFill>
                <a:latin typeface="Courier"/>
              </a:rPr>
              <a:t>:</a:t>
            </a:r>
            <a:r>
              <a:rPr sz="1800" dirty="0">
                <a:latin typeface="Courier"/>
              </a:rPr>
              <a:t> </a:t>
            </a:r>
            <a:r>
              <a:rPr sz="1800" dirty="0">
                <a:solidFill>
                  <a:srgbClr val="4070A0"/>
                </a:solidFill>
                <a:latin typeface="Courier"/>
              </a:rPr>
              <a:t>"1.0.0"</a:t>
            </a:r>
            <a:r>
              <a:rPr sz="1800" dirty="0">
                <a:solidFill>
                  <a:srgbClr val="06287E"/>
                </a:solidFill>
                <a:latin typeface="Courier"/>
              </a:rPr>
              <a:t>,</a:t>
            </a:r>
            <a:br>
              <a:rPr dirty="0"/>
            </a:br>
            <a:r>
              <a:rPr sz="1800" dirty="0">
                <a:latin typeface="Courier"/>
              </a:rPr>
              <a:t>  </a:t>
            </a:r>
            <a:r>
              <a:rPr sz="1800" dirty="0">
                <a:solidFill>
                  <a:srgbClr val="902000"/>
                </a:solidFill>
                <a:latin typeface="Courier"/>
              </a:rPr>
              <a:t>"description"</a:t>
            </a:r>
            <a:r>
              <a:rPr sz="1800" dirty="0">
                <a:solidFill>
                  <a:srgbClr val="06287E"/>
                </a:solidFill>
                <a:latin typeface="Courier"/>
              </a:rPr>
              <a:t>:</a:t>
            </a:r>
            <a:r>
              <a:rPr sz="1800" dirty="0">
                <a:latin typeface="Courier"/>
              </a:rPr>
              <a:t> </a:t>
            </a:r>
            <a:r>
              <a:rPr sz="1800" dirty="0">
                <a:solidFill>
                  <a:srgbClr val="4070A0"/>
                </a:solidFill>
                <a:latin typeface="Courier"/>
              </a:rPr>
              <a:t>""</a:t>
            </a:r>
            <a:r>
              <a:rPr sz="1800" dirty="0">
                <a:solidFill>
                  <a:srgbClr val="06287E"/>
                </a:solidFill>
                <a:latin typeface="Courier"/>
              </a:rPr>
              <a:t>,</a:t>
            </a:r>
            <a:br>
              <a:rPr dirty="0"/>
            </a:br>
            <a:r>
              <a:rPr sz="1800" dirty="0">
                <a:latin typeface="Courier"/>
              </a:rPr>
              <a:t>  </a:t>
            </a:r>
            <a:r>
              <a:rPr sz="1800" dirty="0">
                <a:solidFill>
                  <a:srgbClr val="902000"/>
                </a:solidFill>
                <a:latin typeface="Courier"/>
              </a:rPr>
              <a:t>"main"</a:t>
            </a:r>
            <a:r>
              <a:rPr sz="1800" dirty="0">
                <a:solidFill>
                  <a:srgbClr val="06287E"/>
                </a:solidFill>
                <a:latin typeface="Courier"/>
              </a:rPr>
              <a:t>:</a:t>
            </a:r>
            <a:r>
              <a:rPr sz="1800" dirty="0">
                <a:latin typeface="Courier"/>
              </a:rPr>
              <a:t> </a:t>
            </a:r>
            <a:r>
              <a:rPr sz="1800" dirty="0">
                <a:solidFill>
                  <a:srgbClr val="4070A0"/>
                </a:solidFill>
                <a:latin typeface="Courier"/>
              </a:rPr>
              <a:t>"index.js"</a:t>
            </a:r>
            <a:r>
              <a:rPr sz="1800" dirty="0">
                <a:solidFill>
                  <a:srgbClr val="06287E"/>
                </a:solidFill>
                <a:latin typeface="Courier"/>
              </a:rPr>
              <a:t>,</a:t>
            </a:r>
            <a:br>
              <a:rPr dirty="0"/>
            </a:br>
            <a:r>
              <a:rPr sz="1800" dirty="0">
                <a:latin typeface="Courier"/>
              </a:rPr>
              <a:t>  </a:t>
            </a:r>
            <a:r>
              <a:rPr sz="1800" dirty="0">
                <a:solidFill>
                  <a:srgbClr val="902000"/>
                </a:solidFill>
                <a:latin typeface="Courier"/>
              </a:rPr>
              <a:t>"author"</a:t>
            </a:r>
            <a:r>
              <a:rPr sz="1800" dirty="0">
                <a:solidFill>
                  <a:srgbClr val="06287E"/>
                </a:solidFill>
                <a:latin typeface="Courier"/>
              </a:rPr>
              <a:t>:</a:t>
            </a:r>
            <a:r>
              <a:rPr sz="1800" dirty="0">
                <a:latin typeface="Courier"/>
              </a:rPr>
              <a:t> </a:t>
            </a:r>
            <a:r>
              <a:rPr sz="1800" dirty="0">
                <a:solidFill>
                  <a:srgbClr val="4070A0"/>
                </a:solidFill>
                <a:latin typeface="Courier"/>
              </a:rPr>
              <a:t>"</a:t>
            </a:r>
            <a:r>
              <a:rPr sz="1800" dirty="0" err="1">
                <a:solidFill>
                  <a:srgbClr val="4070A0"/>
                </a:solidFill>
                <a:latin typeface="Courier"/>
              </a:rPr>
              <a:t>MyName</a:t>
            </a:r>
            <a:r>
              <a:rPr sz="1800" dirty="0">
                <a:solidFill>
                  <a:srgbClr val="4070A0"/>
                </a:solidFill>
                <a:latin typeface="Courier"/>
              </a:rPr>
              <a:t>"</a:t>
            </a:r>
            <a:br>
              <a:rPr dirty="0"/>
            </a:br>
            <a:r>
              <a:rPr sz="1800" dirty="0">
                <a:solidFill>
                  <a:srgbClr val="06287E"/>
                </a:solidFill>
                <a:latin typeface="Courier"/>
              </a:rPr>
              <a:t>}</a:t>
            </a:r>
          </a:p>
        </p:txBody>
      </p:sp>
      <p:sp>
        <p:nvSpPr>
          <p:cNvPr id="2" name="Slide Number Placeholder 1">
            <a:extLst>
              <a:ext uri="{FF2B5EF4-FFF2-40B4-BE49-F238E27FC236}">
                <a16:creationId xmlns:a16="http://schemas.microsoft.com/office/drawing/2014/main" id="{A2BB237C-6BB0-4DE2-9776-124078D75A67}"/>
              </a:ext>
            </a:extLst>
          </p:cNvPr>
          <p:cNvSpPr>
            <a:spLocks noGrp="1"/>
          </p:cNvSpPr>
          <p:nvPr>
            <p:ph type="sldNum" sz="quarter" idx="12"/>
          </p:nvPr>
        </p:nvSpPr>
        <p:spPr/>
        <p:txBody>
          <a:bodyPr/>
          <a:lstStyle/>
          <a:p>
            <a:fld id="{9A950C51-85E1-4166-98BA-4226DDC92F1D}" type="slidenum">
              <a:rPr lang="en-US" smtClean="0"/>
              <a:t>7</a:t>
            </a:fld>
            <a:endParaRPr lang="en-US"/>
          </a:p>
        </p:txBody>
      </p:sp>
    </p:spTree>
    <p:extLst>
      <p:ext uri="{BB962C8B-B14F-4D97-AF65-F5344CB8AC3E}">
        <p14:creationId xmlns:p14="http://schemas.microsoft.com/office/powerpoint/2010/main" val="227896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NPM </a:t>
            </a:r>
            <a:r>
              <a:rPr dirty="0" err="1"/>
              <a:t>重點命令集</a:t>
            </a:r>
            <a:r>
              <a:rPr dirty="0"/>
              <a:t> </a:t>
            </a:r>
            <a:r>
              <a:rPr lang="en-US" dirty="0"/>
              <a:t>(1/2)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sz="2200" dirty="0" err="1">
                <a:latin typeface="Courier"/>
              </a:rPr>
              <a:t>npm</a:t>
            </a:r>
            <a:r>
              <a:rPr sz="2200" dirty="0">
                <a:latin typeface="Courier"/>
              </a:rPr>
              <a:t> </a:t>
            </a:r>
            <a:r>
              <a:rPr sz="2200" dirty="0" err="1">
                <a:latin typeface="Courier"/>
              </a:rPr>
              <a:t>init</a:t>
            </a:r>
            <a:r>
              <a:rPr sz="2200" dirty="0">
                <a:latin typeface="Courier"/>
              </a:rPr>
              <a:t> &lt;initializers&gt;</a:t>
            </a:r>
          </a:p>
          <a:p>
            <a:pPr lvl="1"/>
            <a:r>
              <a:rPr dirty="0" err="1"/>
              <a:t>設定</a:t>
            </a:r>
            <a:r>
              <a:rPr dirty="0"/>
              <a:t> </a:t>
            </a:r>
            <a:r>
              <a:rPr dirty="0" err="1"/>
              <a:t>package.json</a:t>
            </a:r>
            <a:endParaRPr dirty="0"/>
          </a:p>
          <a:p>
            <a:pPr lvl="1"/>
            <a:r>
              <a:rPr dirty="0" err="1"/>
              <a:t>初期專案設定</a:t>
            </a:r>
            <a:endParaRPr dirty="0"/>
          </a:p>
          <a:p>
            <a:r>
              <a:rPr sz="2200" dirty="0" err="1">
                <a:latin typeface="Courier"/>
              </a:rPr>
              <a:t>npm</a:t>
            </a:r>
            <a:r>
              <a:rPr sz="2200" dirty="0">
                <a:latin typeface="Courier"/>
              </a:rPr>
              <a:t> outdated</a:t>
            </a:r>
          </a:p>
          <a:p>
            <a:pPr lvl="1"/>
            <a:r>
              <a:rPr dirty="0" err="1"/>
              <a:t>檢查</a:t>
            </a:r>
            <a:r>
              <a:rPr dirty="0"/>
              <a:t> </a:t>
            </a:r>
            <a:r>
              <a:rPr dirty="0" err="1"/>
              <a:t>package.json</a:t>
            </a:r>
            <a:r>
              <a:rPr dirty="0"/>
              <a:t> </a:t>
            </a:r>
            <a:r>
              <a:rPr dirty="0" err="1"/>
              <a:t>中所提及之套件更新</a:t>
            </a:r>
            <a:endParaRPr dirty="0"/>
          </a:p>
        </p:txBody>
      </p:sp>
      <p:pic>
        <p:nvPicPr>
          <p:cNvPr id="4" name="Picture 3" descr="img/ch1-npm-outdated.png">
            <a:extLst>
              <a:ext uri="{FF2B5EF4-FFF2-40B4-BE49-F238E27FC236}">
                <a16:creationId xmlns:a16="http://schemas.microsoft.com/office/drawing/2014/main" id="{AE6EE955-A92A-401C-B29E-052A9A220125}"/>
              </a:ext>
            </a:extLst>
          </p:cNvPr>
          <p:cNvPicPr>
            <a:picLocks noGrp="1" noChangeAspect="1"/>
          </p:cNvPicPr>
          <p:nvPr/>
        </p:nvPicPr>
        <p:blipFill>
          <a:blip r:embed="rId2"/>
          <a:stretch>
            <a:fillRect/>
          </a:stretch>
        </p:blipFill>
        <p:spPr bwMode="auto">
          <a:xfrm>
            <a:off x="457200" y="4570718"/>
            <a:ext cx="8229600" cy="965200"/>
          </a:xfrm>
          <a:prstGeom prst="rect">
            <a:avLst/>
          </a:prstGeom>
          <a:noFill/>
          <a:ln w="9525">
            <a:noFill/>
            <a:headEnd/>
            <a:tailEnd/>
          </a:ln>
        </p:spPr>
      </p:pic>
      <p:sp>
        <p:nvSpPr>
          <p:cNvPr id="2" name="Slide Number Placeholder 1">
            <a:extLst>
              <a:ext uri="{FF2B5EF4-FFF2-40B4-BE49-F238E27FC236}">
                <a16:creationId xmlns:a16="http://schemas.microsoft.com/office/drawing/2014/main" id="{5F349D18-305B-4C24-B78B-C36F07B7E6F7}"/>
              </a:ext>
            </a:extLst>
          </p:cNvPr>
          <p:cNvSpPr>
            <a:spLocks noGrp="1"/>
          </p:cNvSpPr>
          <p:nvPr>
            <p:ph type="sldNum" sz="quarter" idx="12"/>
          </p:nvPr>
        </p:nvSpPr>
        <p:spPr/>
        <p:txBody>
          <a:bodyPr/>
          <a:lstStyle/>
          <a:p>
            <a:fld id="{9A950C51-85E1-4166-98BA-4226DDC92F1D}" type="slidenum">
              <a:rPr lang="en-US" smtClean="0"/>
              <a:t>8</a:t>
            </a:fld>
            <a:endParaRPr lang="en-US"/>
          </a:p>
        </p:txBody>
      </p:sp>
    </p:spTree>
    <p:extLst>
      <p:ext uri="{BB962C8B-B14F-4D97-AF65-F5344CB8AC3E}">
        <p14:creationId xmlns:p14="http://schemas.microsoft.com/office/powerpoint/2010/main" val="385034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8924AEB-36F3-439A-B386-220C267B7A0C}"/>
              </a:ext>
            </a:extLst>
          </p:cNvPr>
          <p:cNvSpPr>
            <a:spLocks noGrp="1"/>
          </p:cNvSpPr>
          <p:nvPr>
            <p:ph sz="half" idx="1"/>
          </p:nvPr>
        </p:nvSpPr>
        <p:spPr bwMode="auto">
          <a:xfrm>
            <a:off x="457200" y="1026196"/>
            <a:ext cx="4038600" cy="5104730"/>
          </a:xfrm>
          <a:prstGeom prst="rect">
            <a:avLst/>
          </a:prstGeom>
          <a:noFill/>
          <a:ln>
            <a:noFill/>
          </a:ln>
          <a:effectLst/>
        </p:spPr>
        <p:txBody>
          <a:bodyPr wrap="square" anchor="t">
            <a:normAutofit/>
          </a:bodyPr>
          <a:lstStyle/>
          <a:p>
            <a:pPr>
              <a:lnSpc>
                <a:spcPct val="90000"/>
              </a:lnSpc>
            </a:pPr>
            <a:r>
              <a:rPr lang="en-US" sz="2400" dirty="0" err="1">
                <a:solidFill>
                  <a:schemeClr val="tx1"/>
                </a:solidFill>
                <a:latin typeface="Courier"/>
              </a:rPr>
              <a:t>npm</a:t>
            </a:r>
            <a:r>
              <a:rPr lang="en-US" sz="2400" dirty="0">
                <a:solidFill>
                  <a:schemeClr val="tx1"/>
                </a:solidFill>
                <a:latin typeface="Courier"/>
              </a:rPr>
              <a:t> install &lt;package&gt;</a:t>
            </a:r>
          </a:p>
          <a:p>
            <a:pPr lvl="1">
              <a:lnSpc>
                <a:spcPct val="90000"/>
              </a:lnSpc>
            </a:pPr>
            <a:r>
              <a:rPr lang="zh-TW" altLang="en-US" sz="2400" dirty="0">
                <a:solidFill>
                  <a:schemeClr val="tx1"/>
                </a:solidFill>
              </a:rPr>
              <a:t>安裝 </a:t>
            </a:r>
            <a:r>
              <a:rPr lang="en-US" sz="2400" dirty="0">
                <a:solidFill>
                  <a:schemeClr val="tx1"/>
                </a:solidFill>
              </a:rPr>
              <a:t>Node.js </a:t>
            </a:r>
            <a:r>
              <a:rPr lang="zh-TW" altLang="en-US" sz="2400" dirty="0">
                <a:solidFill>
                  <a:schemeClr val="tx1"/>
                </a:solidFill>
              </a:rPr>
              <a:t>套件</a:t>
            </a:r>
          </a:p>
          <a:p>
            <a:pPr lvl="1">
              <a:lnSpc>
                <a:spcPct val="90000"/>
              </a:lnSpc>
            </a:pPr>
            <a:r>
              <a:rPr lang="zh-TW" altLang="en-US" sz="2400" dirty="0">
                <a:solidFill>
                  <a:schemeClr val="tx1"/>
                </a:solidFill>
              </a:rPr>
              <a:t>可用於更新 </a:t>
            </a:r>
            <a:r>
              <a:rPr lang="en-US" sz="2400" dirty="0">
                <a:solidFill>
                  <a:schemeClr val="tx1"/>
                </a:solidFill>
              </a:rPr>
              <a:t>NPM </a:t>
            </a:r>
            <a:r>
              <a:rPr lang="zh-TW" altLang="en-US" sz="2400" dirty="0">
                <a:solidFill>
                  <a:schemeClr val="tx1"/>
                </a:solidFill>
              </a:rPr>
              <a:t>本身</a:t>
            </a:r>
          </a:p>
          <a:p>
            <a:pPr lvl="2">
              <a:lnSpc>
                <a:spcPct val="90000"/>
              </a:lnSpc>
            </a:pPr>
            <a:r>
              <a:rPr lang="en-US" sz="2400" dirty="0" err="1">
                <a:solidFill>
                  <a:schemeClr val="tx1"/>
                </a:solidFill>
                <a:latin typeface="Courier"/>
              </a:rPr>
              <a:t>npm</a:t>
            </a:r>
            <a:r>
              <a:rPr lang="en-US" sz="2400" dirty="0">
                <a:solidFill>
                  <a:schemeClr val="tx1"/>
                </a:solidFill>
                <a:latin typeface="Courier"/>
              </a:rPr>
              <a:t> install -g </a:t>
            </a:r>
            <a:r>
              <a:rPr lang="en-US" sz="2400" dirty="0" err="1">
                <a:solidFill>
                  <a:schemeClr val="tx1"/>
                </a:solidFill>
                <a:latin typeface="Courier"/>
              </a:rPr>
              <a:t>npm</a:t>
            </a:r>
            <a:endParaRPr lang="en-US" sz="2400" dirty="0">
              <a:solidFill>
                <a:schemeClr val="tx1"/>
              </a:solidFill>
              <a:latin typeface="Courier"/>
            </a:endParaRPr>
          </a:p>
          <a:p>
            <a:pPr lvl="1">
              <a:lnSpc>
                <a:spcPct val="90000"/>
              </a:lnSpc>
            </a:pPr>
            <a:r>
              <a:rPr lang="zh-TW" altLang="en-US" sz="2400" dirty="0">
                <a:solidFill>
                  <a:schemeClr val="tx1"/>
                </a:solidFill>
              </a:rPr>
              <a:t>可直接安裝 </a:t>
            </a:r>
            <a:r>
              <a:rPr lang="en-US" sz="2400" dirty="0">
                <a:solidFill>
                  <a:schemeClr val="tx1"/>
                </a:solidFill>
              </a:rPr>
              <a:t>GitHub </a:t>
            </a:r>
            <a:r>
              <a:rPr lang="zh-TW" altLang="en-US" sz="2400" dirty="0">
                <a:solidFill>
                  <a:schemeClr val="tx1"/>
                </a:solidFill>
              </a:rPr>
              <a:t>上套件</a:t>
            </a:r>
          </a:p>
          <a:p>
            <a:pPr lvl="2">
              <a:lnSpc>
                <a:spcPct val="90000"/>
              </a:lnSpc>
            </a:pPr>
            <a:r>
              <a:rPr lang="en-US" sz="2400" dirty="0" err="1">
                <a:solidFill>
                  <a:schemeClr val="tx1"/>
                </a:solidFill>
                <a:latin typeface="Courier"/>
              </a:rPr>
              <a:t>npm</a:t>
            </a:r>
            <a:r>
              <a:rPr lang="en-US" sz="2400" dirty="0">
                <a:solidFill>
                  <a:schemeClr val="tx1"/>
                </a:solidFill>
                <a:latin typeface="Courier"/>
              </a:rPr>
              <a:t> install git://github.com/user/package.git#v1.1.0</a:t>
            </a:r>
          </a:p>
        </p:txBody>
      </p:sp>
      <p:pic>
        <p:nvPicPr>
          <p:cNvPr id="4" name="Picture 3" descr="img/ch1-npm-install.png">
            <a:extLst>
              <a:ext uri="{FF2B5EF4-FFF2-40B4-BE49-F238E27FC236}">
                <a16:creationId xmlns:a16="http://schemas.microsoft.com/office/drawing/2014/main" id="{E5BFA860-36D1-4F39-B658-F5BE7F07EBFC}"/>
              </a:ext>
            </a:extLst>
          </p:cNvPr>
          <p:cNvPicPr>
            <a:picLocks noGrp="1" noChangeAspect="1"/>
          </p:cNvPicPr>
          <p:nvPr/>
        </p:nvPicPr>
        <p:blipFill>
          <a:blip r:embed="rId2"/>
          <a:stretch>
            <a:fillRect/>
          </a:stretch>
        </p:blipFill>
        <p:spPr bwMode="auto">
          <a:xfrm>
            <a:off x="4648200" y="1735950"/>
            <a:ext cx="4038600" cy="3685221"/>
          </a:xfrm>
          <a:prstGeom prst="rect">
            <a:avLst/>
          </a:prstGeom>
          <a:noFill/>
          <a:ln w="9525">
            <a:noFill/>
            <a:headEnd/>
            <a:tailEnd/>
          </a:ln>
        </p:spPr>
      </p:pic>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bwMode="auto">
          <a:xfrm>
            <a:off x="457200" y="116633"/>
            <a:ext cx="8229600" cy="792088"/>
          </a:xfrm>
          <a:prstGeom prst="rect">
            <a:avLst/>
          </a:prstGeom>
          <a:noFill/>
          <a:ln>
            <a:noFill/>
          </a:ln>
          <a:effectLst/>
        </p:spPr>
        <p:txBody>
          <a:bodyPr wrap="square" anchor="b">
            <a:normAutofit/>
          </a:bodyPr>
          <a:lstStyle/>
          <a:p>
            <a:pPr marL="0" lvl="0" indent="0">
              <a:buNone/>
            </a:pPr>
            <a:r>
              <a:rPr lang="en-US" sz="3200" dirty="0">
                <a:solidFill>
                  <a:schemeClr val="tx2"/>
                </a:solidFill>
              </a:rPr>
              <a:t>NPM </a:t>
            </a:r>
            <a:r>
              <a:rPr lang="zh-TW" altLang="en-US" sz="3200" dirty="0">
                <a:solidFill>
                  <a:schemeClr val="tx2"/>
                </a:solidFill>
              </a:rPr>
              <a:t>重點命令集 </a:t>
            </a:r>
            <a:r>
              <a:rPr lang="en-US" altLang="zh-TW" dirty="0"/>
              <a:t>(2/2)</a:t>
            </a:r>
            <a:endParaRPr lang="en-US" altLang="zh-TW" sz="3200" dirty="0">
              <a:solidFill>
                <a:schemeClr val="tx2"/>
              </a:solidFill>
            </a:endParaRPr>
          </a:p>
        </p:txBody>
      </p:sp>
      <p:sp>
        <p:nvSpPr>
          <p:cNvPr id="2" name="Slide Number Placeholder 1">
            <a:extLst>
              <a:ext uri="{FF2B5EF4-FFF2-40B4-BE49-F238E27FC236}">
                <a16:creationId xmlns:a16="http://schemas.microsoft.com/office/drawing/2014/main" id="{52A213A0-7767-4C63-973C-AD4735C57146}"/>
              </a:ext>
            </a:extLst>
          </p:cNvPr>
          <p:cNvSpPr>
            <a:spLocks noGrp="1"/>
          </p:cNvSpPr>
          <p:nvPr>
            <p:ph type="sldNum" sz="quarter" idx="12"/>
          </p:nvPr>
        </p:nvSpPr>
        <p:spPr/>
        <p:txBody>
          <a:bodyPr/>
          <a:lstStyle/>
          <a:p>
            <a:fld id="{9A950C51-85E1-4166-98BA-4226DDC92F1D}" type="slidenum">
              <a:rPr lang="en-US" smtClean="0"/>
              <a:t>9</a:t>
            </a:fld>
            <a:endParaRPr lang="en-US"/>
          </a:p>
        </p:txBody>
      </p:sp>
    </p:spTree>
    <p:extLst>
      <p:ext uri="{BB962C8B-B14F-4D97-AF65-F5344CB8AC3E}">
        <p14:creationId xmlns:p14="http://schemas.microsoft.com/office/powerpoint/2010/main" val="3357046228"/>
      </p:ext>
    </p:extLst>
  </p:cSld>
  <p:clrMapOvr>
    <a:masterClrMapping/>
  </p:clrMapOvr>
</p:sld>
</file>

<file path=ppt/theme/theme1.xml><?xml version="1.0" encoding="utf-8"?>
<a:theme xmlns:a="http://schemas.openxmlformats.org/drawingml/2006/main" name="NPTU-Course">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Custom 5">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PTU-Course" id="{769320B9-2447-4614-8F77-F179A4AA27FC}" vid="{FFA91F28-2DC5-4AF3-9464-F1982D3D8B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2370</Words>
  <Application>Microsoft Office PowerPoint</Application>
  <PresentationFormat>On-screen Show (4:3)</PresentationFormat>
  <Paragraphs>398</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 Unicode MS</vt:lpstr>
      <vt:lpstr>Courier</vt:lpstr>
      <vt:lpstr>Microsoft JhengHei</vt:lpstr>
      <vt:lpstr>Arial</vt:lpstr>
      <vt:lpstr>Calibri</vt:lpstr>
      <vt:lpstr>Times New Roman</vt:lpstr>
      <vt:lpstr>Wingdings</vt:lpstr>
      <vt:lpstr>NPTU-Course</vt:lpstr>
      <vt:lpstr>Node.js 基礎資安漏洞防範</vt:lpstr>
      <vt:lpstr>大綱</vt:lpstr>
      <vt:lpstr>Node.js 環境簡介</vt:lpstr>
      <vt:lpstr>Node.js 是什麼?</vt:lpstr>
      <vt:lpstr>安裝</vt:lpstr>
      <vt:lpstr>NPM 簡介及使用 (1/2)</vt:lpstr>
      <vt:lpstr>NPM 簡介及使用 (2/2)</vt:lpstr>
      <vt:lpstr>NPM 重點命令集 (1/2)</vt:lpstr>
      <vt:lpstr>NPM 重點命令集 (2/2)</vt:lpstr>
      <vt:lpstr>NPM 風險偵測 (1/2)</vt:lpstr>
      <vt:lpstr>NPM 風險偵測 (2/2)</vt:lpstr>
      <vt:lpstr>第一支 Node.js 專案</vt:lpstr>
      <vt:lpstr>專案設定及介紹 (1/5)</vt:lpstr>
      <vt:lpstr>專案設定及介紹 (2/5)</vt:lpstr>
      <vt:lpstr>PowerPoint Presentation</vt:lpstr>
      <vt:lpstr>專案設定及介紹 (3/5)</vt:lpstr>
      <vt:lpstr>PowerPoint Presentation</vt:lpstr>
      <vt:lpstr>專案設定及介紹 (4/5)</vt:lpstr>
      <vt:lpstr>專案設定及介紹 (5/5)</vt:lpstr>
      <vt:lpstr>基礎路由 (Routing) (1/2)</vt:lpstr>
      <vt:lpstr>基礎路由 (Routing) (2/2)</vt:lpstr>
      <vt:lpstr>發送靜態檔案 (1/2)</vt:lpstr>
      <vt:lpstr>發送靜態檔案 (2/2)</vt:lpstr>
      <vt:lpstr>跨網站指令碼 (XSS) 簡介及防範</vt:lpstr>
      <vt:lpstr>XSS 簡介 (1/4)</vt:lpstr>
      <vt:lpstr>XSS 簡介 (2/4)</vt:lpstr>
      <vt:lpstr>XSS 簡介 (3/4)</vt:lpstr>
      <vt:lpstr>PowerPoint Presentation</vt:lpstr>
      <vt:lpstr>XSS 簡介 (4/4)</vt:lpstr>
      <vt:lpstr>PowerPoint Presentation</vt:lpstr>
      <vt:lpstr>Node.js XSS 防禦措施</vt:lpstr>
      <vt:lpstr>Node.js XSS 防禦措施實作(1/9)</vt:lpstr>
      <vt:lpstr>Node.js XSS 防禦措施實作(2/9)</vt:lpstr>
      <vt:lpstr>Node.js XSS 防禦措施實作(3/9)</vt:lpstr>
      <vt:lpstr>Node.js XSS 防禦措施實作 (4/9)</vt:lpstr>
      <vt:lpstr>Node.js XSS 防禦措施實作 (5/9)</vt:lpstr>
      <vt:lpstr>Node.js XSS 防禦措施實作 (6/9)</vt:lpstr>
      <vt:lpstr>Node.js XSS 防禦措施實作 (7/9)</vt:lpstr>
      <vt:lpstr>Node.js XSS 防禦措施實作 (8/9)</vt:lpstr>
      <vt:lpstr>Node.js XSS 防禦措施實作 (9/9)</vt:lpstr>
      <vt:lpstr>實際操作 Demo</vt:lpstr>
      <vt:lpstr>實際操作 Demo (1/3)</vt:lpstr>
      <vt:lpstr>實際操作 Demo (2/3)</vt:lpstr>
      <vt:lpstr>實際操作 Demo (3/3)</vt:lpstr>
      <vt:lpstr>SQL 注入攻擊 (SQLi) 簡介及防範</vt:lpstr>
      <vt:lpstr>SQL Injection 簡介 (1/2)</vt:lpstr>
      <vt:lpstr>SQL Injection 簡介 (2/2)</vt:lpstr>
      <vt:lpstr>常見補強方案</vt:lpstr>
      <vt:lpstr>參數化查詢 (1/2)</vt:lpstr>
      <vt:lpstr>參數化查詢 (2/2)</vt:lpstr>
      <vt:lpstr>資料驗證 (1/2)</vt:lpstr>
      <vt:lpstr>資料驗證 (2/2)</vt:lpstr>
      <vt:lpstr>ORM (1/4)</vt:lpstr>
      <vt:lpstr>ORM (2/4)</vt:lpstr>
      <vt:lpstr>ORM (3/4)</vt:lpstr>
      <vt:lpstr>ORM (4/4)</vt:lpstr>
      <vt:lpstr>Sequelize ORM 語法簡例</vt:lpstr>
      <vt:lpstr>實際操作 Demo</vt:lpstr>
      <vt:lpstr>實際操作 Demo (1/3)</vt:lpstr>
      <vt:lpstr>實際操作 Demo (2/3)</vt:lpstr>
      <vt:lpstr>實際操作 Demo (3/3)</vt:lpstr>
      <vt:lpstr>總結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基礎資安漏洞防範</dc:title>
  <dc:creator>Still Hsu</dc:creator>
  <cp:lastModifiedBy>Still Hsu</cp:lastModifiedBy>
  <cp:revision>1</cp:revision>
  <dcterms:created xsi:type="dcterms:W3CDTF">2019-10-27T13:30:26Z</dcterms:created>
  <dcterms:modified xsi:type="dcterms:W3CDTF">2019-12-15T18:15:00Z</dcterms:modified>
</cp:coreProperties>
</file>