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6158C-B11C-4732-A76A-F4F195BA4F5F}" v="1" dt="2019-12-15T18:19:39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ll Hsu" userId="4ca04788c324ab33" providerId="LiveId" clId="{9D2E592E-387E-4533-B208-9245F9059046}"/>
    <pc:docChg chg="custSel addSld modSld">
      <pc:chgData name="Still Hsu" userId="4ca04788c324ab33" providerId="LiveId" clId="{9D2E592E-387E-4533-B208-9245F9059046}" dt="2019-11-27T05:10:03.455" v="417" actId="20577"/>
      <pc:docMkLst>
        <pc:docMk/>
      </pc:docMkLst>
      <pc:sldChg chg="addSp delSp modSp mod modClrScheme chgLayout">
        <pc:chgData name="Still Hsu" userId="4ca04788c324ab33" providerId="LiveId" clId="{9D2E592E-387E-4533-B208-9245F9059046}" dt="2019-11-27T04:52:06.204" v="13" actId="20577"/>
        <pc:sldMkLst>
          <pc:docMk/>
          <pc:sldMk cId="1613215182" sldId="256"/>
        </pc:sldMkLst>
        <pc:spChg chg="add del mod ord">
          <ac:chgData name="Still Hsu" userId="4ca04788c324ab33" providerId="LiveId" clId="{9D2E592E-387E-4533-B208-9245F9059046}" dt="2019-11-27T04:51:02.242" v="1" actId="700"/>
          <ac:spMkLst>
            <pc:docMk/>
            <pc:sldMk cId="1613215182" sldId="256"/>
            <ac:spMk id="2" creationId="{77911514-A851-4F53-A1A3-AA53CCBA3859}"/>
          </ac:spMkLst>
        </pc:spChg>
        <pc:spChg chg="add del mod ord">
          <ac:chgData name="Still Hsu" userId="4ca04788c324ab33" providerId="LiveId" clId="{9D2E592E-387E-4533-B208-9245F9059046}" dt="2019-11-27T04:51:05.591" v="2" actId="700"/>
          <ac:spMkLst>
            <pc:docMk/>
            <pc:sldMk cId="1613215182" sldId="256"/>
            <ac:spMk id="3" creationId="{370201B8-D0E2-4ECB-A83A-F29972E8DF0D}"/>
          </ac:spMkLst>
        </pc:spChg>
        <pc:spChg chg="del mod ord">
          <ac:chgData name="Still Hsu" userId="4ca04788c324ab33" providerId="LiveId" clId="{9D2E592E-387E-4533-B208-9245F9059046}" dt="2019-11-27T04:50:57.589" v="0" actId="700"/>
          <ac:spMkLst>
            <pc:docMk/>
            <pc:sldMk cId="1613215182" sldId="256"/>
            <ac:spMk id="4" creationId="{52F908BB-5702-4587-89C3-7C3DDEAEA015}"/>
          </ac:spMkLst>
        </pc:spChg>
        <pc:spChg chg="del">
          <ac:chgData name="Still Hsu" userId="4ca04788c324ab33" providerId="LiveId" clId="{9D2E592E-387E-4533-B208-9245F9059046}" dt="2019-11-27T04:50:57.589" v="0" actId="700"/>
          <ac:spMkLst>
            <pc:docMk/>
            <pc:sldMk cId="1613215182" sldId="256"/>
            <ac:spMk id="5" creationId="{2FCEBE0E-A91A-4635-85E1-701CCE0309DA}"/>
          </ac:spMkLst>
        </pc:spChg>
        <pc:spChg chg="add del mod ord">
          <ac:chgData name="Still Hsu" userId="4ca04788c324ab33" providerId="LiveId" clId="{9D2E592E-387E-4533-B208-9245F9059046}" dt="2019-11-27T04:51:05.591" v="2" actId="700"/>
          <ac:spMkLst>
            <pc:docMk/>
            <pc:sldMk cId="1613215182" sldId="256"/>
            <ac:spMk id="6" creationId="{293EAAA1-08A9-4B54-B14C-DD6FECBC30D1}"/>
          </ac:spMkLst>
        </pc:spChg>
        <pc:spChg chg="add mod ord">
          <ac:chgData name="Still Hsu" userId="4ca04788c324ab33" providerId="LiveId" clId="{9D2E592E-387E-4533-B208-9245F9059046}" dt="2019-11-27T04:52:06.204" v="13" actId="20577"/>
          <ac:spMkLst>
            <pc:docMk/>
            <pc:sldMk cId="1613215182" sldId="256"/>
            <ac:spMk id="7" creationId="{E6C76BB8-6CFD-4FD8-98BE-4E2A94C0DD37}"/>
          </ac:spMkLst>
        </pc:spChg>
        <pc:spChg chg="add mod ord">
          <ac:chgData name="Still Hsu" userId="4ca04788c324ab33" providerId="LiveId" clId="{9D2E592E-387E-4533-B208-9245F9059046}" dt="2019-11-27T04:51:05.591" v="2" actId="700"/>
          <ac:spMkLst>
            <pc:docMk/>
            <pc:sldMk cId="1613215182" sldId="256"/>
            <ac:spMk id="8" creationId="{9B6F1F12-E55A-438D-93BC-6B7646EB1F12}"/>
          </ac:spMkLst>
        </pc:spChg>
      </pc:sldChg>
      <pc:sldChg chg="modSp mod">
        <pc:chgData name="Still Hsu" userId="4ca04788c324ab33" providerId="LiveId" clId="{9D2E592E-387E-4533-B208-9245F9059046}" dt="2019-11-27T05:10:01.489" v="416" actId="20577"/>
        <pc:sldMkLst>
          <pc:docMk/>
          <pc:sldMk cId="3529637247" sldId="257"/>
        </pc:sldMkLst>
        <pc:spChg chg="mod">
          <ac:chgData name="Still Hsu" userId="4ca04788c324ab33" providerId="LiveId" clId="{9D2E592E-387E-4533-B208-9245F9059046}" dt="2019-11-27T05:10:01.489" v="416" actId="20577"/>
          <ac:spMkLst>
            <pc:docMk/>
            <pc:sldMk cId="3529637247" sldId="257"/>
            <ac:spMk id="2" creationId="{5FE380D2-B97E-42F1-8F17-DFBDF4001072}"/>
          </ac:spMkLst>
        </pc:spChg>
        <pc:spChg chg="mod">
          <ac:chgData name="Still Hsu" userId="4ca04788c324ab33" providerId="LiveId" clId="{9D2E592E-387E-4533-B208-9245F9059046}" dt="2019-11-27T04:55:41.754" v="128" actId="20577"/>
          <ac:spMkLst>
            <pc:docMk/>
            <pc:sldMk cId="3529637247" sldId="257"/>
            <ac:spMk id="3" creationId="{74CF3367-EF47-45F1-87D5-6A2A8446563C}"/>
          </ac:spMkLst>
        </pc:spChg>
      </pc:sldChg>
      <pc:sldChg chg="modSp add mod">
        <pc:chgData name="Still Hsu" userId="4ca04788c324ab33" providerId="LiveId" clId="{9D2E592E-387E-4533-B208-9245F9059046}" dt="2019-11-27T05:10:03.455" v="417" actId="20577"/>
        <pc:sldMkLst>
          <pc:docMk/>
          <pc:sldMk cId="4261620023" sldId="258"/>
        </pc:sldMkLst>
        <pc:spChg chg="mod">
          <ac:chgData name="Still Hsu" userId="4ca04788c324ab33" providerId="LiveId" clId="{9D2E592E-387E-4533-B208-9245F9059046}" dt="2019-11-27T05:10:03.455" v="417" actId="20577"/>
          <ac:spMkLst>
            <pc:docMk/>
            <pc:sldMk cId="4261620023" sldId="258"/>
            <ac:spMk id="2" creationId="{5FE380D2-B97E-42F1-8F17-DFBDF4001072}"/>
          </ac:spMkLst>
        </pc:spChg>
        <pc:spChg chg="mod">
          <ac:chgData name="Still Hsu" userId="4ca04788c324ab33" providerId="LiveId" clId="{9D2E592E-387E-4533-B208-9245F9059046}" dt="2019-11-27T05:09:31.329" v="415" actId="20577"/>
          <ac:spMkLst>
            <pc:docMk/>
            <pc:sldMk cId="4261620023" sldId="258"/>
            <ac:spMk id="3" creationId="{74CF3367-EF47-45F1-87D5-6A2A8446563C}"/>
          </ac:spMkLst>
        </pc:spChg>
      </pc:sldChg>
    </pc:docChg>
  </pc:docChgLst>
  <pc:docChgLst>
    <pc:chgData name="Still Hsu" userId="4ca04788c324ab33" providerId="LiveId" clId="{2DC6158C-B11C-4732-A76A-F4F195BA4F5F}"/>
    <pc:docChg chg="addSld modSld">
      <pc:chgData name="Still Hsu" userId="4ca04788c324ab33" providerId="LiveId" clId="{2DC6158C-B11C-4732-A76A-F4F195BA4F5F}" dt="2019-12-15T18:20:02.403" v="107" actId="20577"/>
      <pc:docMkLst>
        <pc:docMk/>
      </pc:docMkLst>
      <pc:sldChg chg="modSp mod">
        <pc:chgData name="Still Hsu" userId="4ca04788c324ab33" providerId="LiveId" clId="{2DC6158C-B11C-4732-A76A-F4F195BA4F5F}" dt="2019-12-15T18:19:59.147" v="99" actId="20577"/>
        <pc:sldMkLst>
          <pc:docMk/>
          <pc:sldMk cId="3529637247" sldId="257"/>
        </pc:sldMkLst>
        <pc:spChg chg="mod">
          <ac:chgData name="Still Hsu" userId="4ca04788c324ab33" providerId="LiveId" clId="{2DC6158C-B11C-4732-A76A-F4F195BA4F5F}" dt="2019-12-15T18:19:59.147" v="99" actId="20577"/>
          <ac:spMkLst>
            <pc:docMk/>
            <pc:sldMk cId="3529637247" sldId="257"/>
            <ac:spMk id="2" creationId="{5FE380D2-B97E-42F1-8F17-DFBDF4001072}"/>
          </ac:spMkLst>
        </pc:spChg>
        <pc:spChg chg="mod">
          <ac:chgData name="Still Hsu" userId="4ca04788c324ab33" providerId="LiveId" clId="{2DC6158C-B11C-4732-A76A-F4F195BA4F5F}" dt="2019-12-15T18:18:06.811" v="23" actId="20577"/>
          <ac:spMkLst>
            <pc:docMk/>
            <pc:sldMk cId="3529637247" sldId="257"/>
            <ac:spMk id="3" creationId="{74CF3367-EF47-45F1-87D5-6A2A8446563C}"/>
          </ac:spMkLst>
        </pc:spChg>
      </pc:sldChg>
      <pc:sldChg chg="modSp mod">
        <pc:chgData name="Still Hsu" userId="4ca04788c324ab33" providerId="LiveId" clId="{2DC6158C-B11C-4732-A76A-F4F195BA4F5F}" dt="2019-12-15T18:19:57.147" v="97" actId="20577"/>
        <pc:sldMkLst>
          <pc:docMk/>
          <pc:sldMk cId="4261620023" sldId="258"/>
        </pc:sldMkLst>
        <pc:spChg chg="mod">
          <ac:chgData name="Still Hsu" userId="4ca04788c324ab33" providerId="LiveId" clId="{2DC6158C-B11C-4732-A76A-F4F195BA4F5F}" dt="2019-12-15T18:19:57.147" v="97" actId="20577"/>
          <ac:spMkLst>
            <pc:docMk/>
            <pc:sldMk cId="4261620023" sldId="258"/>
            <ac:spMk id="2" creationId="{5FE380D2-B97E-42F1-8F17-DFBDF4001072}"/>
          </ac:spMkLst>
        </pc:spChg>
        <pc:spChg chg="mod">
          <ac:chgData name="Still Hsu" userId="4ca04788c324ab33" providerId="LiveId" clId="{2DC6158C-B11C-4732-A76A-F4F195BA4F5F}" dt="2019-12-15T18:18:39.954" v="34" actId="2711"/>
          <ac:spMkLst>
            <pc:docMk/>
            <pc:sldMk cId="4261620023" sldId="258"/>
            <ac:spMk id="3" creationId="{74CF3367-EF47-45F1-87D5-6A2A8446563C}"/>
          </ac:spMkLst>
        </pc:spChg>
      </pc:sldChg>
      <pc:sldChg chg="modSp add mod">
        <pc:chgData name="Still Hsu" userId="4ca04788c324ab33" providerId="LiveId" clId="{2DC6158C-B11C-4732-A76A-F4F195BA4F5F}" dt="2019-12-15T18:20:02.403" v="107" actId="20577"/>
        <pc:sldMkLst>
          <pc:docMk/>
          <pc:sldMk cId="3017918969" sldId="259"/>
        </pc:sldMkLst>
        <pc:spChg chg="mod">
          <ac:chgData name="Still Hsu" userId="4ca04788c324ab33" providerId="LiveId" clId="{2DC6158C-B11C-4732-A76A-F4F195BA4F5F}" dt="2019-12-15T18:20:02.403" v="107" actId="20577"/>
          <ac:spMkLst>
            <pc:docMk/>
            <pc:sldMk cId="3017918969" sldId="259"/>
            <ac:spMk id="2" creationId="{5FE380D2-B97E-42F1-8F17-DFBDF4001072}"/>
          </ac:spMkLst>
        </pc:spChg>
        <pc:spChg chg="mod">
          <ac:chgData name="Still Hsu" userId="4ca04788c324ab33" providerId="LiveId" clId="{2DC6158C-B11C-4732-A76A-F4F195BA4F5F}" dt="2019-12-15T18:19:44.979" v="94" actId="20577"/>
          <ac:spMkLst>
            <pc:docMk/>
            <pc:sldMk cId="3017918969" sldId="259"/>
            <ac:spMk id="3" creationId="{74CF3367-EF47-45F1-87D5-6A2A844656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9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2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58787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icon to add online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綱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685800"/>
            <a:ext cx="8229600" cy="158945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599" y="2768138"/>
            <a:ext cx="8229599" cy="2711912"/>
          </a:xfrm>
          <a:prstGeom prst="rect">
            <a:avLst/>
          </a:prstGeom>
        </p:spPr>
        <p:txBody>
          <a:bodyPr/>
          <a:lstStyle>
            <a:lvl1pPr marL="457200" indent="-457200" algn="l">
              <a:buSzPct val="100000"/>
              <a:buFont typeface="Wingdings" panose="05000000000000000000" pitchFamily="2" charset="2"/>
              <a:buChar char="§"/>
              <a:defRPr sz="3000" b="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0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 + 浮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4CEEC8E9-5A43-42CD-B4B9-6C39E136CC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C119B825-3282-4974-814F-83FCE640B2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4F55FCC2-8E54-4D23-B880-630A835CA1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1B9AEDB-BCFF-4C29-8411-B045D13536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AED8E50-C875-4879-BFC0-E7BF0E438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4893" y="2944363"/>
            <a:ext cx="8707587" cy="316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4000" b="1" dirty="0"/>
              <a:t>教育部新型態資安實務示範課程</a:t>
            </a:r>
            <a:endParaRPr lang="en-US" altLang="zh-TW" sz="4000" b="1" dirty="0"/>
          </a:p>
          <a:p>
            <a:r>
              <a:rPr lang="zh-TW" altLang="en-US" sz="4000" b="1" dirty="0"/>
              <a:t>發展計畫</a:t>
            </a:r>
            <a:endParaRPr lang="en-US" altLang="zh-TW" sz="4000" b="1" dirty="0"/>
          </a:p>
          <a:p>
            <a:endParaRPr lang="en-US" altLang="zh-TW" sz="4000" b="1" dirty="0"/>
          </a:p>
          <a:p>
            <a:r>
              <a:rPr lang="zh-TW" altLang="en-US" sz="4000" b="1" kern="0" dirty="0"/>
              <a:t>國立屏東大學資料庫安全實務團隊</a:t>
            </a:r>
            <a:endParaRPr lang="en-US" altLang="zh-TW" sz="4000" b="1" kern="0" dirty="0"/>
          </a:p>
          <a:p>
            <a:endParaRPr lang="zh-TW" altLang="en-US" sz="4400" b="1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6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88036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58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23518"/>
            <a:ext cx="7772400" cy="1898853"/>
          </a:xfrm>
          <a:prstGeom prst="rect">
            <a:avLst/>
          </a:prstGeom>
        </p:spPr>
        <p:txBody>
          <a:bodyPr anchor="t"/>
          <a:lstStyle>
            <a:lvl1pPr algn="ctr">
              <a:defRPr sz="4400" b="1" cap="all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6196"/>
            <a:ext cx="4038600" cy="510473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6196"/>
            <a:ext cx="4038600" cy="510473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03D04-1BAA-440C-A365-B29A4F2F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A48DA0-6574-4D29-86D9-9F964147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DF925A2-9B04-41AD-AF8B-82A5F4D315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D716EBBB-2029-46AB-9536-AAE61F026E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95536" y="90872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80AC26-2292-4FF2-8E3A-D103A435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3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D7A6E2F-00D1-4D6F-9A6C-316CF984C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15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1" r:id="rId3"/>
    <p:sldLayoutId id="2147483687" r:id="rId4"/>
    <p:sldLayoutId id="2147483690" r:id="rId5"/>
    <p:sldLayoutId id="2147483688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aseline="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3200" baseline="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800" baseline="0">
          <a:solidFill>
            <a:schemeClr val="tx1"/>
          </a:solidFill>
          <a:latin typeface="+mj-ea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400" baseline="0">
          <a:solidFill>
            <a:schemeClr val="tx1"/>
          </a:solidFill>
          <a:latin typeface="+mj-ea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C76BB8-6CFD-4FD8-98BE-4E2A94C0D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2-4 Node.js</a:t>
            </a:r>
            <a:br>
              <a:rPr lang="zh-TW" altLang="en-US" dirty="0"/>
            </a:br>
            <a:r>
              <a:rPr lang="zh-TW" altLang="en-US" dirty="0"/>
              <a:t>教學資源介紹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B6F1F12-E55A-438D-93BC-6B7646EB1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80D2-B97E-42F1-8F17-DFBDF40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2-4 Node.js - </a:t>
            </a:r>
            <a:r>
              <a:rPr lang="zh-TW" altLang="en-US" dirty="0"/>
              <a:t>教學資源 </a:t>
            </a:r>
            <a:r>
              <a:rPr lang="en-US" altLang="zh-TW" dirty="0"/>
              <a:t>(1/3)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3367-EF47-45F1-87D5-6A2A8446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投影片</a:t>
            </a:r>
            <a:endParaRPr lang="en-US" altLang="zh-TW" dirty="0"/>
          </a:p>
          <a:p>
            <a:pPr lvl="1"/>
            <a:r>
              <a:rPr lang="en-US" altLang="zh-TW" dirty="0"/>
              <a:t>2-4 Node.js.pptx</a:t>
            </a:r>
          </a:p>
          <a:p>
            <a:r>
              <a:rPr lang="en-US" dirty="0"/>
              <a:t>CDX 2.0 </a:t>
            </a:r>
            <a:r>
              <a:rPr lang="zh-TW" altLang="en-US" dirty="0"/>
              <a:t>範本</a:t>
            </a:r>
            <a:endParaRPr lang="en-US" altLang="zh-TW" dirty="0"/>
          </a:p>
          <a:p>
            <a:pPr lvl="1"/>
            <a:r>
              <a:rPr lang="en-US" dirty="0"/>
              <a:t>CDX of Ubuntu 18.04 Desktop</a:t>
            </a:r>
          </a:p>
          <a:p>
            <a:r>
              <a:rPr lang="en-US" dirty="0"/>
              <a:t>CDX 2.0 </a:t>
            </a:r>
            <a:r>
              <a:rPr lang="zh-TW" altLang="en-US" dirty="0"/>
              <a:t>建置環境</a:t>
            </a:r>
            <a:endParaRPr lang="en-US" dirty="0"/>
          </a:p>
          <a:p>
            <a:pPr lvl="1"/>
            <a:r>
              <a:rPr lang="en-US" dirty="0"/>
              <a:t>Ubuntu 18.04 Desktop LTS</a:t>
            </a:r>
            <a:endParaRPr lang="en-US" altLang="zh-TW" dirty="0"/>
          </a:p>
          <a:p>
            <a:pPr lvl="1"/>
            <a:r>
              <a:rPr lang="en-US" dirty="0"/>
              <a:t>Node.js + NPM</a:t>
            </a:r>
          </a:p>
          <a:p>
            <a:pPr lvl="1"/>
            <a:r>
              <a:rPr lang="en-US" dirty="0"/>
              <a:t>Docker +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352963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80D2-B97E-42F1-8F17-DFBDF40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2-4 Node.js - </a:t>
            </a:r>
            <a:r>
              <a:rPr lang="zh-TW" altLang="en-US" dirty="0"/>
              <a:t>教學資源 </a:t>
            </a:r>
            <a:r>
              <a:rPr lang="en-US" altLang="zh-TW" dirty="0"/>
              <a:t>(2/3)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3367-EF47-45F1-87D5-6A2A8446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endParaRPr lang="en-US" altLang="zh-TW" dirty="0"/>
          </a:p>
          <a:p>
            <a:pPr lvl="1"/>
            <a:r>
              <a:rPr lang="en-US" altLang="zh-TW" dirty="0"/>
              <a:t>XSS</a:t>
            </a:r>
            <a:r>
              <a:rPr lang="zh-TW" altLang="en-US" dirty="0"/>
              <a:t>示範</a:t>
            </a:r>
            <a:endParaRPr lang="en-US" altLang="zh-TW" dirty="0"/>
          </a:p>
          <a:p>
            <a:pPr lvl="1"/>
            <a:r>
              <a:rPr lang="zh-TW" altLang="en-US" dirty="0"/>
              <a:t>路徑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~/Desktop/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xss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-demo</a:t>
            </a:r>
          </a:p>
          <a:p>
            <a:pPr lvl="2"/>
            <a:r>
              <a:rPr lang="zh-TW" altLang="en-US" dirty="0"/>
              <a:t>透過</a:t>
            </a:r>
            <a:r>
              <a:rPr lang="en-US" altLang="zh-TW" dirty="0"/>
              <a:t> </a:t>
            </a:r>
            <a:r>
              <a:rPr lang="en-US" altLang="zh-TW" dirty="0">
                <a:latin typeface="Consolas" panose="020B0609020204030204" pitchFamily="49" charset="0"/>
              </a:rPr>
              <a:t>node app.js </a:t>
            </a:r>
            <a:r>
              <a:rPr lang="zh-TW" altLang="en-US" dirty="0"/>
              <a:t>執行</a:t>
            </a:r>
            <a:endParaRPr lang="en-US" altLang="zh-TW" dirty="0"/>
          </a:p>
          <a:p>
            <a:pPr lvl="1"/>
            <a:r>
              <a:rPr lang="zh-TW" altLang="en-US" dirty="0"/>
              <a:t>具弱點的程式碼</a:t>
            </a:r>
            <a:endParaRPr lang="en-US" altLang="zh-TW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./app.js </a:t>
            </a:r>
            <a:r>
              <a:rPr lang="en-US" dirty="0"/>
              <a:t>L18/22</a:t>
            </a:r>
          </a:p>
          <a:p>
            <a:pPr lvl="1"/>
            <a:r>
              <a:rPr lang="zh-TW" altLang="en-US" dirty="0"/>
              <a:t>對應防禦手法</a:t>
            </a:r>
            <a:endParaRPr lang="en-US" altLang="zh-TW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./app.js</a:t>
            </a:r>
            <a:r>
              <a:rPr lang="en-US" dirty="0"/>
              <a:t> L4~8/20/21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./configs/responseHeaderConfig.js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./validation/purify.js</a:t>
            </a:r>
          </a:p>
        </p:txBody>
      </p:sp>
    </p:spTree>
    <p:extLst>
      <p:ext uri="{BB962C8B-B14F-4D97-AF65-F5344CB8AC3E}">
        <p14:creationId xmlns:p14="http://schemas.microsoft.com/office/powerpoint/2010/main" val="426162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80D2-B97E-42F1-8F17-DFBDF40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2-4 Node.js - </a:t>
            </a:r>
            <a:r>
              <a:rPr lang="zh-TW" altLang="en-US" dirty="0"/>
              <a:t>教學資源 </a:t>
            </a:r>
            <a:r>
              <a:rPr lang="en-US" altLang="zh-TW"/>
              <a:t>(3/3)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3367-EF47-45F1-87D5-6A2A8446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endParaRPr lang="en-US" altLang="zh-TW" dirty="0"/>
          </a:p>
          <a:p>
            <a:pPr lvl="1"/>
            <a:r>
              <a:rPr lang="en-US" altLang="zh-TW" dirty="0" err="1"/>
              <a:t>SQLi</a:t>
            </a:r>
            <a:r>
              <a:rPr lang="zh-TW" altLang="en-US" dirty="0"/>
              <a:t>示範</a:t>
            </a:r>
            <a:endParaRPr lang="en-US" altLang="zh-TW" dirty="0"/>
          </a:p>
          <a:p>
            <a:pPr lvl="1"/>
            <a:r>
              <a:rPr lang="zh-TW" altLang="en-US" dirty="0"/>
              <a:t>路徑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~/Desktop/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sqli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-demo</a:t>
            </a:r>
          </a:p>
          <a:p>
            <a:pPr lvl="2"/>
            <a:r>
              <a:rPr lang="zh-TW" altLang="en-US" dirty="0"/>
              <a:t>透過</a:t>
            </a: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>
                <a:latin typeface="Consolas" panose="020B0609020204030204" pitchFamily="49" charset="0"/>
              </a:rPr>
              <a:t>docker-compose up </a:t>
            </a:r>
            <a:r>
              <a:rPr lang="zh-TW" altLang="en-US" dirty="0"/>
              <a:t>執行</a:t>
            </a:r>
            <a:endParaRPr lang="en-US" altLang="zh-TW" dirty="0"/>
          </a:p>
          <a:p>
            <a:pPr lvl="1"/>
            <a:r>
              <a:rPr lang="zh-TW" altLang="en-US" dirty="0"/>
              <a:t>具弱點的程式碼</a:t>
            </a:r>
            <a:endParaRPr lang="en-US" altLang="zh-TW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./routes/login.js </a:t>
            </a:r>
            <a:r>
              <a:rPr lang="en-US" dirty="0"/>
              <a:t>L27</a:t>
            </a:r>
          </a:p>
          <a:p>
            <a:pPr lvl="1"/>
            <a:r>
              <a:rPr lang="zh-TW" altLang="en-US" dirty="0"/>
              <a:t>對應防禦手法</a:t>
            </a:r>
            <a:endParaRPr lang="en-US" altLang="zh-TW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./routes/login.js </a:t>
            </a:r>
            <a:r>
              <a:rPr lang="en-US" dirty="0"/>
              <a:t>L11</a:t>
            </a:r>
          </a:p>
        </p:txBody>
      </p:sp>
    </p:spTree>
    <p:extLst>
      <p:ext uri="{BB962C8B-B14F-4D97-AF65-F5344CB8AC3E}">
        <p14:creationId xmlns:p14="http://schemas.microsoft.com/office/powerpoint/2010/main" val="3017918969"/>
      </p:ext>
    </p:extLst>
  </p:cSld>
  <p:clrMapOvr>
    <a:masterClrMapping/>
  </p:clrMapOvr>
</p:sld>
</file>

<file path=ppt/theme/theme1.xml><?xml version="1.0" encoding="utf-8"?>
<a:theme xmlns:a="http://schemas.openxmlformats.org/drawingml/2006/main" name="NPTU-Course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Custom 5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PTU-Course" id="{769320B9-2447-4614-8F77-F179A4AA27FC}" vid="{FFA91F28-2DC5-4AF3-9464-F1982D3D8B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NPTU-Course</Template>
  <TotalTime>39</TotalTime>
  <Words>147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Microsoft JhengHei</vt:lpstr>
      <vt:lpstr>Arial</vt:lpstr>
      <vt:lpstr>Consolas</vt:lpstr>
      <vt:lpstr>Times New Roman</vt:lpstr>
      <vt:lpstr>Wingdings</vt:lpstr>
      <vt:lpstr>NPTU-Course</vt:lpstr>
      <vt:lpstr>2-4 Node.js 教學資源介紹</vt:lpstr>
      <vt:lpstr>2-4 Node.js - 教學資源 (1/3)</vt:lpstr>
      <vt:lpstr>2-4 Node.js - 教學資源 (2/3)</vt:lpstr>
      <vt:lpstr>2-4 Node.js - 教學資源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Still Hsu</dc:creator>
  <cp:lastModifiedBy>Still Hsu</cp:lastModifiedBy>
  <cp:revision>2</cp:revision>
  <dcterms:created xsi:type="dcterms:W3CDTF">2019-09-12T04:56:11Z</dcterms:created>
  <dcterms:modified xsi:type="dcterms:W3CDTF">2019-12-15T18:20:02Z</dcterms:modified>
</cp:coreProperties>
</file>