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altLang="zh-TW"/>
              <a:t>Click icon to add online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DF925A2-9B04-41AD-AF8B-82A5F4D315E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Times New Roman" panose="02020603050405020304" pitchFamily="18" charset="0"/>
          <a:ea typeface="DFKai-SB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166A-D275-4B50-B6D8-0DB938661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5507-6B03-439E-AB52-1CA92735F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182"/>
      </p:ext>
    </p:extLst>
  </p:cSld>
  <p:clrMapOvr>
    <a:masterClrMapping/>
  </p:clrMapOvr>
</p:sld>
</file>

<file path=ppt/theme/theme1.xml><?xml version="1.0" encoding="utf-8"?>
<a:theme xmlns:a="http://schemas.openxmlformats.org/drawingml/2006/main" name="NPTU-Course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自訂 3">
      <a:majorFont>
        <a:latin typeface="Times New Roman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TU-Course" id="{769320B9-2447-4614-8F77-F179A4AA27FC}" vid="{FFA91F28-2DC5-4AF3-9464-F1982D3D8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NPTU-Course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NPTU-Course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Still Hsu</dc:creator>
  <cp:lastModifiedBy>Still Hsu</cp:lastModifiedBy>
  <cp:revision>1</cp:revision>
  <dcterms:created xsi:type="dcterms:W3CDTF">2019-09-12T04:56:11Z</dcterms:created>
  <dcterms:modified xsi:type="dcterms:W3CDTF">2019-09-12T04:56:27Z</dcterms:modified>
</cp:coreProperties>
</file>