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8" r:id="rId11"/>
    <p:sldId id="269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01456-5C54-4B6A-ABF8-519D2C06D45F}" v="19" dt="2019-08-21T02:19:30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57" d="100"/>
          <a:sy n="57" d="100"/>
        </p:scale>
        <p:origin x="1532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ill Hsu" userId="4ca04788c324ab33" providerId="LiveId" clId="{4BE01456-5C54-4B6A-ABF8-519D2C06D45F}"/>
    <pc:docChg chg="undo custSel addSld delSld modSld addMainMaster modMainMaster">
      <pc:chgData name="Still Hsu" userId="4ca04788c324ab33" providerId="LiveId" clId="{4BE01456-5C54-4B6A-ABF8-519D2C06D45F}" dt="2019-08-21T02:19:32.389" v="122" actId="6549"/>
      <pc:docMkLst>
        <pc:docMk/>
      </pc:docMkLst>
      <pc:sldChg chg="addSp delSp modSp">
        <pc:chgData name="Still Hsu" userId="4ca04788c324ab33" providerId="LiveId" clId="{4BE01456-5C54-4B6A-ABF8-519D2C06D45F}" dt="2019-08-21T02:00:24.025" v="7" actId="404"/>
        <pc:sldMkLst>
          <pc:docMk/>
          <pc:sldMk cId="0" sldId="256"/>
        </pc:sldMkLst>
        <pc:spChg chg="mod">
          <ac:chgData name="Still Hsu" userId="4ca04788c324ab33" providerId="LiveId" clId="{4BE01456-5C54-4B6A-ABF8-519D2C06D45F}" dt="2019-08-21T02:00:24.025" v="7" actId="404"/>
          <ac:spMkLst>
            <pc:docMk/>
            <pc:sldMk cId="0" sldId="256"/>
            <ac:spMk id="2" creationId="{00000000-0000-0000-0000-000000000000}"/>
          </ac:spMkLst>
        </pc:spChg>
        <pc:spChg chg="add del mod">
          <ac:chgData name="Still Hsu" userId="4ca04788c324ab33" providerId="LiveId" clId="{4BE01456-5C54-4B6A-ABF8-519D2C06D45F}" dt="2019-08-21T02:00:21.595" v="6"/>
          <ac:spMkLst>
            <pc:docMk/>
            <pc:sldMk cId="0" sldId="256"/>
            <ac:spMk id="4" creationId="{60D4B499-2A58-4831-8CB5-8958D8A71BAE}"/>
          </ac:spMkLst>
        </pc:spChg>
        <pc:spChg chg="add del mod">
          <ac:chgData name="Still Hsu" userId="4ca04788c324ab33" providerId="LiveId" clId="{4BE01456-5C54-4B6A-ABF8-519D2C06D45F}" dt="2019-08-21T02:00:21.595" v="6"/>
          <ac:spMkLst>
            <pc:docMk/>
            <pc:sldMk cId="0" sldId="256"/>
            <ac:spMk id="5" creationId="{1B3D414C-32ED-406B-A56A-5FD1D214894B}"/>
          </ac:spMkLst>
        </pc:spChg>
      </pc:sldChg>
      <pc:sldChg chg="addSp modSp">
        <pc:chgData name="Still Hsu" userId="4ca04788c324ab33" providerId="LiveId" clId="{4BE01456-5C54-4B6A-ABF8-519D2C06D45F}" dt="2019-08-21T02:19:32.389" v="122" actId="6549"/>
        <pc:sldMkLst>
          <pc:docMk/>
          <pc:sldMk cId="0" sldId="257"/>
        </pc:sldMkLst>
        <pc:spChg chg="mod">
          <ac:chgData name="Still Hsu" userId="4ca04788c324ab33" providerId="LiveId" clId="{4BE01456-5C54-4B6A-ABF8-519D2C06D45F}" dt="2019-08-21T02:19:32.389" v="122" actId="6549"/>
          <ac:spMkLst>
            <pc:docMk/>
            <pc:sldMk cId="0" sldId="257"/>
            <ac:spMk id="3" creationId="{00000000-0000-0000-0000-000000000000}"/>
          </ac:spMkLst>
        </pc:spChg>
        <pc:picChg chg="add mod modCrop">
          <ac:chgData name="Still Hsu" userId="4ca04788c324ab33" providerId="LiveId" clId="{4BE01456-5C54-4B6A-ABF8-519D2C06D45F}" dt="2019-08-21T02:00:49.928" v="13" actId="1076"/>
          <ac:picMkLst>
            <pc:docMk/>
            <pc:sldMk cId="0" sldId="257"/>
            <ac:picMk id="4" creationId="{DB7755CE-279F-4791-9889-2375025A6848}"/>
          </ac:picMkLst>
        </pc:picChg>
      </pc:sldChg>
      <pc:sldChg chg="delSp del">
        <pc:chgData name="Still Hsu" userId="4ca04788c324ab33" providerId="LiveId" clId="{4BE01456-5C54-4B6A-ABF8-519D2C06D45F}" dt="2019-08-21T02:00:51.518" v="14" actId="47"/>
        <pc:sldMkLst>
          <pc:docMk/>
          <pc:sldMk cId="0" sldId="258"/>
        </pc:sldMkLst>
        <pc:picChg chg="del">
          <ac:chgData name="Still Hsu" userId="4ca04788c324ab33" providerId="LiveId" clId="{4BE01456-5C54-4B6A-ABF8-519D2C06D45F}" dt="2019-08-21T02:00:30.019" v="8" actId="21"/>
          <ac:picMkLst>
            <pc:docMk/>
            <pc:sldMk cId="0" sldId="258"/>
            <ac:picMk id="2" creationId="{00000000-0000-0000-0000-000000000000}"/>
          </ac:picMkLst>
        </pc:picChg>
      </pc:sldChg>
      <pc:sldChg chg="addSp delSp modSp">
        <pc:chgData name="Still Hsu" userId="4ca04788c324ab33" providerId="LiveId" clId="{4BE01456-5C54-4B6A-ABF8-519D2C06D45F}" dt="2019-08-21T02:04:32.384" v="115"/>
        <pc:sldMkLst>
          <pc:docMk/>
          <pc:sldMk cId="0" sldId="259"/>
        </pc:sldMkLst>
        <pc:spChg chg="mod">
          <ac:chgData name="Still Hsu" userId="4ca04788c324ab33" providerId="LiveId" clId="{4BE01456-5C54-4B6A-ABF8-519D2C06D45F}" dt="2019-08-21T02:04:32.384" v="115"/>
          <ac:spMkLst>
            <pc:docMk/>
            <pc:sldMk cId="0" sldId="259"/>
            <ac:spMk id="3" creationId="{00000000-0000-0000-0000-000000000000}"/>
          </ac:spMkLst>
        </pc:spChg>
        <pc:spChg chg="add del">
          <ac:chgData name="Still Hsu" userId="4ca04788c324ab33" providerId="LiveId" clId="{4BE01456-5C54-4B6A-ABF8-519D2C06D45F}" dt="2019-08-21T02:03:49.475" v="67"/>
          <ac:spMkLst>
            <pc:docMk/>
            <pc:sldMk cId="0" sldId="259"/>
            <ac:spMk id="4" creationId="{CB8E93F9-1D05-43E1-AE83-C351EEB575DC}"/>
          </ac:spMkLst>
        </pc:spChg>
      </pc:sldChg>
      <pc:sldChg chg="modSp">
        <pc:chgData name="Still Hsu" userId="4ca04788c324ab33" providerId="LiveId" clId="{4BE01456-5C54-4B6A-ABF8-519D2C06D45F}" dt="2019-08-21T02:04:47.062" v="116" actId="20577"/>
        <pc:sldMkLst>
          <pc:docMk/>
          <pc:sldMk cId="0" sldId="262"/>
        </pc:sldMkLst>
        <pc:spChg chg="mod">
          <ac:chgData name="Still Hsu" userId="4ca04788c324ab33" providerId="LiveId" clId="{4BE01456-5C54-4B6A-ABF8-519D2C06D45F}" dt="2019-08-21T02:04:47.062" v="116" actId="20577"/>
          <ac:spMkLst>
            <pc:docMk/>
            <pc:sldMk cId="0" sldId="262"/>
            <ac:spMk id="3" creationId="{00000000-0000-0000-0000-000000000000}"/>
          </ac:spMkLst>
        </pc:spChg>
      </pc:sldChg>
      <pc:sldChg chg="addSp modSp">
        <pc:chgData name="Still Hsu" userId="4ca04788c324ab33" providerId="LiveId" clId="{4BE01456-5C54-4B6A-ABF8-519D2C06D45F}" dt="2019-08-21T02:01:07.031" v="18" actId="1076"/>
        <pc:sldMkLst>
          <pc:docMk/>
          <pc:sldMk cId="0" sldId="264"/>
        </pc:sldMkLst>
        <pc:picChg chg="add mod">
          <ac:chgData name="Still Hsu" userId="4ca04788c324ab33" providerId="LiveId" clId="{4BE01456-5C54-4B6A-ABF8-519D2C06D45F}" dt="2019-08-21T02:01:07.031" v="18" actId="1076"/>
          <ac:picMkLst>
            <pc:docMk/>
            <pc:sldMk cId="0" sldId="264"/>
            <ac:picMk id="4" creationId="{316A7EA6-354F-4696-AEB4-B5D89623B617}"/>
          </ac:picMkLst>
        </pc:picChg>
      </pc:sldChg>
      <pc:sldChg chg="delSp del">
        <pc:chgData name="Still Hsu" userId="4ca04788c324ab33" providerId="LiveId" clId="{4BE01456-5C54-4B6A-ABF8-519D2C06D45F}" dt="2019-08-21T02:01:09.020" v="19" actId="47"/>
        <pc:sldMkLst>
          <pc:docMk/>
          <pc:sldMk cId="0" sldId="265"/>
        </pc:sldMkLst>
        <pc:picChg chg="del">
          <ac:chgData name="Still Hsu" userId="4ca04788c324ab33" providerId="LiveId" clId="{4BE01456-5C54-4B6A-ABF8-519D2C06D45F}" dt="2019-08-21T02:01:02.294" v="15" actId="21"/>
          <ac:picMkLst>
            <pc:docMk/>
            <pc:sldMk cId="0" sldId="265"/>
            <ac:picMk id="2" creationId="{00000000-0000-0000-0000-000000000000}"/>
          </ac:picMkLst>
        </pc:picChg>
      </pc:sldChg>
      <pc:sldChg chg="addSp modSp">
        <pc:chgData name="Still Hsu" userId="4ca04788c324ab33" providerId="LiveId" clId="{4BE01456-5C54-4B6A-ABF8-519D2C06D45F}" dt="2019-08-21T02:01:39.088" v="28" actId="1076"/>
        <pc:sldMkLst>
          <pc:docMk/>
          <pc:sldMk cId="0" sldId="266"/>
        </pc:sldMkLst>
        <pc:picChg chg="add mod">
          <ac:chgData name="Still Hsu" userId="4ca04788c324ab33" providerId="LiveId" clId="{4BE01456-5C54-4B6A-ABF8-519D2C06D45F}" dt="2019-08-21T02:01:39.088" v="28" actId="1076"/>
          <ac:picMkLst>
            <pc:docMk/>
            <pc:sldMk cId="0" sldId="266"/>
            <ac:picMk id="4" creationId="{67516FAD-7769-4CC8-96D0-9660E31417C7}"/>
          </ac:picMkLst>
        </pc:picChg>
      </pc:sldChg>
      <pc:sldChg chg="delSp modSp del">
        <pc:chgData name="Still Hsu" userId="4ca04788c324ab33" providerId="LiveId" clId="{4BE01456-5C54-4B6A-ABF8-519D2C06D45F}" dt="2019-08-21T02:01:40.511" v="29" actId="47"/>
        <pc:sldMkLst>
          <pc:docMk/>
          <pc:sldMk cId="0" sldId="267"/>
        </pc:sldMkLst>
        <pc:picChg chg="del mod modCrop">
          <ac:chgData name="Still Hsu" userId="4ca04788c324ab33" providerId="LiveId" clId="{4BE01456-5C54-4B6A-ABF8-519D2C06D45F}" dt="2019-08-21T02:01:28.474" v="23" actId="21"/>
          <ac:picMkLst>
            <pc:docMk/>
            <pc:sldMk cId="0" sldId="267"/>
            <ac:picMk id="2" creationId="{00000000-0000-0000-0000-000000000000}"/>
          </ac:picMkLst>
        </pc:picChg>
      </pc:sldChg>
      <pc:sldChg chg="addSp modSp">
        <pc:chgData name="Still Hsu" userId="4ca04788c324ab33" providerId="LiveId" clId="{4BE01456-5C54-4B6A-ABF8-519D2C06D45F}" dt="2019-08-21T02:02:08.279" v="36" actId="1076"/>
        <pc:sldMkLst>
          <pc:docMk/>
          <pc:sldMk cId="0" sldId="269"/>
        </pc:sldMkLst>
        <pc:picChg chg="add mod">
          <ac:chgData name="Still Hsu" userId="4ca04788c324ab33" providerId="LiveId" clId="{4BE01456-5C54-4B6A-ABF8-519D2C06D45F}" dt="2019-08-21T02:02:08.279" v="36" actId="1076"/>
          <ac:picMkLst>
            <pc:docMk/>
            <pc:sldMk cId="0" sldId="269"/>
            <ac:picMk id="4" creationId="{559D8F23-B360-46C9-8E1E-4A40D681B49C}"/>
          </ac:picMkLst>
        </pc:picChg>
      </pc:sldChg>
      <pc:sldChg chg="delSp del">
        <pc:chgData name="Still Hsu" userId="4ca04788c324ab33" providerId="LiveId" clId="{4BE01456-5C54-4B6A-ABF8-519D2C06D45F}" dt="2019-08-21T02:02:10.974" v="37" actId="47"/>
        <pc:sldMkLst>
          <pc:docMk/>
          <pc:sldMk cId="0" sldId="270"/>
        </pc:sldMkLst>
        <pc:picChg chg="del">
          <ac:chgData name="Still Hsu" userId="4ca04788c324ab33" providerId="LiveId" clId="{4BE01456-5C54-4B6A-ABF8-519D2C06D45F}" dt="2019-08-21T02:01:53.595" v="30" actId="21"/>
          <ac:picMkLst>
            <pc:docMk/>
            <pc:sldMk cId="0" sldId="270"/>
            <ac:picMk id="2" creationId="{00000000-0000-0000-0000-000000000000}"/>
          </ac:picMkLst>
        </pc:picChg>
      </pc:sldChg>
      <pc:sldChg chg="modSp">
        <pc:chgData name="Still Hsu" userId="4ca04788c324ab33" providerId="LiveId" clId="{4BE01456-5C54-4B6A-ABF8-519D2C06D45F}" dt="2019-08-21T02:03:03.091" v="43" actId="12789"/>
        <pc:sldMkLst>
          <pc:docMk/>
          <pc:sldMk cId="0" sldId="271"/>
        </pc:sldMkLst>
        <pc:graphicFrameChg chg="mod modGraphic">
          <ac:chgData name="Still Hsu" userId="4ca04788c324ab33" providerId="LiveId" clId="{4BE01456-5C54-4B6A-ABF8-519D2C06D45F}" dt="2019-08-21T02:03:03.091" v="43" actId="12789"/>
          <ac:graphicFrameMkLst>
            <pc:docMk/>
            <pc:sldMk cId="0" sldId="271"/>
            <ac:graphicFrameMk id="6" creationId="{00000000-0000-0000-0000-000000000000}"/>
          </ac:graphicFrameMkLst>
        </pc:graphicFrameChg>
      </pc:sldChg>
      <pc:sldChg chg="modSp del">
        <pc:chgData name="Still Hsu" userId="4ca04788c324ab33" providerId="LiveId" clId="{4BE01456-5C54-4B6A-ABF8-519D2C06D45F}" dt="2019-08-21T02:02:45.927" v="40" actId="47"/>
        <pc:sldMkLst>
          <pc:docMk/>
          <pc:sldMk cId="0" sldId="272"/>
        </pc:sldMkLst>
        <pc:spChg chg="mod">
          <ac:chgData name="Still Hsu" userId="4ca04788c324ab33" providerId="LiveId" clId="{4BE01456-5C54-4B6A-ABF8-519D2C06D45F}" dt="2019-08-21T02:02:37.357" v="39" actId="948"/>
          <ac:spMkLst>
            <pc:docMk/>
            <pc:sldMk cId="0" sldId="272"/>
            <ac:spMk id="3" creationId="{00000000-0000-0000-0000-000000000000}"/>
          </ac:spMkLst>
        </pc:spChg>
      </pc:sldChg>
      <pc:sldChg chg="add del">
        <pc:chgData name="Still Hsu" userId="4ca04788c324ab33" providerId="LiveId" clId="{4BE01456-5C54-4B6A-ABF8-519D2C06D45F}" dt="2019-08-21T02:00:18.901" v="5" actId="47"/>
        <pc:sldMkLst>
          <pc:docMk/>
          <pc:sldMk cId="2603944271" sldId="273"/>
        </pc:sldMkLst>
      </pc:sldChg>
      <pc:sldChg chg="add del">
        <pc:chgData name="Still Hsu" userId="4ca04788c324ab33" providerId="LiveId" clId="{4BE01456-5C54-4B6A-ABF8-519D2C06D45F}" dt="2019-08-21T02:00:18.901" v="5" actId="47"/>
        <pc:sldMkLst>
          <pc:docMk/>
          <pc:sldMk cId="1728519967" sldId="274"/>
        </pc:sldMkLst>
      </pc:sldChg>
      <pc:sldMasterChg chg="modSldLayout">
        <pc:chgData name="Still Hsu" userId="4ca04788c324ab33" providerId="LiveId" clId="{4BE01456-5C54-4B6A-ABF8-519D2C06D45F}" dt="2019-08-21T01:59:28.843" v="2" actId="27028"/>
        <pc:sldMasterMkLst>
          <pc:docMk/>
          <pc:sldMasterMk cId="3676200875" sldId="2147483648"/>
        </pc:sldMasterMkLst>
        <pc:sldLayoutChg chg="replId">
          <pc:chgData name="Still Hsu" userId="4ca04788c324ab33" providerId="LiveId" clId="{4BE01456-5C54-4B6A-ABF8-519D2C06D45F}" dt="2019-08-21T01:59:28.278" v="0" actId="27028"/>
          <pc:sldLayoutMkLst>
            <pc:docMk/>
            <pc:sldMasterMk cId="3676200875" sldId="2147483648"/>
            <pc:sldLayoutMk cId="3566899855" sldId="2147483660"/>
          </pc:sldLayoutMkLst>
        </pc:sldLayoutChg>
        <pc:sldLayoutChg chg="replId">
          <pc:chgData name="Still Hsu" userId="4ca04788c324ab33" providerId="LiveId" clId="{4BE01456-5C54-4B6A-ABF8-519D2C06D45F}" dt="2019-08-21T01:59:28.278" v="0" actId="27028"/>
          <pc:sldLayoutMkLst>
            <pc:docMk/>
            <pc:sldMasterMk cId="3676200875" sldId="2147483648"/>
            <pc:sldLayoutMk cId="313914798" sldId="2147483661"/>
          </pc:sldLayoutMkLst>
        </pc:sldLayoutChg>
        <pc:sldLayoutChg chg="replId">
          <pc:chgData name="Still Hsu" userId="4ca04788c324ab33" providerId="LiveId" clId="{4BE01456-5C54-4B6A-ABF8-519D2C06D45F}" dt="2019-08-21T01:59:28.843" v="2" actId="27028"/>
          <pc:sldLayoutMkLst>
            <pc:docMk/>
            <pc:sldMasterMk cId="3676200875" sldId="2147483648"/>
            <pc:sldLayoutMk cId="2581529045" sldId="2147483662"/>
          </pc:sldLayoutMkLst>
        </pc:sldLayoutChg>
      </pc:sldMasterChg>
      <pc:sldMasterChg chg="modSp add addSldLayout">
        <pc:chgData name="Still Hsu" userId="4ca04788c324ab33" providerId="LiveId" clId="{4BE01456-5C54-4B6A-ABF8-519D2C06D45F}" dt="2019-08-21T01:59:43.784" v="4" actId="2711"/>
        <pc:sldMasterMkLst>
          <pc:docMk/>
          <pc:sldMasterMk cId="0" sldId="2147483657"/>
        </pc:sldMasterMkLst>
        <pc:spChg chg="mod">
          <ac:chgData name="Still Hsu" userId="4ca04788c324ab33" providerId="LiveId" clId="{4BE01456-5C54-4B6A-ABF8-519D2C06D45F}" dt="2019-08-21T01:59:43.784" v="4" actId="2711"/>
          <ac:spMkLst>
            <pc:docMk/>
            <pc:sldMasterMk cId="0" sldId="2147483657"/>
            <ac:spMk id="15363" creationId="{00000000-0000-0000-0000-000000000000}"/>
          </ac:spMkLst>
        </pc:spChg>
        <pc:sldLayoutChg chg="add">
          <pc:chgData name="Still Hsu" userId="4ca04788c324ab33" providerId="LiveId" clId="{4BE01456-5C54-4B6A-ABF8-519D2C06D45F}" dt="2019-08-21T01:59:28.278" v="0" actId="27028"/>
          <pc:sldLayoutMkLst>
            <pc:docMk/>
            <pc:sldMasterMk cId="0" sldId="2147483657"/>
            <pc:sldLayoutMk cId="0" sldId="2147483658"/>
          </pc:sldLayoutMkLst>
        </pc:sldLayoutChg>
        <pc:sldLayoutChg chg="add">
          <pc:chgData name="Still Hsu" userId="4ca04788c324ab33" providerId="LiveId" clId="{4BE01456-5C54-4B6A-ABF8-519D2C06D45F}" dt="2019-08-21T01:59:28.843" v="2" actId="27028"/>
          <pc:sldLayoutMkLst>
            <pc:docMk/>
            <pc:sldMasterMk cId="0" sldId="2147483657"/>
            <pc:sldLayoutMk cId="227261568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C977B-F1CF-467D-A504-F1FBA83CF163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7A114-1E1D-432B-AB29-139D9A5F8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8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2DC983-A656-4310-B853-8C30532C0C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1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zh-TW" altLang="en-US" noProof="0" dirty="0"/>
              <a:t>按一下以編輯母片標題樣式</a:t>
            </a:r>
            <a:endParaRPr lang="en-US" noProof="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zh-TW" altLang="en-US" noProof="0"/>
              <a:t>按一下以編輯母片副標題樣式</a:t>
            </a:r>
            <a:endParaRPr lang="en-US" noProof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7E5EE11-B15A-4C57-86DE-6B49DE7785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5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871C88EC-66AB-47BF-AFDF-0695C6489FF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3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 baseline="0">
          <a:solidFill>
            <a:schemeClr val="tx1"/>
          </a:solidFill>
          <a:latin typeface="Times New Roman" panose="02020603050405020304" pitchFamily="18" charset="0"/>
          <a:ea typeface="DFKai-SB" panose="03000509000000000000" pitchFamily="65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 baseline="0">
          <a:solidFill>
            <a:schemeClr val="tx1"/>
          </a:solidFill>
          <a:latin typeface="Times New Roman" panose="02020603050405020304" pitchFamily="18" charset="0"/>
          <a:ea typeface="DFKai-SB" panose="03000509000000000000" pitchFamily="65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 baseline="0">
          <a:solidFill>
            <a:schemeClr val="tx1"/>
          </a:solidFill>
          <a:latin typeface="Times New Roman" panose="02020603050405020304" pitchFamily="18" charset="0"/>
          <a:ea typeface="DFKai-SB" panose="03000509000000000000" pitchFamily="65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baseline="0">
          <a:solidFill>
            <a:schemeClr val="tx1"/>
          </a:solidFill>
          <a:latin typeface="Times New Roman" panose="02020603050405020304" pitchFamily="18" charset="0"/>
          <a:ea typeface="DFKai-SB" panose="03000509000000000000" pitchFamily="65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baseline="0">
          <a:solidFill>
            <a:schemeClr val="tx1"/>
          </a:solidFill>
          <a:latin typeface="Times New Roman" panose="02020603050405020304" pitchFamily="18" charset="0"/>
          <a:ea typeface="DFKai-SB" panose="03000509000000000000" pitchFamily="65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TW" sz="5400" dirty="0"/>
              <a:t>Node.js </a:t>
            </a:r>
            <a:r>
              <a:rPr lang="zh-TW" altLang="en-US" sz="5400" dirty="0"/>
              <a:t>環境設定及簡介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br>
              <a:rPr lang="en-US"/>
            </a:br>
            <a:br>
              <a:rPr lang="en-US"/>
            </a:b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NPM 風險偵測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如何進行初步偵測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npm audit</a:t>
            </a:r>
          </a:p>
          <a:p>
            <a:pPr lvl="2"/>
            <a:r>
              <a:t>於2018晚期新增</a:t>
            </a:r>
          </a:p>
          <a:p>
            <a:pPr lvl="2"/>
            <a:r>
              <a:t>告知哪些元件具有已知風險</a:t>
            </a:r>
          </a:p>
          <a:p>
            <a:pPr lvl="2"/>
            <a:r>
              <a:t>可透過 </a:t>
            </a:r>
            <a:r>
              <a:rPr sz="1800">
                <a:latin typeface="Courier"/>
              </a:rPr>
              <a:t>npm audit fix</a:t>
            </a:r>
            <a:r>
              <a:t> 自動更新任何具風險之元件</a:t>
            </a:r>
          </a:p>
        </p:txBody>
      </p:sp>
      <p:pic>
        <p:nvPicPr>
          <p:cNvPr id="4" name="Picture 3" descr="img/ch1-npm-audit.png">
            <a:extLst>
              <a:ext uri="{FF2B5EF4-FFF2-40B4-BE49-F238E27FC236}">
                <a16:creationId xmlns:a16="http://schemas.microsoft.com/office/drawing/2014/main" id="{559D8F23-B360-46C9-8E1E-4A40D681B49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2074" y="3257631"/>
            <a:ext cx="4479851" cy="332255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Severity (風險等級)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072133"/>
              </p:ext>
            </p:extLst>
          </p:nvPr>
        </p:nvGraphicFramePr>
        <p:xfrm>
          <a:off x="457200" y="2201825"/>
          <a:ext cx="8229600" cy="2454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87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風險等級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建議行動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87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Critical (極高)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須立即處理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87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High (高)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須盡快處理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87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Moderate (中)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時間准許情況下處理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87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Low (低)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 err="1"/>
                        <a:t>由擁有者自行決定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Node.js 是什麼?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 err="1"/>
              <a:t>一套基於</a:t>
            </a:r>
            <a:r>
              <a:rPr dirty="0"/>
              <a:t> Google Chrome 的 V8 JavaScript </a:t>
            </a:r>
            <a:r>
              <a:rPr dirty="0" err="1"/>
              <a:t>引擎所做的</a:t>
            </a:r>
            <a:r>
              <a:rPr dirty="0"/>
              <a:t> JavaScript </a:t>
            </a:r>
            <a:r>
              <a:rPr dirty="0" err="1"/>
              <a:t>執行引擎</a:t>
            </a:r>
            <a:endParaRPr dirty="0"/>
          </a:p>
          <a:p>
            <a:pPr lvl="1"/>
            <a:r>
              <a:rPr dirty="0" err="1"/>
              <a:t>由非同步事件</a:t>
            </a:r>
            <a:r>
              <a:rPr dirty="0"/>
              <a:t> (Asynchronous Events) </a:t>
            </a:r>
            <a:r>
              <a:rPr dirty="0" err="1"/>
              <a:t>作為基底</a:t>
            </a:r>
            <a:endParaRPr lang="en-US" dirty="0"/>
          </a:p>
          <a:p>
            <a:pPr lvl="1"/>
            <a:r>
              <a:rPr lang="zh-TW" altLang="en-US"/>
              <a:t>相</a:t>
            </a:r>
            <a:r>
              <a:rPr lang="zh-TW" altLang="en-US" dirty="0"/>
              <a:t>較於傳統網頁程式而言較輕巧</a:t>
            </a:r>
            <a:endParaRPr dirty="0"/>
          </a:p>
          <a:p>
            <a:pPr lvl="1"/>
            <a:r>
              <a:rPr dirty="0" err="1"/>
              <a:t>具彈性且易部屬</a:t>
            </a:r>
            <a:endParaRPr dirty="0"/>
          </a:p>
        </p:txBody>
      </p:sp>
      <p:pic>
        <p:nvPicPr>
          <p:cNvPr id="4" name="Picture 3" descr="img/ch1-nodejs-site.png">
            <a:extLst>
              <a:ext uri="{FF2B5EF4-FFF2-40B4-BE49-F238E27FC236}">
                <a16:creationId xmlns:a16="http://schemas.microsoft.com/office/drawing/2014/main" id="{DB7755CE-279F-4791-9889-2375025A6848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b="31561"/>
          <a:stretch/>
        </p:blipFill>
        <p:spPr bwMode="auto">
          <a:xfrm>
            <a:off x="4063705" y="3429000"/>
            <a:ext cx="4559300" cy="309426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安裝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Windows</a:t>
            </a:r>
          </a:p>
          <a:p>
            <a:pPr lvl="2"/>
            <a:r>
              <a:rPr dirty="0" err="1"/>
              <a:t>透過</a:t>
            </a:r>
            <a:r>
              <a:rPr dirty="0"/>
              <a:t> </a:t>
            </a:r>
            <a:r>
              <a:rPr dirty="0" err="1"/>
              <a:t>nodist</a:t>
            </a:r>
            <a:endParaRPr dirty="0"/>
          </a:p>
          <a:p>
            <a:pPr lvl="3"/>
            <a:r>
              <a:rPr dirty="0" err="1"/>
              <a:t>可隨時透過此工具更改Node.js版本</a:t>
            </a:r>
            <a:endParaRPr dirty="0"/>
          </a:p>
          <a:p>
            <a:pPr lvl="3"/>
            <a:r>
              <a:rPr dirty="0"/>
              <a:t>https://github.com/marcelklehr/nodist</a:t>
            </a:r>
          </a:p>
          <a:p>
            <a:pPr lvl="2"/>
            <a:r>
              <a:rPr dirty="0" err="1"/>
              <a:t>透過</a:t>
            </a:r>
            <a:r>
              <a:rPr dirty="0"/>
              <a:t> </a:t>
            </a:r>
            <a:r>
              <a:rPr dirty="0" err="1"/>
              <a:t>choco</a:t>
            </a:r>
            <a:endParaRPr dirty="0"/>
          </a:p>
          <a:p>
            <a:pPr lvl="3"/>
            <a:r>
              <a:rPr sz="1800" dirty="0" err="1">
                <a:latin typeface="Courier"/>
              </a:rPr>
              <a:t>choco</a:t>
            </a:r>
            <a:r>
              <a:rPr sz="1800" dirty="0">
                <a:latin typeface="Courier"/>
              </a:rPr>
              <a:t> install </a:t>
            </a:r>
            <a:r>
              <a:rPr sz="1800" dirty="0" err="1">
                <a:latin typeface="Courier"/>
              </a:rPr>
              <a:t>nodejs</a:t>
            </a:r>
            <a:endParaRPr sz="1800" dirty="0">
              <a:latin typeface="Courier"/>
            </a:endParaRPr>
          </a:p>
          <a:p>
            <a:pPr lvl="1"/>
            <a:r>
              <a:rPr dirty="0"/>
              <a:t>Linux</a:t>
            </a:r>
          </a:p>
          <a:p>
            <a:pPr lvl="2"/>
            <a:r>
              <a:rPr dirty="0" err="1"/>
              <a:t>透過</a:t>
            </a:r>
            <a:r>
              <a:rPr dirty="0"/>
              <a:t> </a:t>
            </a:r>
            <a:r>
              <a:rPr sz="1800" dirty="0">
                <a:latin typeface="Courier"/>
              </a:rPr>
              <a:t>apt</a:t>
            </a:r>
            <a:r>
              <a:rPr lang="en-US" sz="1800" dirty="0">
                <a:latin typeface="Courier"/>
              </a:rPr>
              <a:t>/</a:t>
            </a:r>
            <a:r>
              <a:rPr lang="en-US" sz="1800" dirty="0" err="1">
                <a:latin typeface="Courier"/>
              </a:rPr>
              <a:t>pacman</a:t>
            </a:r>
            <a:r>
              <a:rPr lang="en-US" sz="1800" dirty="0">
                <a:latin typeface="Courier"/>
              </a:rPr>
              <a:t>/</a:t>
            </a:r>
            <a:r>
              <a:rPr lang="zh-TW" altLang="en-US" sz="1800" dirty="0">
                <a:latin typeface="Courier"/>
              </a:rPr>
              <a:t>任一套件管理員</a:t>
            </a:r>
            <a:endParaRPr sz="1800" dirty="0">
              <a:latin typeface="Courier"/>
            </a:endParaRPr>
          </a:p>
          <a:p>
            <a:pPr lvl="3"/>
            <a:r>
              <a:rPr sz="1800" dirty="0">
                <a:latin typeface="Courier"/>
              </a:rPr>
              <a:t>apt install </a:t>
            </a:r>
            <a:r>
              <a:rPr sz="1800" dirty="0" err="1">
                <a:latin typeface="Courier"/>
              </a:rPr>
              <a:t>nodejs</a:t>
            </a:r>
            <a:endParaRPr lang="en-US" sz="1800" dirty="0">
              <a:latin typeface="Courier"/>
            </a:endParaRPr>
          </a:p>
          <a:p>
            <a:pPr lvl="3"/>
            <a:r>
              <a:rPr lang="en-US" dirty="0" err="1">
                <a:latin typeface="Courier"/>
              </a:rPr>
              <a:t>pacman</a:t>
            </a:r>
            <a:r>
              <a:rPr lang="en-US" dirty="0">
                <a:latin typeface="Courier"/>
              </a:rPr>
              <a:t> –S </a:t>
            </a:r>
            <a:r>
              <a:rPr lang="en-US" dirty="0" err="1">
                <a:latin typeface="Courier"/>
              </a:rPr>
              <a:t>nodejs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npm</a:t>
            </a:r>
            <a:endParaRPr sz="1800" dirty="0">
              <a:latin typeface="Courier"/>
            </a:endParaRPr>
          </a:p>
          <a:p>
            <a:pPr lvl="3"/>
            <a:r>
              <a:rPr dirty="0"/>
              <a:t>https://github.com/nodesource/distributions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NPM 簡介及使用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NPM 是什麼?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NPM 為 Node.js 的預設套件管理系統</a:t>
            </a:r>
          </a:p>
          <a:p>
            <a:pPr lvl="1"/>
            <a:r>
              <a:t>NPM 可用於管理專案中所使用的各式 JavaScript 套件</a:t>
            </a:r>
          </a:p>
          <a:p>
            <a:pPr lvl="2"/>
            <a:r>
              <a:t>e.g. </a:t>
            </a:r>
            <a:r>
              <a:rPr sz="1800">
                <a:latin typeface="Courier"/>
              </a:rPr>
              <a:t>Express</a:t>
            </a:r>
            <a:r>
              <a:t>, </a:t>
            </a:r>
            <a:r>
              <a:rPr sz="1800">
                <a:latin typeface="Courier"/>
              </a:rPr>
              <a:t>lucas</a:t>
            </a:r>
            <a:r>
              <a:t>, </a:t>
            </a:r>
            <a:r>
              <a:rPr sz="1800">
                <a:latin typeface="Courier"/>
              </a:rPr>
              <a:t>dompurify</a:t>
            </a:r>
            <a:r>
              <a:t>…etc.</a:t>
            </a:r>
          </a:p>
          <a:p>
            <a:pPr lvl="1"/>
            <a:r>
              <a:t>NPM 官方技術文件</a:t>
            </a:r>
          </a:p>
          <a:p>
            <a:pPr lvl="2"/>
            <a:r>
              <a:t>https://docs.npmjs.com/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package.json 是什麼?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NPM </a:t>
            </a:r>
            <a:r>
              <a:rPr dirty="0" err="1"/>
              <a:t>專案主核心之一</a:t>
            </a:r>
            <a:endParaRPr dirty="0"/>
          </a:p>
          <a:p>
            <a:pPr lvl="1"/>
            <a:r>
              <a:rPr dirty="0" err="1"/>
              <a:t>包含專案的詳細資訊如程式作者、所需套件等等的清單</a:t>
            </a:r>
            <a:endParaRPr dirty="0"/>
          </a:p>
          <a:p>
            <a:pPr lvl="2"/>
            <a:r>
              <a:rPr dirty="0" err="1"/>
              <a:t>類似於</a:t>
            </a:r>
            <a:r>
              <a:rPr dirty="0"/>
              <a:t> .NET </a:t>
            </a:r>
            <a:r>
              <a:rPr dirty="0" err="1"/>
              <a:t>程式的</a:t>
            </a:r>
            <a:r>
              <a:rPr dirty="0"/>
              <a:t> </a:t>
            </a:r>
            <a:r>
              <a:rPr sz="1800" dirty="0">
                <a:latin typeface="Courier"/>
              </a:rPr>
              <a:t>*.</a:t>
            </a:r>
            <a:r>
              <a:rPr sz="1800" dirty="0" err="1">
                <a:latin typeface="Courier"/>
              </a:rPr>
              <a:t>csproj</a:t>
            </a:r>
            <a:endParaRPr sz="1800" dirty="0">
              <a:latin typeface="Courier"/>
            </a:endParaRPr>
          </a:p>
          <a:p>
            <a:pPr lvl="1"/>
            <a:r>
              <a:rPr dirty="0" err="1"/>
              <a:t>範例如下</a:t>
            </a:r>
            <a:endParaRPr dirty="0"/>
          </a:p>
          <a:p>
            <a:pPr marL="1270000" lvl="0" indent="0">
              <a:buNone/>
            </a:pPr>
            <a:r>
              <a:rPr sz="1800" dirty="0">
                <a:solidFill>
                  <a:srgbClr val="06287E"/>
                </a:solidFill>
                <a:latin typeface="Courier"/>
              </a:rPr>
              <a:t>{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"name"</a:t>
            </a:r>
            <a:r>
              <a:rPr sz="1800" dirty="0">
                <a:solidFill>
                  <a:srgbClr val="06287E"/>
                </a:solidFill>
                <a:latin typeface="Courier"/>
              </a:rPr>
              <a:t>: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MyPackageName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solidFill>
                  <a:srgbClr val="06287E"/>
                </a:solidFill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"version"</a:t>
            </a:r>
            <a:r>
              <a:rPr sz="1800" dirty="0">
                <a:solidFill>
                  <a:srgbClr val="06287E"/>
                </a:solidFill>
                <a:latin typeface="Courier"/>
              </a:rPr>
              <a:t>: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"1.0.0"</a:t>
            </a:r>
            <a:r>
              <a:rPr sz="1800" dirty="0">
                <a:solidFill>
                  <a:srgbClr val="06287E"/>
                </a:solidFill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"description"</a:t>
            </a:r>
            <a:r>
              <a:rPr sz="1800" dirty="0">
                <a:solidFill>
                  <a:srgbClr val="06287E"/>
                </a:solidFill>
                <a:latin typeface="Courier"/>
              </a:rPr>
              <a:t>: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""</a:t>
            </a:r>
            <a:r>
              <a:rPr sz="1800" dirty="0">
                <a:solidFill>
                  <a:srgbClr val="06287E"/>
                </a:solidFill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"main"</a:t>
            </a:r>
            <a:r>
              <a:rPr sz="1800" dirty="0">
                <a:solidFill>
                  <a:srgbClr val="06287E"/>
                </a:solidFill>
                <a:latin typeface="Courier"/>
              </a:rPr>
              <a:t>: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"index.js"</a:t>
            </a:r>
            <a:r>
              <a:rPr sz="1800" dirty="0">
                <a:solidFill>
                  <a:srgbClr val="06287E"/>
                </a:solidFill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"author"</a:t>
            </a:r>
            <a:r>
              <a:rPr sz="1800" dirty="0">
                <a:solidFill>
                  <a:srgbClr val="06287E"/>
                </a:solidFill>
                <a:latin typeface="Courier"/>
              </a:rPr>
              <a:t>: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MyName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br>
              <a:rPr dirty="0"/>
            </a:br>
            <a:r>
              <a:rPr sz="1800" dirty="0">
                <a:solidFill>
                  <a:srgbClr val="06287E"/>
                </a:solidFill>
                <a:latin typeface="Courier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NPM 重點命令集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NPM 重點命令集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npm init &lt;initializers&gt;</a:t>
            </a:r>
          </a:p>
          <a:p>
            <a:pPr lvl="2"/>
            <a:r>
              <a:t>設定 package.json</a:t>
            </a:r>
          </a:p>
          <a:p>
            <a:pPr lvl="2"/>
            <a:r>
              <a:t>初期專案設定</a:t>
            </a:r>
          </a:p>
          <a:p>
            <a:pPr lvl="1"/>
            <a:r>
              <a:rPr sz="1800">
                <a:latin typeface="Courier"/>
              </a:rPr>
              <a:t>npm outdated</a:t>
            </a:r>
          </a:p>
          <a:p>
            <a:pPr lvl="2"/>
            <a:r>
              <a:t>檢查 package.json 中所提及之套件更新</a:t>
            </a:r>
          </a:p>
        </p:txBody>
      </p:sp>
      <p:pic>
        <p:nvPicPr>
          <p:cNvPr id="4" name="Picture 3" descr="img/ch1-npm-outdated.png">
            <a:extLst>
              <a:ext uri="{FF2B5EF4-FFF2-40B4-BE49-F238E27FC236}">
                <a16:creationId xmlns:a16="http://schemas.microsoft.com/office/drawing/2014/main" id="{316A7EA6-354F-4696-AEB4-B5D89623B617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4157330"/>
            <a:ext cx="8229600" cy="96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NPM 重點命令集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npm install &lt;package&gt;</a:t>
            </a:r>
          </a:p>
          <a:p>
            <a:pPr lvl="2"/>
            <a:r>
              <a:t>安裝 Node.js 套件</a:t>
            </a:r>
          </a:p>
          <a:p>
            <a:pPr lvl="2"/>
            <a:r>
              <a:t>可用於更新 NPM 本身</a:t>
            </a:r>
          </a:p>
          <a:p>
            <a:pPr lvl="3"/>
            <a:r>
              <a:rPr sz="1800">
                <a:latin typeface="Courier"/>
              </a:rPr>
              <a:t>npm install -g npm</a:t>
            </a:r>
          </a:p>
          <a:p>
            <a:pPr lvl="2"/>
            <a:r>
              <a:t>可直接安裝 GitHub 上套件</a:t>
            </a:r>
          </a:p>
          <a:p>
            <a:pPr lvl="3"/>
            <a:r>
              <a:rPr sz="1800">
                <a:latin typeface="Courier"/>
              </a:rPr>
              <a:t>npm install git://github.com/user/package.git#v1.1.0</a:t>
            </a:r>
          </a:p>
        </p:txBody>
      </p:sp>
      <p:pic>
        <p:nvPicPr>
          <p:cNvPr id="4" name="Picture 3" descr="img/ch1-npm-install.png">
            <a:extLst>
              <a:ext uri="{FF2B5EF4-FFF2-40B4-BE49-F238E27FC236}">
                <a16:creationId xmlns:a16="http://schemas.microsoft.com/office/drawing/2014/main" id="{67516FAD-7769-4CC8-96D0-9660E31417C7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b="74092"/>
          <a:stretch/>
        </p:blipFill>
        <p:spPr bwMode="auto">
          <a:xfrm>
            <a:off x="686779" y="4293265"/>
            <a:ext cx="7770442" cy="183766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227</Words>
  <Application>Microsoft Office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Courier</vt:lpstr>
      <vt:lpstr>Calibri</vt:lpstr>
      <vt:lpstr>Times New Roman</vt:lpstr>
      <vt:lpstr>Wingdings</vt:lpstr>
      <vt:lpstr>Level</vt:lpstr>
      <vt:lpstr>Node.js 環境設定及簡介</vt:lpstr>
      <vt:lpstr>Node.js 是什麼?</vt:lpstr>
      <vt:lpstr>安裝</vt:lpstr>
      <vt:lpstr>NPM 簡介及使用</vt:lpstr>
      <vt:lpstr>NPM 是什麼?</vt:lpstr>
      <vt:lpstr>package.json 是什麼?</vt:lpstr>
      <vt:lpstr>NPM 重點命令集</vt:lpstr>
      <vt:lpstr>NPM 重點命令集 #1</vt:lpstr>
      <vt:lpstr>NPM 重點命令集 #2</vt:lpstr>
      <vt:lpstr>NPM 風險偵測</vt:lpstr>
      <vt:lpstr>如何進行初步偵測</vt:lpstr>
      <vt:lpstr>Severity (風險等級)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環境設定及簡介</dc:title>
  <dc:creator/>
  <cp:keywords/>
  <cp:lastModifiedBy>Still Hsu</cp:lastModifiedBy>
  <cp:revision>1</cp:revision>
  <dcterms:created xsi:type="dcterms:W3CDTF">2019-08-21T01:58:58Z</dcterms:created>
  <dcterms:modified xsi:type="dcterms:W3CDTF">2019-08-21T02:19:33Z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institute">
    <vt:lpwstr/>
  </property>
</Properties>
</file>