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ABBFF-F7DD-4FE6-94B3-BE82FF263172}" v="71" dt="2019-10-24T21:55:42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963ABBFF-F7DD-4FE6-94B3-BE82FF263172}"/>
    <pc:docChg chg="undo custSel addSld modSld modMainMaster">
      <pc:chgData name="Still Hsu" userId="4ca04788c324ab33" providerId="LiveId" clId="{963ABBFF-F7DD-4FE6-94B3-BE82FF263172}" dt="2019-10-24T21:55:42.301" v="84" actId="207"/>
      <pc:docMkLst>
        <pc:docMk/>
      </pc:docMkLst>
      <pc:sldChg chg="addSp delSp modSp">
        <pc:chgData name="Still Hsu" userId="4ca04788c324ab33" providerId="LiveId" clId="{963ABBFF-F7DD-4FE6-94B3-BE82FF263172}" dt="2019-10-24T21:48:31.969" v="57"/>
        <pc:sldMkLst>
          <pc:docMk/>
          <pc:sldMk cId="1613215182" sldId="256"/>
        </pc:sldMkLst>
        <pc:spChg chg="del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2" creationId="{72A8166A-D275-4B50-B6D8-0DB938661C24}"/>
          </ac:spMkLst>
        </pc:spChg>
        <pc:spChg chg="del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3" creationId="{42345507-6B03-439E-AB52-1CA92735FE45}"/>
          </ac:spMkLst>
        </pc:spChg>
        <pc:spChg chg="add mod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4" creationId="{52F908BB-5702-4587-89C3-7C3DDEAEA015}"/>
          </ac:spMkLst>
        </pc:spChg>
        <pc:spChg chg="add mod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5" creationId="{2FCEBE0E-A91A-4635-85E1-701CCE0309DA}"/>
          </ac:spMkLst>
        </pc:spChg>
      </pc:sldChg>
      <pc:sldChg chg="addSp delSp modSp new mod modClrScheme chgLayout">
        <pc:chgData name="Still Hsu" userId="4ca04788c324ab33" providerId="LiveId" clId="{963ABBFF-F7DD-4FE6-94B3-BE82FF263172}" dt="2019-10-24T21:48:34.804" v="58"/>
        <pc:sldMkLst>
          <pc:docMk/>
          <pc:sldMk cId="3529637247" sldId="257"/>
        </pc:sldMkLst>
        <pc:spChg chg="del mod ord">
          <ac:chgData name="Still Hsu" userId="4ca04788c324ab33" providerId="LiveId" clId="{963ABBFF-F7DD-4FE6-94B3-BE82FF263172}" dt="2019-10-24T21:41:21.104" v="7" actId="700"/>
          <ac:spMkLst>
            <pc:docMk/>
            <pc:sldMk cId="3529637247" sldId="257"/>
            <ac:spMk id="2" creationId="{8AC56822-8724-421F-BDD0-6A2089A93360}"/>
          </ac:spMkLst>
        </pc:spChg>
        <pc:spChg chg="add del mod or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3" creationId="{3EEFE02E-9973-4B14-83B7-82B51872FA08}"/>
          </ac:spMkLst>
        </pc:spChg>
        <pc:spChg chg="add del mod or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4" creationId="{A075CD6F-1513-454D-ABBF-E241E0EE245C}"/>
          </ac:spMkLst>
        </pc:spChg>
        <pc:spChg chg="add mo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5" creationId="{648E6F83-A0E3-42C4-A32B-E38810AEDD6A}"/>
          </ac:spMkLst>
        </pc:spChg>
        <pc:spChg chg="add mo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6" creationId="{42B3B4AD-2EA0-4969-A183-69F15BF76F66}"/>
          </ac:spMkLst>
        </pc:spChg>
      </pc:sldChg>
      <pc:sldMasterChg chg="modSp addSldLayout delSldLayout modSldLayout sldLayoutOrd">
        <pc:chgData name="Still Hsu" userId="4ca04788c324ab33" providerId="LiveId" clId="{963ABBFF-F7DD-4FE6-94B3-BE82FF263172}" dt="2019-10-24T21:55:42.301" v="84" actId="207"/>
        <pc:sldMasterMkLst>
          <pc:docMk/>
          <pc:sldMasterMk cId="490527102" sldId="2147483672"/>
        </pc:sldMasterMkLst>
        <pc:spChg chg="mod">
          <ac:chgData name="Still Hsu" userId="4ca04788c324ab33" providerId="LiveId" clId="{963ABBFF-F7DD-4FE6-94B3-BE82FF263172}" dt="2019-10-24T21:42:02.963" v="20" actId="403"/>
          <ac:spMkLst>
            <pc:docMk/>
            <pc:sldMasterMk cId="490527102" sldId="2147483672"/>
            <ac:spMk id="15362" creationId="{00000000-0000-0000-0000-000000000000}"/>
          </ac:spMkLst>
        </pc:spChg>
        <pc:spChg chg="mod">
          <ac:chgData name="Still Hsu" userId="4ca04788c324ab33" providerId="LiveId" clId="{963ABBFF-F7DD-4FE6-94B3-BE82FF263172}" dt="2019-10-24T21:41:57.220" v="15" actId="404"/>
          <ac:spMkLst>
            <pc:docMk/>
            <pc:sldMasterMk cId="490527102" sldId="2147483672"/>
            <ac:spMk id="15363" creationId="{00000000-0000-0000-0000-000000000000}"/>
          </ac:spMkLst>
        </pc:spChg>
        <pc:sldLayoutChg chg="addSp delSp modSp">
          <pc:chgData name="Still Hsu" userId="4ca04788c324ab33" providerId="LiveId" clId="{963ABBFF-F7DD-4FE6-94B3-BE82FF263172}" dt="2019-10-24T21:50:21.113" v="60" actId="113"/>
          <pc:sldLayoutMkLst>
            <pc:docMk/>
            <pc:sldMasterMk cId="490527102" sldId="2147483672"/>
            <pc:sldLayoutMk cId="3640921868" sldId="2147483673"/>
          </pc:sldLayoutMkLst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0" creationId="{E7D4FC3C-1D88-474A-A6BF-E9EE21D82F64}"/>
            </ac:spMkLst>
          </pc:spChg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1" creationId="{CAFA7AD7-7079-46BB-9512-95E1C1C93A4C}"/>
            </ac:spMkLst>
          </pc:spChg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2" creationId="{2F2D1EAF-5811-4EF4-BFE6-BADE17C860A0}"/>
            </ac:spMkLst>
          </pc:spChg>
          <pc:spChg chg="add mod">
            <ac:chgData name="Still Hsu" userId="4ca04788c324ab33" providerId="LiveId" clId="{963ABBFF-F7DD-4FE6-94B3-BE82FF263172}" dt="2019-10-24T21:50:19.673" v="59" actId="113"/>
            <ac:spMkLst>
              <pc:docMk/>
              <pc:sldMasterMk cId="490527102" sldId="2147483672"/>
              <pc:sldLayoutMk cId="3640921868" sldId="2147483673"/>
              <ac:spMk id="13" creationId="{F93C8682-563B-4AEA-9CC7-EA0EF506A6CD}"/>
            </ac:spMkLst>
          </pc:spChg>
          <pc:spChg chg="add mod">
            <ac:chgData name="Still Hsu" userId="4ca04788c324ab33" providerId="LiveId" clId="{963ABBFF-F7DD-4FE6-94B3-BE82FF263172}" dt="2019-10-24T21:50:21.113" v="60" actId="113"/>
            <ac:spMkLst>
              <pc:docMk/>
              <pc:sldMasterMk cId="490527102" sldId="2147483672"/>
              <pc:sldLayoutMk cId="3640921868" sldId="2147483673"/>
              <ac:spMk id="14" creationId="{478357BF-44C4-425C-8EEB-7C10941A69C3}"/>
            </ac:spMkLst>
          </pc:spChg>
          <pc:spChg chg="del mod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86" creationId="{00000000-0000-0000-0000-000000000000}"/>
            </ac:spMkLst>
          </pc:spChg>
          <pc:spChg chg="del mod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87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3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4" creationId="{00000000-0000-0000-0000-000000000000}"/>
            </ac:spMkLst>
          </pc:spChg>
        </pc:sldLayoutChg>
        <pc:sldLayoutChg chg="modSp">
          <pc:chgData name="Still Hsu" userId="4ca04788c324ab33" providerId="LiveId" clId="{963ABBFF-F7DD-4FE6-94B3-BE82FF263172}" dt="2019-10-24T21:52:36.913" v="63" actId="404"/>
          <pc:sldLayoutMkLst>
            <pc:docMk/>
            <pc:sldMasterMk cId="490527102" sldId="2147483672"/>
            <pc:sldLayoutMk cId="1404864942" sldId="2147483674"/>
          </pc:sldLayoutMkLst>
          <pc:spChg chg="mod">
            <ac:chgData name="Still Hsu" userId="4ca04788c324ab33" providerId="LiveId" clId="{963ABBFF-F7DD-4FE6-94B3-BE82FF263172}" dt="2019-10-24T21:52:36.913" v="63" actId="404"/>
            <ac:spMkLst>
              <pc:docMk/>
              <pc:sldMasterMk cId="490527102" sldId="2147483672"/>
              <pc:sldLayoutMk cId="1404864942" sldId="2147483674"/>
              <ac:spMk id="3" creationId="{00000000-0000-0000-0000-000000000000}"/>
            </ac:spMkLst>
          </pc:spChg>
        </pc:sldLayoutChg>
        <pc:sldLayoutChg chg="delSp modSp del">
          <pc:chgData name="Still Hsu" userId="4ca04788c324ab33" providerId="LiveId" clId="{963ABBFF-F7DD-4FE6-94B3-BE82FF263172}" dt="2019-10-24T21:47:15.359" v="48" actId="2696"/>
          <pc:sldLayoutMkLst>
            <pc:docMk/>
            <pc:sldMasterMk cId="490527102" sldId="2147483672"/>
            <pc:sldLayoutMk cId="2864600874" sldId="2147483675"/>
          </pc:sldLayoutMkLst>
          <pc:spChg chg="mod">
            <ac:chgData name="Still Hsu" userId="4ca04788c324ab33" providerId="LiveId" clId="{963ABBFF-F7DD-4FE6-94B3-BE82FF263172}" dt="2019-10-24T21:46:56.846" v="45" actId="14100"/>
            <ac:spMkLst>
              <pc:docMk/>
              <pc:sldMasterMk cId="490527102" sldId="2147483672"/>
              <pc:sldLayoutMk cId="2864600874" sldId="2147483675"/>
              <ac:spMk id="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40.495" v="41" actId="478"/>
            <ac:spMkLst>
              <pc:docMk/>
              <pc:sldMasterMk cId="490527102" sldId="2147483672"/>
              <pc:sldLayoutMk cId="2864600874" sldId="2147483675"/>
              <ac:spMk id="3" creationId="{00000000-0000-0000-0000-000000000000}"/>
            </ac:spMkLst>
          </pc:spChg>
        </pc:sldLayoutChg>
        <pc:sldLayoutChg chg="addSp delSp modSp add del mod ord modTransition">
          <pc:chgData name="Still Hsu" userId="4ca04788c324ab33" providerId="LiveId" clId="{963ABBFF-F7DD-4FE6-94B3-BE82FF263172}" dt="2019-10-24T21:46:16.954" v="38" actId="2696"/>
          <pc:sldLayoutMkLst>
            <pc:docMk/>
            <pc:sldMasterMk cId="490527102" sldId="2147483672"/>
            <pc:sldLayoutMk cId="1676160343" sldId="2147483686"/>
          </pc:sldLayoutMkLst>
          <pc:spChg chg="add del mod">
            <ac:chgData name="Still Hsu" userId="4ca04788c324ab33" providerId="LiveId" clId="{963ABBFF-F7DD-4FE6-94B3-BE82FF263172}" dt="2019-10-24T21:45:50.609" v="30" actId="478"/>
            <ac:spMkLst>
              <pc:docMk/>
              <pc:sldMasterMk cId="490527102" sldId="2147483672"/>
              <pc:sldLayoutMk cId="1676160343" sldId="2147483686"/>
              <ac:spMk id="10" creationId="{6D9406CE-7AD9-4E1B-B9AA-4225B66AB9F2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1" creationId="{4CEEC8E9-5A43-42CD-B4B9-6C39E136CC2E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2" creationId="{C119B825-3282-4974-814F-83FCE640B23C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3" creationId="{4F55FCC2-8E54-4D23-B880-630A835CA1FD}"/>
            </ac:spMkLst>
          </pc:spChg>
          <pc:spChg chg="add mod">
            <ac:chgData name="Still Hsu" userId="4ca04788c324ab33" providerId="LiveId" clId="{963ABBFF-F7DD-4FE6-94B3-BE82FF263172}" dt="2019-10-24T21:45:56.444" v="32" actId="255"/>
            <ac:spMkLst>
              <pc:docMk/>
              <pc:sldMasterMk cId="490527102" sldId="2147483672"/>
              <pc:sldLayoutMk cId="1676160343" sldId="2147483686"/>
              <ac:spMk id="14" creationId="{71B9AEDB-BCFF-4C29-8411-B045D13536D5}"/>
            </ac:spMkLst>
          </pc:spChg>
          <pc:spChg chg="add mod">
            <ac:chgData name="Still Hsu" userId="4ca04788c324ab33" providerId="LiveId" clId="{963ABBFF-F7DD-4FE6-94B3-BE82FF263172}" dt="2019-10-24T21:45:58.920" v="33" actId="255"/>
            <ac:spMkLst>
              <pc:docMk/>
              <pc:sldMasterMk cId="490527102" sldId="2147483672"/>
              <pc:sldLayoutMk cId="1676160343" sldId="2147483686"/>
              <ac:spMk id="15" creationId="{130AB885-D2CB-47A9-97DA-501A8006F729}"/>
            </ac:spMkLst>
          </pc:spChg>
          <pc:spChg chg="del mod">
            <ac:chgData name="Still Hsu" userId="4ca04788c324ab33" providerId="LiveId" clId="{963ABBFF-F7DD-4FE6-94B3-BE82FF263172}" dt="2019-10-24T21:45:50.609" v="30" actId="478"/>
            <ac:spMkLst>
              <pc:docMk/>
              <pc:sldMasterMk cId="490527102" sldId="2147483672"/>
              <pc:sldLayoutMk cId="1676160343" sldId="2147483686"/>
              <ac:spMk id="16386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0:01.259" v="2" actId="478"/>
            <ac:spMkLst>
              <pc:docMk/>
              <pc:sldMasterMk cId="490527102" sldId="2147483672"/>
              <pc:sldLayoutMk cId="1676160343" sldId="2147483686"/>
              <ac:spMk id="16387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3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4" creationId="{00000000-0000-0000-0000-000000000000}"/>
            </ac:spMkLst>
          </pc:spChg>
        </pc:sldLayoutChg>
        <pc:sldLayoutChg chg="addSp delSp modSp add mod modTransition">
          <pc:chgData name="Still Hsu" userId="4ca04788c324ab33" providerId="LiveId" clId="{963ABBFF-F7DD-4FE6-94B3-BE82FF263172}" dt="2019-10-24T21:50:28.468" v="62" actId="113"/>
          <pc:sldLayoutMkLst>
            <pc:docMk/>
            <pc:sldMasterMk cId="490527102" sldId="2147483672"/>
            <pc:sldLayoutMk cId="4205653529" sldId="2147483687"/>
          </pc:sldLayoutMkLst>
          <pc:spChg chg="add 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0" creationId="{2AED8E50-C875-4879-BFC0-E7BF0E4386BE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1" creationId="{4CEEC8E9-5A43-42CD-B4B9-6C39E136CC2E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2" creationId="{C119B825-3282-4974-814F-83FCE640B23C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3" creationId="{4F55FCC2-8E54-4D23-B880-630A835CA1FD}"/>
            </ac:spMkLst>
          </pc:spChg>
          <pc:spChg chg="mod">
            <ac:chgData name="Still Hsu" userId="4ca04788c324ab33" providerId="LiveId" clId="{963ABBFF-F7DD-4FE6-94B3-BE82FF263172}" dt="2019-10-24T21:50:28.468" v="62" actId="113"/>
            <ac:spMkLst>
              <pc:docMk/>
              <pc:sldMasterMk cId="490527102" sldId="2147483672"/>
              <pc:sldLayoutMk cId="4205653529" sldId="2147483687"/>
              <ac:spMk id="14" creationId="{71B9AEDB-BCFF-4C29-8411-B045D13536D5}"/>
            </ac:spMkLst>
          </pc:spChg>
          <pc:spChg chg="del">
            <ac:chgData name="Still Hsu" userId="4ca04788c324ab33" providerId="LiveId" clId="{963ABBFF-F7DD-4FE6-94B3-BE82FF263172}" dt="2019-10-24T21:46:28.570" v="39" actId="478"/>
            <ac:spMkLst>
              <pc:docMk/>
              <pc:sldMasterMk cId="490527102" sldId="2147483672"/>
              <pc:sldLayoutMk cId="4205653529" sldId="2147483687"/>
              <ac:spMk id="15" creationId="{130AB885-D2CB-47A9-97DA-501A8006F729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88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89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90" creationId="{00000000-0000-0000-0000-000000000000}"/>
            </ac:spMkLst>
          </pc:spChg>
        </pc:sldLayoutChg>
        <pc:sldLayoutChg chg="modSp add mod modTransition">
          <pc:chgData name="Still Hsu" userId="4ca04788c324ab33" providerId="LiveId" clId="{963ABBFF-F7DD-4FE6-94B3-BE82FF263172}" dt="2019-10-24T21:47:51.509" v="56" actId="122"/>
          <pc:sldLayoutMkLst>
            <pc:docMk/>
            <pc:sldMasterMk cId="490527102" sldId="2147483672"/>
            <pc:sldLayoutMk cId="4161327237" sldId="2147483688"/>
          </pc:sldLayoutMkLst>
          <pc:spChg chg="mod">
            <ac:chgData name="Still Hsu" userId="4ca04788c324ab33" providerId="LiveId" clId="{963ABBFF-F7DD-4FE6-94B3-BE82FF263172}" dt="2019-10-24T21:47:51.509" v="56" actId="122"/>
            <ac:spMkLst>
              <pc:docMk/>
              <pc:sldMasterMk cId="490527102" sldId="2147483672"/>
              <pc:sldLayoutMk cId="4161327237" sldId="2147483688"/>
              <ac:spMk id="2" creationId="{00000000-0000-0000-0000-000000000000}"/>
            </ac:spMkLst>
          </pc:spChg>
        </pc:sldLayoutChg>
        <pc:sldLayoutChg chg="delSp modSp add del mod ord modTransition">
          <pc:chgData name="Still Hsu" userId="4ca04788c324ab33" providerId="LiveId" clId="{963ABBFF-F7DD-4FE6-94B3-BE82FF263172}" dt="2019-10-24T21:54:25.644" v="65" actId="2696"/>
          <pc:sldLayoutMkLst>
            <pc:docMk/>
            <pc:sldMasterMk cId="490527102" sldId="2147483672"/>
            <pc:sldLayoutMk cId="495915112" sldId="2147483689"/>
          </pc:sldLayoutMkLst>
          <pc:spChg chg="mod">
            <ac:chgData name="Still Hsu" userId="4ca04788c324ab33" providerId="LiveId" clId="{963ABBFF-F7DD-4FE6-94B3-BE82FF263172}" dt="2019-10-24T21:47:41.173" v="55" actId="113"/>
            <ac:spMkLst>
              <pc:docMk/>
              <pc:sldMasterMk cId="490527102" sldId="2147483672"/>
              <pc:sldLayoutMk cId="495915112" sldId="2147483689"/>
              <ac:spMk id="13" creationId="{F93C8682-563B-4AEA-9CC7-EA0EF506A6CD}"/>
            </ac:spMkLst>
          </pc:spChg>
          <pc:spChg chg="del">
            <ac:chgData name="Still Hsu" userId="4ca04788c324ab33" providerId="LiveId" clId="{963ABBFF-F7DD-4FE6-94B3-BE82FF263172}" dt="2019-10-24T21:47:31.040" v="52" actId="478"/>
            <ac:spMkLst>
              <pc:docMk/>
              <pc:sldMasterMk cId="490527102" sldId="2147483672"/>
              <pc:sldLayoutMk cId="495915112" sldId="2147483689"/>
              <ac:spMk id="14" creationId="{478357BF-44C4-425C-8EEB-7C10941A69C3}"/>
            </ac:spMkLst>
          </pc:spChg>
        </pc:sldLayoutChg>
        <pc:sldLayoutChg chg="add mod modTransition">
          <pc:chgData name="Still Hsu" userId="4ca04788c324ab33" providerId="LiveId" clId="{963ABBFF-F7DD-4FE6-94B3-BE82FF263172}" dt="2019-10-24T21:54:18.910" v="64" actId="2890"/>
          <pc:sldLayoutMkLst>
            <pc:docMk/>
            <pc:sldMasterMk cId="490527102" sldId="2147483672"/>
            <pc:sldLayoutMk cId="869585866" sldId="2147483690"/>
          </pc:sldLayoutMkLst>
        </pc:sldLayoutChg>
        <pc:sldLayoutChg chg="modSp add mod ord modTransition">
          <pc:chgData name="Still Hsu" userId="4ca04788c324ab33" providerId="LiveId" clId="{963ABBFF-F7DD-4FE6-94B3-BE82FF263172}" dt="2019-10-24T21:55:42.301" v="84" actId="207"/>
          <pc:sldLayoutMkLst>
            <pc:docMk/>
            <pc:sldMasterMk cId="490527102" sldId="2147483672"/>
            <pc:sldLayoutMk cId="3382031660" sldId="2147483691"/>
          </pc:sldLayoutMkLst>
          <pc:spChg chg="mod">
            <ac:chgData name="Still Hsu" userId="4ca04788c324ab33" providerId="LiveId" clId="{963ABBFF-F7DD-4FE6-94B3-BE82FF263172}" dt="2019-10-24T21:55:42.301" v="84" actId="207"/>
            <ac:spMkLst>
              <pc:docMk/>
              <pc:sldMasterMk cId="490527102" sldId="2147483672"/>
              <pc:sldLayoutMk cId="3382031660" sldId="2147483691"/>
              <ac:spMk id="13" creationId="{F93C8682-563B-4AEA-9CC7-EA0EF506A6CD}"/>
            </ac:spMkLst>
          </pc:spChg>
          <pc:spChg chg="mod">
            <ac:chgData name="Still Hsu" userId="4ca04788c324ab33" providerId="LiveId" clId="{963ABBFF-F7DD-4FE6-94B3-BE82FF263172}" dt="2019-10-24T21:55:30.382" v="82" actId="14100"/>
            <ac:spMkLst>
              <pc:docMk/>
              <pc:sldMasterMk cId="490527102" sldId="2147483672"/>
              <pc:sldLayoutMk cId="3382031660" sldId="2147483691"/>
              <ac:spMk id="14" creationId="{478357BF-44C4-425C-8EEB-7C10941A69C3}"/>
            </ac:spMkLst>
          </pc:spChg>
        </pc:sldLayoutChg>
        <pc:sldLayoutChg chg="add del mod modTransition">
          <pc:chgData name="Still Hsu" userId="4ca04788c324ab33" providerId="LiveId" clId="{963ABBFF-F7DD-4FE6-94B3-BE82FF263172}" dt="2019-10-24T21:54:31.115" v="69" actId="2890"/>
          <pc:sldLayoutMkLst>
            <pc:docMk/>
            <pc:sldMasterMk cId="490527102" sldId="2147483672"/>
            <pc:sldLayoutMk cId="3693393627" sldId="214748369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908BB-5702-4587-89C3-7C3DDEAEA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CEBE0E-A91A-4635-85E1-701CCE030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8E6F83-A0E3-42C4-A32B-E38810AE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B4AD-2EA0-4969-A183-69F15BF7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7247"/>
      </p:ext>
    </p:extLst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NPTU-Course</Template>
  <TotalTime>16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Microsoft JhengHei</vt:lpstr>
      <vt:lpstr>Arial</vt:lpstr>
      <vt:lpstr>Times New Roman</vt:lpstr>
      <vt:lpstr>Wingdings</vt:lpstr>
      <vt:lpstr>NPTU-Course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 Hsu</dc:creator>
  <cp:lastModifiedBy>Still Hsu</cp:lastModifiedBy>
  <cp:revision>1</cp:revision>
  <dcterms:created xsi:type="dcterms:W3CDTF">2019-09-12T04:56:11Z</dcterms:created>
  <dcterms:modified xsi:type="dcterms:W3CDTF">2019-10-24T21:55:51Z</dcterms:modified>
</cp:coreProperties>
</file>