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3ABBFF-F7DD-4FE6-94B3-BE82FF263172}" v="91" dt="2019-10-24T22:18:09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ill Hsu" userId="4ca04788c324ab33" providerId="LiveId" clId="{963ABBFF-F7DD-4FE6-94B3-BE82FF263172}"/>
    <pc:docChg chg="undo custSel addSld modSld modMainMaster">
      <pc:chgData name="Still Hsu" userId="4ca04788c324ab33" providerId="LiveId" clId="{963ABBFF-F7DD-4FE6-94B3-BE82FF263172}" dt="2019-10-24T22:18:09.620" v="104"/>
      <pc:docMkLst>
        <pc:docMk/>
      </pc:docMkLst>
      <pc:sldChg chg="addSp delSp modSp">
        <pc:chgData name="Still Hsu" userId="4ca04788c324ab33" providerId="LiveId" clId="{963ABBFF-F7DD-4FE6-94B3-BE82FF263172}" dt="2019-10-24T21:48:31.969" v="57"/>
        <pc:sldMkLst>
          <pc:docMk/>
          <pc:sldMk cId="1613215182" sldId="256"/>
        </pc:sldMkLst>
        <pc:spChg chg="del">
          <ac:chgData name="Still Hsu" userId="4ca04788c324ab33" providerId="LiveId" clId="{963ABBFF-F7DD-4FE6-94B3-BE82FF263172}" dt="2019-10-24T21:48:31.969" v="57"/>
          <ac:spMkLst>
            <pc:docMk/>
            <pc:sldMk cId="1613215182" sldId="256"/>
            <ac:spMk id="2" creationId="{72A8166A-D275-4B50-B6D8-0DB938661C24}"/>
          </ac:spMkLst>
        </pc:spChg>
        <pc:spChg chg="del">
          <ac:chgData name="Still Hsu" userId="4ca04788c324ab33" providerId="LiveId" clId="{963ABBFF-F7DD-4FE6-94B3-BE82FF263172}" dt="2019-10-24T21:48:31.969" v="57"/>
          <ac:spMkLst>
            <pc:docMk/>
            <pc:sldMk cId="1613215182" sldId="256"/>
            <ac:spMk id="3" creationId="{42345507-6B03-439E-AB52-1CA92735FE45}"/>
          </ac:spMkLst>
        </pc:spChg>
        <pc:spChg chg="add mod">
          <ac:chgData name="Still Hsu" userId="4ca04788c324ab33" providerId="LiveId" clId="{963ABBFF-F7DD-4FE6-94B3-BE82FF263172}" dt="2019-10-24T21:48:31.969" v="57"/>
          <ac:spMkLst>
            <pc:docMk/>
            <pc:sldMk cId="1613215182" sldId="256"/>
            <ac:spMk id="4" creationId="{52F908BB-5702-4587-89C3-7C3DDEAEA015}"/>
          </ac:spMkLst>
        </pc:spChg>
        <pc:spChg chg="add mod">
          <ac:chgData name="Still Hsu" userId="4ca04788c324ab33" providerId="LiveId" clId="{963ABBFF-F7DD-4FE6-94B3-BE82FF263172}" dt="2019-10-24T21:48:31.969" v="57"/>
          <ac:spMkLst>
            <pc:docMk/>
            <pc:sldMk cId="1613215182" sldId="256"/>
            <ac:spMk id="5" creationId="{2FCEBE0E-A91A-4635-85E1-701CCE0309DA}"/>
          </ac:spMkLst>
        </pc:spChg>
      </pc:sldChg>
      <pc:sldChg chg="addSp delSp modSp new mod modClrScheme chgLayout">
        <pc:chgData name="Still Hsu" userId="4ca04788c324ab33" providerId="LiveId" clId="{963ABBFF-F7DD-4FE6-94B3-BE82FF263172}" dt="2019-10-24T22:18:09.620" v="104"/>
        <pc:sldMkLst>
          <pc:docMk/>
          <pc:sldMk cId="3529637247" sldId="257"/>
        </pc:sldMkLst>
        <pc:spChg chg="add mod">
          <ac:chgData name="Still Hsu" userId="4ca04788c324ab33" providerId="LiveId" clId="{963ABBFF-F7DD-4FE6-94B3-BE82FF263172}" dt="2019-10-24T22:18:09.620" v="104"/>
          <ac:spMkLst>
            <pc:docMk/>
            <pc:sldMk cId="3529637247" sldId="257"/>
            <ac:spMk id="2" creationId="{5FE380D2-B97E-42F1-8F17-DFBDF4001072}"/>
          </ac:spMkLst>
        </pc:spChg>
        <pc:spChg chg="del mod ord">
          <ac:chgData name="Still Hsu" userId="4ca04788c324ab33" providerId="LiveId" clId="{963ABBFF-F7DD-4FE6-94B3-BE82FF263172}" dt="2019-10-24T21:41:21.104" v="7" actId="700"/>
          <ac:spMkLst>
            <pc:docMk/>
            <pc:sldMk cId="3529637247" sldId="257"/>
            <ac:spMk id="2" creationId="{8AC56822-8724-421F-BDD0-6A2089A93360}"/>
          </ac:spMkLst>
        </pc:spChg>
        <pc:spChg chg="add del mod ord">
          <ac:chgData name="Still Hsu" userId="4ca04788c324ab33" providerId="LiveId" clId="{963ABBFF-F7DD-4FE6-94B3-BE82FF263172}" dt="2019-10-24T21:48:34.804" v="58"/>
          <ac:spMkLst>
            <pc:docMk/>
            <pc:sldMk cId="3529637247" sldId="257"/>
            <ac:spMk id="3" creationId="{3EEFE02E-9973-4B14-83B7-82B51872FA08}"/>
          </ac:spMkLst>
        </pc:spChg>
        <pc:spChg chg="add mod">
          <ac:chgData name="Still Hsu" userId="4ca04788c324ab33" providerId="LiveId" clId="{963ABBFF-F7DD-4FE6-94B3-BE82FF263172}" dt="2019-10-24T22:18:09.620" v="104"/>
          <ac:spMkLst>
            <pc:docMk/>
            <pc:sldMk cId="3529637247" sldId="257"/>
            <ac:spMk id="3" creationId="{74CF3367-EF47-45F1-87D5-6A2A8446563C}"/>
          </ac:spMkLst>
        </pc:spChg>
        <pc:spChg chg="add del mod ord">
          <ac:chgData name="Still Hsu" userId="4ca04788c324ab33" providerId="LiveId" clId="{963ABBFF-F7DD-4FE6-94B3-BE82FF263172}" dt="2019-10-24T21:48:34.804" v="58"/>
          <ac:spMkLst>
            <pc:docMk/>
            <pc:sldMk cId="3529637247" sldId="257"/>
            <ac:spMk id="4" creationId="{A075CD6F-1513-454D-ABBF-E241E0EE245C}"/>
          </ac:spMkLst>
        </pc:spChg>
        <pc:spChg chg="add del mod">
          <ac:chgData name="Still Hsu" userId="4ca04788c324ab33" providerId="LiveId" clId="{963ABBFF-F7DD-4FE6-94B3-BE82FF263172}" dt="2019-10-24T22:18:09.620" v="104"/>
          <ac:spMkLst>
            <pc:docMk/>
            <pc:sldMk cId="3529637247" sldId="257"/>
            <ac:spMk id="5" creationId="{648E6F83-A0E3-42C4-A32B-E38810AEDD6A}"/>
          </ac:spMkLst>
        </pc:spChg>
        <pc:spChg chg="add del mod">
          <ac:chgData name="Still Hsu" userId="4ca04788c324ab33" providerId="LiveId" clId="{963ABBFF-F7DD-4FE6-94B3-BE82FF263172}" dt="2019-10-24T22:18:09.620" v="104"/>
          <ac:spMkLst>
            <pc:docMk/>
            <pc:sldMk cId="3529637247" sldId="257"/>
            <ac:spMk id="6" creationId="{42B3B4AD-2EA0-4969-A183-69F15BF76F66}"/>
          </ac:spMkLst>
        </pc:spChg>
      </pc:sldChg>
      <pc:sldMasterChg chg="addSp delSp modSp addSldLayout delSldLayout modSldLayout sldLayoutOrd">
        <pc:chgData name="Still Hsu" userId="4ca04788c324ab33" providerId="LiveId" clId="{963ABBFF-F7DD-4FE6-94B3-BE82FF263172}" dt="2019-10-24T22:17:59.571" v="103" actId="14100"/>
        <pc:sldMasterMkLst>
          <pc:docMk/>
          <pc:sldMasterMk cId="490527102" sldId="2147483672"/>
        </pc:sldMasterMkLst>
        <pc:spChg chg="add">
          <ac:chgData name="Still Hsu" userId="4ca04788c324ab33" providerId="LiveId" clId="{963ABBFF-F7DD-4FE6-94B3-BE82FF263172}" dt="2019-10-24T22:16:56.024" v="89"/>
          <ac:spMkLst>
            <pc:docMk/>
            <pc:sldMasterMk cId="490527102" sldId="2147483672"/>
            <ac:spMk id="11" creationId="{D716EBBB-2029-46AB-9536-AAE61F026E91}"/>
          </ac:spMkLst>
        </pc:spChg>
        <pc:spChg chg="add">
          <ac:chgData name="Still Hsu" userId="4ca04788c324ab33" providerId="LiveId" clId="{963ABBFF-F7DD-4FE6-94B3-BE82FF263172}" dt="2019-10-24T22:17:02.583" v="92"/>
          <ac:spMkLst>
            <pc:docMk/>
            <pc:sldMasterMk cId="490527102" sldId="2147483672"/>
            <ac:spMk id="12" creationId="{5E80AC26-2292-4FF2-8E3A-D103A435D4C3}"/>
          </ac:spMkLst>
        </pc:spChg>
        <pc:spChg chg="add">
          <ac:chgData name="Still Hsu" userId="4ca04788c324ab33" providerId="LiveId" clId="{963ABBFF-F7DD-4FE6-94B3-BE82FF263172}" dt="2019-10-24T22:17:02.583" v="92"/>
          <ac:spMkLst>
            <pc:docMk/>
            <pc:sldMasterMk cId="490527102" sldId="2147483672"/>
            <ac:spMk id="13" creationId="{0D7A6E2F-00D1-4D6F-9A6C-316CF984C62A}"/>
          </ac:spMkLst>
        </pc:spChg>
        <pc:spChg chg="del mod">
          <ac:chgData name="Still Hsu" userId="4ca04788c324ab33" providerId="LiveId" clId="{963ABBFF-F7DD-4FE6-94B3-BE82FF263172}" dt="2019-10-24T22:17:01.826" v="91" actId="478"/>
          <ac:spMkLst>
            <pc:docMk/>
            <pc:sldMasterMk cId="490527102" sldId="2147483672"/>
            <ac:spMk id="15362" creationId="{00000000-0000-0000-0000-000000000000}"/>
          </ac:spMkLst>
        </pc:spChg>
        <pc:spChg chg="del mod">
          <ac:chgData name="Still Hsu" userId="4ca04788c324ab33" providerId="LiveId" clId="{963ABBFF-F7DD-4FE6-94B3-BE82FF263172}" dt="2019-10-24T22:17:01.375" v="90" actId="478"/>
          <ac:spMkLst>
            <pc:docMk/>
            <pc:sldMasterMk cId="490527102" sldId="2147483672"/>
            <ac:spMk id="15363" creationId="{00000000-0000-0000-0000-000000000000}"/>
          </ac:spMkLst>
        </pc:spChg>
        <pc:spChg chg="del mod">
          <ac:chgData name="Still Hsu" userId="4ca04788c324ab33" providerId="LiveId" clId="{963ABBFF-F7DD-4FE6-94B3-BE82FF263172}" dt="2019-10-24T22:16:55.272" v="88" actId="478"/>
          <ac:spMkLst>
            <pc:docMk/>
            <pc:sldMasterMk cId="490527102" sldId="2147483672"/>
            <ac:spMk id="15368" creationId="{00000000-0000-0000-0000-000000000000}"/>
          </ac:spMkLst>
        </pc:spChg>
        <pc:sldLayoutChg chg="addSp delSp modSp">
          <pc:chgData name="Still Hsu" userId="4ca04788c324ab33" providerId="LiveId" clId="{963ABBFF-F7DD-4FE6-94B3-BE82FF263172}" dt="2019-10-24T21:50:21.113" v="60" actId="113"/>
          <pc:sldLayoutMkLst>
            <pc:docMk/>
            <pc:sldMasterMk cId="490527102" sldId="2147483672"/>
            <pc:sldLayoutMk cId="3640921868" sldId="2147483673"/>
          </pc:sldLayoutMkLst>
          <pc:spChg chg="add">
            <ac:chgData name="Still Hsu" userId="4ca04788c324ab33" providerId="LiveId" clId="{963ABBFF-F7DD-4FE6-94B3-BE82FF263172}" dt="2019-10-24T21:46:15.648" v="37"/>
            <ac:spMkLst>
              <pc:docMk/>
              <pc:sldMasterMk cId="490527102" sldId="2147483672"/>
              <pc:sldLayoutMk cId="3640921868" sldId="2147483673"/>
              <ac:spMk id="10" creationId="{E7D4FC3C-1D88-474A-A6BF-E9EE21D82F64}"/>
            </ac:spMkLst>
          </pc:spChg>
          <pc:spChg chg="add">
            <ac:chgData name="Still Hsu" userId="4ca04788c324ab33" providerId="LiveId" clId="{963ABBFF-F7DD-4FE6-94B3-BE82FF263172}" dt="2019-10-24T21:46:15.648" v="37"/>
            <ac:spMkLst>
              <pc:docMk/>
              <pc:sldMasterMk cId="490527102" sldId="2147483672"/>
              <pc:sldLayoutMk cId="3640921868" sldId="2147483673"/>
              <ac:spMk id="11" creationId="{CAFA7AD7-7079-46BB-9512-95E1C1C93A4C}"/>
            </ac:spMkLst>
          </pc:spChg>
          <pc:spChg chg="add">
            <ac:chgData name="Still Hsu" userId="4ca04788c324ab33" providerId="LiveId" clId="{963ABBFF-F7DD-4FE6-94B3-BE82FF263172}" dt="2019-10-24T21:46:15.648" v="37"/>
            <ac:spMkLst>
              <pc:docMk/>
              <pc:sldMasterMk cId="490527102" sldId="2147483672"/>
              <pc:sldLayoutMk cId="3640921868" sldId="2147483673"/>
              <ac:spMk id="12" creationId="{2F2D1EAF-5811-4EF4-BFE6-BADE17C860A0}"/>
            </ac:spMkLst>
          </pc:spChg>
          <pc:spChg chg="add mod">
            <ac:chgData name="Still Hsu" userId="4ca04788c324ab33" providerId="LiveId" clId="{963ABBFF-F7DD-4FE6-94B3-BE82FF263172}" dt="2019-10-24T21:50:19.673" v="59" actId="113"/>
            <ac:spMkLst>
              <pc:docMk/>
              <pc:sldMasterMk cId="490527102" sldId="2147483672"/>
              <pc:sldLayoutMk cId="3640921868" sldId="2147483673"/>
              <ac:spMk id="13" creationId="{F93C8682-563B-4AEA-9CC7-EA0EF506A6CD}"/>
            </ac:spMkLst>
          </pc:spChg>
          <pc:spChg chg="add mod">
            <ac:chgData name="Still Hsu" userId="4ca04788c324ab33" providerId="LiveId" clId="{963ABBFF-F7DD-4FE6-94B3-BE82FF263172}" dt="2019-10-24T21:50:21.113" v="60" actId="113"/>
            <ac:spMkLst>
              <pc:docMk/>
              <pc:sldMasterMk cId="490527102" sldId="2147483672"/>
              <pc:sldLayoutMk cId="3640921868" sldId="2147483673"/>
              <ac:spMk id="14" creationId="{478357BF-44C4-425C-8EEB-7C10941A69C3}"/>
            </ac:spMkLst>
          </pc:spChg>
          <pc:spChg chg="del mod">
            <ac:chgData name="Still Hsu" userId="4ca04788c324ab33" providerId="LiveId" clId="{963ABBFF-F7DD-4FE6-94B3-BE82FF263172}" dt="2019-10-24T21:46:14.996" v="36" actId="478"/>
            <ac:spMkLst>
              <pc:docMk/>
              <pc:sldMasterMk cId="490527102" sldId="2147483672"/>
              <pc:sldLayoutMk cId="3640921868" sldId="2147483673"/>
              <ac:spMk id="16386" creationId="{00000000-0000-0000-0000-000000000000}"/>
            </ac:spMkLst>
          </pc:spChg>
          <pc:spChg chg="del mod">
            <ac:chgData name="Still Hsu" userId="4ca04788c324ab33" providerId="LiveId" clId="{963ABBFF-F7DD-4FE6-94B3-BE82FF263172}" dt="2019-10-24T21:46:14.996" v="36" actId="478"/>
            <ac:spMkLst>
              <pc:docMk/>
              <pc:sldMasterMk cId="490527102" sldId="2147483672"/>
              <pc:sldLayoutMk cId="3640921868" sldId="2147483673"/>
              <ac:spMk id="16387" creationId="{00000000-0000-0000-0000-000000000000}"/>
            </ac:spMkLst>
          </pc:spChg>
          <pc:spChg chg="del">
            <ac:chgData name="Still Hsu" userId="4ca04788c324ab33" providerId="LiveId" clId="{963ABBFF-F7DD-4FE6-94B3-BE82FF263172}" dt="2019-10-24T21:46:14.996" v="36" actId="478"/>
            <ac:spMkLst>
              <pc:docMk/>
              <pc:sldMasterMk cId="490527102" sldId="2147483672"/>
              <pc:sldLayoutMk cId="3640921868" sldId="2147483673"/>
              <ac:spMk id="16392" creationId="{00000000-0000-0000-0000-000000000000}"/>
            </ac:spMkLst>
          </pc:spChg>
          <pc:spChg chg="del">
            <ac:chgData name="Still Hsu" userId="4ca04788c324ab33" providerId="LiveId" clId="{963ABBFF-F7DD-4FE6-94B3-BE82FF263172}" dt="2019-10-24T21:46:14.996" v="36" actId="478"/>
            <ac:spMkLst>
              <pc:docMk/>
              <pc:sldMasterMk cId="490527102" sldId="2147483672"/>
              <pc:sldLayoutMk cId="3640921868" sldId="2147483673"/>
              <ac:spMk id="16393" creationId="{00000000-0000-0000-0000-000000000000}"/>
            </ac:spMkLst>
          </pc:spChg>
          <pc:spChg chg="del">
            <ac:chgData name="Still Hsu" userId="4ca04788c324ab33" providerId="LiveId" clId="{963ABBFF-F7DD-4FE6-94B3-BE82FF263172}" dt="2019-10-24T21:46:14.996" v="36" actId="478"/>
            <ac:spMkLst>
              <pc:docMk/>
              <pc:sldMasterMk cId="490527102" sldId="2147483672"/>
              <pc:sldLayoutMk cId="3640921868" sldId="2147483673"/>
              <ac:spMk id="16394" creationId="{00000000-0000-0000-0000-000000000000}"/>
            </ac:spMkLst>
          </pc:spChg>
        </pc:sldLayoutChg>
        <pc:sldLayoutChg chg="addSp delSp modSp">
          <pc:chgData name="Still Hsu" userId="4ca04788c324ab33" providerId="LiveId" clId="{963ABBFF-F7DD-4FE6-94B3-BE82FF263172}" dt="2019-10-24T22:17:16.267" v="94"/>
          <pc:sldLayoutMkLst>
            <pc:docMk/>
            <pc:sldMasterMk cId="490527102" sldId="2147483672"/>
            <pc:sldLayoutMk cId="1404864942" sldId="2147483674"/>
          </pc:sldLayoutMkLst>
          <pc:spChg chg="del mod">
            <ac:chgData name="Still Hsu" userId="4ca04788c324ab33" providerId="LiveId" clId="{963ABBFF-F7DD-4FE6-94B3-BE82FF263172}" dt="2019-10-24T22:17:15.682" v="93" actId="478"/>
            <ac:spMkLst>
              <pc:docMk/>
              <pc:sldMasterMk cId="490527102" sldId="2147483672"/>
              <pc:sldLayoutMk cId="1404864942" sldId="2147483674"/>
              <ac:spMk id="2" creationId="{00000000-0000-0000-0000-000000000000}"/>
            </ac:spMkLst>
          </pc:spChg>
          <pc:spChg chg="del mod">
            <ac:chgData name="Still Hsu" userId="4ca04788c324ab33" providerId="LiveId" clId="{963ABBFF-F7DD-4FE6-94B3-BE82FF263172}" dt="2019-10-24T22:17:15.682" v="93" actId="478"/>
            <ac:spMkLst>
              <pc:docMk/>
              <pc:sldMasterMk cId="490527102" sldId="2147483672"/>
              <pc:sldLayoutMk cId="1404864942" sldId="2147483674"/>
              <ac:spMk id="3" creationId="{00000000-0000-0000-0000-000000000000}"/>
            </ac:spMkLst>
          </pc:spChg>
          <pc:spChg chg="add">
            <ac:chgData name="Still Hsu" userId="4ca04788c324ab33" providerId="LiveId" clId="{963ABBFF-F7DD-4FE6-94B3-BE82FF263172}" dt="2019-10-24T22:17:16.267" v="94"/>
            <ac:spMkLst>
              <pc:docMk/>
              <pc:sldMasterMk cId="490527102" sldId="2147483672"/>
              <pc:sldLayoutMk cId="1404864942" sldId="2147483674"/>
              <ac:spMk id="7" creationId="{E130F17D-975C-4988-8284-24B1E2654FD4}"/>
            </ac:spMkLst>
          </pc:spChg>
          <pc:spChg chg="add">
            <ac:chgData name="Still Hsu" userId="4ca04788c324ab33" providerId="LiveId" clId="{963ABBFF-F7DD-4FE6-94B3-BE82FF263172}" dt="2019-10-24T22:17:16.267" v="94"/>
            <ac:spMkLst>
              <pc:docMk/>
              <pc:sldMasterMk cId="490527102" sldId="2147483672"/>
              <pc:sldLayoutMk cId="1404864942" sldId="2147483674"/>
              <ac:spMk id="8" creationId="{68924AEB-36F3-439A-B386-220C267B7A0C}"/>
            </ac:spMkLst>
          </pc:spChg>
        </pc:sldLayoutChg>
        <pc:sldLayoutChg chg="delSp modSp del">
          <pc:chgData name="Still Hsu" userId="4ca04788c324ab33" providerId="LiveId" clId="{963ABBFF-F7DD-4FE6-94B3-BE82FF263172}" dt="2019-10-24T21:47:15.359" v="48" actId="2696"/>
          <pc:sldLayoutMkLst>
            <pc:docMk/>
            <pc:sldMasterMk cId="490527102" sldId="2147483672"/>
            <pc:sldLayoutMk cId="2864600874" sldId="2147483675"/>
          </pc:sldLayoutMkLst>
          <pc:spChg chg="mod">
            <ac:chgData name="Still Hsu" userId="4ca04788c324ab33" providerId="LiveId" clId="{963ABBFF-F7DD-4FE6-94B3-BE82FF263172}" dt="2019-10-24T21:46:56.846" v="45" actId="14100"/>
            <ac:spMkLst>
              <pc:docMk/>
              <pc:sldMasterMk cId="490527102" sldId="2147483672"/>
              <pc:sldLayoutMk cId="2864600874" sldId="2147483675"/>
              <ac:spMk id="2" creationId="{00000000-0000-0000-0000-000000000000}"/>
            </ac:spMkLst>
          </pc:spChg>
          <pc:spChg chg="del">
            <ac:chgData name="Still Hsu" userId="4ca04788c324ab33" providerId="LiveId" clId="{963ABBFF-F7DD-4FE6-94B3-BE82FF263172}" dt="2019-10-24T21:46:40.495" v="41" actId="478"/>
            <ac:spMkLst>
              <pc:docMk/>
              <pc:sldMasterMk cId="490527102" sldId="2147483672"/>
              <pc:sldLayoutMk cId="2864600874" sldId="2147483675"/>
              <ac:spMk id="3" creationId="{00000000-0000-0000-0000-000000000000}"/>
            </ac:spMkLst>
          </pc:spChg>
        </pc:sldLayoutChg>
        <pc:sldLayoutChg chg="addSp delSp modSp">
          <pc:chgData name="Still Hsu" userId="4ca04788c324ab33" providerId="LiveId" clId="{963ABBFF-F7DD-4FE6-94B3-BE82FF263172}" dt="2019-10-24T22:17:48.186" v="99" actId="14100"/>
          <pc:sldLayoutMkLst>
            <pc:docMk/>
            <pc:sldMasterMk cId="490527102" sldId="2147483672"/>
            <pc:sldLayoutMk cId="168560871" sldId="2147483676"/>
          </pc:sldLayoutMkLst>
          <pc:spChg chg="del mod">
            <ac:chgData name="Still Hsu" userId="4ca04788c324ab33" providerId="LiveId" clId="{963ABBFF-F7DD-4FE6-94B3-BE82FF263172}" dt="2019-10-24T22:17:42.780" v="96" actId="478"/>
            <ac:spMkLst>
              <pc:docMk/>
              <pc:sldMasterMk cId="490527102" sldId="2147483672"/>
              <pc:sldLayoutMk cId="168560871" sldId="2147483676"/>
              <ac:spMk id="2" creationId="{00000000-0000-0000-0000-000000000000}"/>
            </ac:spMkLst>
          </pc:spChg>
          <pc:spChg chg="mod">
            <ac:chgData name="Still Hsu" userId="4ca04788c324ab33" providerId="LiveId" clId="{963ABBFF-F7DD-4FE6-94B3-BE82FF263172}" dt="2019-10-24T22:17:45.831" v="98" actId="14100"/>
            <ac:spMkLst>
              <pc:docMk/>
              <pc:sldMasterMk cId="490527102" sldId="2147483672"/>
              <pc:sldLayoutMk cId="168560871" sldId="2147483676"/>
              <ac:spMk id="3" creationId="{00000000-0000-0000-0000-000000000000}"/>
            </ac:spMkLst>
          </pc:spChg>
          <pc:spChg chg="mod">
            <ac:chgData name="Still Hsu" userId="4ca04788c324ab33" providerId="LiveId" clId="{963ABBFF-F7DD-4FE6-94B3-BE82FF263172}" dt="2019-10-24T22:17:48.186" v="99" actId="14100"/>
            <ac:spMkLst>
              <pc:docMk/>
              <pc:sldMasterMk cId="490527102" sldId="2147483672"/>
              <pc:sldLayoutMk cId="168560871" sldId="2147483676"/>
              <ac:spMk id="4" creationId="{00000000-0000-0000-0000-000000000000}"/>
            </ac:spMkLst>
          </pc:spChg>
          <pc:spChg chg="add">
            <ac:chgData name="Still Hsu" userId="4ca04788c324ab33" providerId="LiveId" clId="{963ABBFF-F7DD-4FE6-94B3-BE82FF263172}" dt="2019-10-24T22:17:43.426" v="97"/>
            <ac:spMkLst>
              <pc:docMk/>
              <pc:sldMasterMk cId="490527102" sldId="2147483672"/>
              <pc:sldLayoutMk cId="168560871" sldId="2147483676"/>
              <ac:spMk id="8" creationId="{71203D04-1BAA-440C-A365-B29A4F2FEFF1}"/>
            </ac:spMkLst>
          </pc:spChg>
        </pc:sldLayoutChg>
        <pc:sldLayoutChg chg="addSp delSp modSp">
          <pc:chgData name="Still Hsu" userId="4ca04788c324ab33" providerId="LiveId" clId="{963ABBFF-F7DD-4FE6-94B3-BE82FF263172}" dt="2019-10-24T22:17:51.094" v="101"/>
          <pc:sldLayoutMkLst>
            <pc:docMk/>
            <pc:sldMasterMk cId="490527102" sldId="2147483672"/>
            <pc:sldLayoutMk cId="1158447595" sldId="2147483678"/>
          </pc:sldLayoutMkLst>
          <pc:spChg chg="del mod">
            <ac:chgData name="Still Hsu" userId="4ca04788c324ab33" providerId="LiveId" clId="{963ABBFF-F7DD-4FE6-94B3-BE82FF263172}" dt="2019-10-24T22:17:50.458" v="100" actId="478"/>
            <ac:spMkLst>
              <pc:docMk/>
              <pc:sldMasterMk cId="490527102" sldId="2147483672"/>
              <pc:sldLayoutMk cId="1158447595" sldId="2147483678"/>
              <ac:spMk id="2" creationId="{00000000-0000-0000-0000-000000000000}"/>
            </ac:spMkLst>
          </pc:spChg>
          <pc:spChg chg="add">
            <ac:chgData name="Still Hsu" userId="4ca04788c324ab33" providerId="LiveId" clId="{963ABBFF-F7DD-4FE6-94B3-BE82FF263172}" dt="2019-10-24T22:17:51.094" v="101"/>
            <ac:spMkLst>
              <pc:docMk/>
              <pc:sldMasterMk cId="490527102" sldId="2147483672"/>
              <pc:sldLayoutMk cId="1158447595" sldId="2147483678"/>
              <ac:spMk id="6" creationId="{4FA48DA0-6574-4D29-86D9-9F9641477335}"/>
            </ac:spMkLst>
          </pc:spChg>
        </pc:sldLayoutChg>
        <pc:sldLayoutChg chg="modSp">
          <pc:chgData name="Still Hsu" userId="4ca04788c324ab33" providerId="LiveId" clId="{963ABBFF-F7DD-4FE6-94B3-BE82FF263172}" dt="2019-10-24T22:17:59.571" v="103" actId="14100"/>
          <pc:sldLayoutMkLst>
            <pc:docMk/>
            <pc:sldMasterMk cId="490527102" sldId="2147483672"/>
            <pc:sldLayoutMk cId="872116414" sldId="2147483680"/>
          </pc:sldLayoutMkLst>
          <pc:spChg chg="mod">
            <ac:chgData name="Still Hsu" userId="4ca04788c324ab33" providerId="LiveId" clId="{963ABBFF-F7DD-4FE6-94B3-BE82FF263172}" dt="2019-10-24T22:17:55.886" v="102" actId="14100"/>
            <ac:spMkLst>
              <pc:docMk/>
              <pc:sldMasterMk cId="490527102" sldId="2147483672"/>
              <pc:sldLayoutMk cId="872116414" sldId="2147483680"/>
              <ac:spMk id="2" creationId="{00000000-0000-0000-0000-000000000000}"/>
            </ac:spMkLst>
          </pc:spChg>
          <pc:spChg chg="mod">
            <ac:chgData name="Still Hsu" userId="4ca04788c324ab33" providerId="LiveId" clId="{963ABBFF-F7DD-4FE6-94B3-BE82FF263172}" dt="2019-10-24T22:17:59.571" v="103" actId="14100"/>
            <ac:spMkLst>
              <pc:docMk/>
              <pc:sldMasterMk cId="490527102" sldId="2147483672"/>
              <pc:sldLayoutMk cId="872116414" sldId="2147483680"/>
              <ac:spMk id="3" creationId="{00000000-0000-0000-0000-000000000000}"/>
            </ac:spMkLst>
          </pc:spChg>
        </pc:sldLayoutChg>
        <pc:sldLayoutChg chg="modSp">
          <pc:chgData name="Still Hsu" userId="4ca04788c324ab33" providerId="LiveId" clId="{963ABBFF-F7DD-4FE6-94B3-BE82FF263172}" dt="2019-10-24T22:17:01.826" v="91" actId="478"/>
          <pc:sldLayoutMkLst>
            <pc:docMk/>
            <pc:sldMasterMk cId="490527102" sldId="2147483672"/>
            <pc:sldLayoutMk cId="3069479089" sldId="2147483682"/>
          </pc:sldLayoutMkLst>
          <pc:spChg chg="mod">
            <ac:chgData name="Still Hsu" userId="4ca04788c324ab33" providerId="LiveId" clId="{963ABBFF-F7DD-4FE6-94B3-BE82FF263172}" dt="2019-10-24T22:17:01.826" v="91" actId="478"/>
            <ac:spMkLst>
              <pc:docMk/>
              <pc:sldMasterMk cId="490527102" sldId="2147483672"/>
              <pc:sldLayoutMk cId="3069479089" sldId="2147483682"/>
              <ac:spMk id="2" creationId="{00000000-0000-0000-0000-000000000000}"/>
            </ac:spMkLst>
          </pc:spChg>
          <pc:spChg chg="mod">
            <ac:chgData name="Still Hsu" userId="4ca04788c324ab33" providerId="LiveId" clId="{963ABBFF-F7DD-4FE6-94B3-BE82FF263172}" dt="2019-10-24T22:17:01.375" v="90" actId="478"/>
            <ac:spMkLst>
              <pc:docMk/>
              <pc:sldMasterMk cId="490527102" sldId="2147483672"/>
              <pc:sldLayoutMk cId="3069479089" sldId="2147483682"/>
              <ac:spMk id="3" creationId="{00000000-0000-0000-0000-000000000000}"/>
            </ac:spMkLst>
          </pc:spChg>
        </pc:sldLayoutChg>
        <pc:sldLayoutChg chg="addSp delSp modSp add del mod ord modTransition">
          <pc:chgData name="Still Hsu" userId="4ca04788c324ab33" providerId="LiveId" clId="{963ABBFF-F7DD-4FE6-94B3-BE82FF263172}" dt="2019-10-24T21:46:16.954" v="38" actId="2696"/>
          <pc:sldLayoutMkLst>
            <pc:docMk/>
            <pc:sldMasterMk cId="490527102" sldId="2147483672"/>
            <pc:sldLayoutMk cId="1676160343" sldId="2147483686"/>
          </pc:sldLayoutMkLst>
          <pc:spChg chg="add del mod">
            <ac:chgData name="Still Hsu" userId="4ca04788c324ab33" providerId="LiveId" clId="{963ABBFF-F7DD-4FE6-94B3-BE82FF263172}" dt="2019-10-24T21:45:50.609" v="30" actId="478"/>
            <ac:spMkLst>
              <pc:docMk/>
              <pc:sldMasterMk cId="490527102" sldId="2147483672"/>
              <pc:sldLayoutMk cId="1676160343" sldId="2147483686"/>
              <ac:spMk id="10" creationId="{6D9406CE-7AD9-4E1B-B9AA-4225B66AB9F2}"/>
            </ac:spMkLst>
          </pc:spChg>
          <pc:spChg chg="add">
            <ac:chgData name="Still Hsu" userId="4ca04788c324ab33" providerId="LiveId" clId="{963ABBFF-F7DD-4FE6-94B3-BE82FF263172}" dt="2019-10-24T21:45:43.314" v="29"/>
            <ac:spMkLst>
              <pc:docMk/>
              <pc:sldMasterMk cId="490527102" sldId="2147483672"/>
              <pc:sldLayoutMk cId="1676160343" sldId="2147483686"/>
              <ac:spMk id="11" creationId="{4CEEC8E9-5A43-42CD-B4B9-6C39E136CC2E}"/>
            </ac:spMkLst>
          </pc:spChg>
          <pc:spChg chg="add">
            <ac:chgData name="Still Hsu" userId="4ca04788c324ab33" providerId="LiveId" clId="{963ABBFF-F7DD-4FE6-94B3-BE82FF263172}" dt="2019-10-24T21:45:43.314" v="29"/>
            <ac:spMkLst>
              <pc:docMk/>
              <pc:sldMasterMk cId="490527102" sldId="2147483672"/>
              <pc:sldLayoutMk cId="1676160343" sldId="2147483686"/>
              <ac:spMk id="12" creationId="{C119B825-3282-4974-814F-83FCE640B23C}"/>
            </ac:spMkLst>
          </pc:spChg>
          <pc:spChg chg="add">
            <ac:chgData name="Still Hsu" userId="4ca04788c324ab33" providerId="LiveId" clId="{963ABBFF-F7DD-4FE6-94B3-BE82FF263172}" dt="2019-10-24T21:45:43.314" v="29"/>
            <ac:spMkLst>
              <pc:docMk/>
              <pc:sldMasterMk cId="490527102" sldId="2147483672"/>
              <pc:sldLayoutMk cId="1676160343" sldId="2147483686"/>
              <ac:spMk id="13" creationId="{4F55FCC2-8E54-4D23-B880-630A835CA1FD}"/>
            </ac:spMkLst>
          </pc:spChg>
          <pc:spChg chg="add mod">
            <ac:chgData name="Still Hsu" userId="4ca04788c324ab33" providerId="LiveId" clId="{963ABBFF-F7DD-4FE6-94B3-BE82FF263172}" dt="2019-10-24T21:45:56.444" v="32" actId="255"/>
            <ac:spMkLst>
              <pc:docMk/>
              <pc:sldMasterMk cId="490527102" sldId="2147483672"/>
              <pc:sldLayoutMk cId="1676160343" sldId="2147483686"/>
              <ac:spMk id="14" creationId="{71B9AEDB-BCFF-4C29-8411-B045D13536D5}"/>
            </ac:spMkLst>
          </pc:spChg>
          <pc:spChg chg="add mod">
            <ac:chgData name="Still Hsu" userId="4ca04788c324ab33" providerId="LiveId" clId="{963ABBFF-F7DD-4FE6-94B3-BE82FF263172}" dt="2019-10-24T21:45:58.920" v="33" actId="255"/>
            <ac:spMkLst>
              <pc:docMk/>
              <pc:sldMasterMk cId="490527102" sldId="2147483672"/>
              <pc:sldLayoutMk cId="1676160343" sldId="2147483686"/>
              <ac:spMk id="15" creationId="{130AB885-D2CB-47A9-97DA-501A8006F729}"/>
            </ac:spMkLst>
          </pc:spChg>
          <pc:spChg chg="del mod">
            <ac:chgData name="Still Hsu" userId="4ca04788c324ab33" providerId="LiveId" clId="{963ABBFF-F7DD-4FE6-94B3-BE82FF263172}" dt="2019-10-24T21:45:50.609" v="30" actId="478"/>
            <ac:spMkLst>
              <pc:docMk/>
              <pc:sldMasterMk cId="490527102" sldId="2147483672"/>
              <pc:sldLayoutMk cId="1676160343" sldId="2147483686"/>
              <ac:spMk id="16386" creationId="{00000000-0000-0000-0000-000000000000}"/>
            </ac:spMkLst>
          </pc:spChg>
          <pc:spChg chg="del">
            <ac:chgData name="Still Hsu" userId="4ca04788c324ab33" providerId="LiveId" clId="{963ABBFF-F7DD-4FE6-94B3-BE82FF263172}" dt="2019-10-24T21:40:01.259" v="2" actId="478"/>
            <ac:spMkLst>
              <pc:docMk/>
              <pc:sldMasterMk cId="490527102" sldId="2147483672"/>
              <pc:sldLayoutMk cId="1676160343" sldId="2147483686"/>
              <ac:spMk id="16387" creationId="{00000000-0000-0000-0000-000000000000}"/>
            </ac:spMkLst>
          </pc:spChg>
          <pc:spChg chg="del">
            <ac:chgData name="Still Hsu" userId="4ca04788c324ab33" providerId="LiveId" clId="{963ABBFF-F7DD-4FE6-94B3-BE82FF263172}" dt="2019-10-24T21:45:42.695" v="28" actId="478"/>
            <ac:spMkLst>
              <pc:docMk/>
              <pc:sldMasterMk cId="490527102" sldId="2147483672"/>
              <pc:sldLayoutMk cId="1676160343" sldId="2147483686"/>
              <ac:spMk id="16392" creationId="{00000000-0000-0000-0000-000000000000}"/>
            </ac:spMkLst>
          </pc:spChg>
          <pc:spChg chg="del">
            <ac:chgData name="Still Hsu" userId="4ca04788c324ab33" providerId="LiveId" clId="{963ABBFF-F7DD-4FE6-94B3-BE82FF263172}" dt="2019-10-24T21:45:42.695" v="28" actId="478"/>
            <ac:spMkLst>
              <pc:docMk/>
              <pc:sldMasterMk cId="490527102" sldId="2147483672"/>
              <pc:sldLayoutMk cId="1676160343" sldId="2147483686"/>
              <ac:spMk id="16393" creationId="{00000000-0000-0000-0000-000000000000}"/>
            </ac:spMkLst>
          </pc:spChg>
          <pc:spChg chg="del">
            <ac:chgData name="Still Hsu" userId="4ca04788c324ab33" providerId="LiveId" clId="{963ABBFF-F7DD-4FE6-94B3-BE82FF263172}" dt="2019-10-24T21:45:42.695" v="28" actId="478"/>
            <ac:spMkLst>
              <pc:docMk/>
              <pc:sldMasterMk cId="490527102" sldId="2147483672"/>
              <pc:sldLayoutMk cId="1676160343" sldId="2147483686"/>
              <ac:spMk id="16394" creationId="{00000000-0000-0000-0000-000000000000}"/>
            </ac:spMkLst>
          </pc:spChg>
        </pc:sldLayoutChg>
        <pc:sldLayoutChg chg="addSp delSp modSp add mod modTransition">
          <pc:chgData name="Still Hsu" userId="4ca04788c324ab33" providerId="LiveId" clId="{963ABBFF-F7DD-4FE6-94B3-BE82FF263172}" dt="2019-10-24T21:50:28.468" v="62" actId="113"/>
          <pc:sldLayoutMkLst>
            <pc:docMk/>
            <pc:sldMasterMk cId="490527102" sldId="2147483672"/>
            <pc:sldLayoutMk cId="4205653529" sldId="2147483687"/>
          </pc:sldLayoutMkLst>
          <pc:spChg chg="add mod">
            <ac:chgData name="Still Hsu" userId="4ca04788c324ab33" providerId="LiveId" clId="{963ABBFF-F7DD-4FE6-94B3-BE82FF263172}" dt="2019-10-24T21:50:25.042" v="61" actId="113"/>
            <ac:spMkLst>
              <pc:docMk/>
              <pc:sldMasterMk cId="490527102" sldId="2147483672"/>
              <pc:sldLayoutMk cId="4205653529" sldId="2147483687"/>
              <ac:spMk id="10" creationId="{2AED8E50-C875-4879-BFC0-E7BF0E4386BE}"/>
            </ac:spMkLst>
          </pc:spChg>
          <pc:spChg chg="mod">
            <ac:chgData name="Still Hsu" userId="4ca04788c324ab33" providerId="LiveId" clId="{963ABBFF-F7DD-4FE6-94B3-BE82FF263172}" dt="2019-10-24T21:50:25.042" v="61" actId="113"/>
            <ac:spMkLst>
              <pc:docMk/>
              <pc:sldMasterMk cId="490527102" sldId="2147483672"/>
              <pc:sldLayoutMk cId="4205653529" sldId="2147483687"/>
              <ac:spMk id="11" creationId="{4CEEC8E9-5A43-42CD-B4B9-6C39E136CC2E}"/>
            </ac:spMkLst>
          </pc:spChg>
          <pc:spChg chg="mod">
            <ac:chgData name="Still Hsu" userId="4ca04788c324ab33" providerId="LiveId" clId="{963ABBFF-F7DD-4FE6-94B3-BE82FF263172}" dt="2019-10-24T21:50:25.042" v="61" actId="113"/>
            <ac:spMkLst>
              <pc:docMk/>
              <pc:sldMasterMk cId="490527102" sldId="2147483672"/>
              <pc:sldLayoutMk cId="4205653529" sldId="2147483687"/>
              <ac:spMk id="12" creationId="{C119B825-3282-4974-814F-83FCE640B23C}"/>
            </ac:spMkLst>
          </pc:spChg>
          <pc:spChg chg="mod">
            <ac:chgData name="Still Hsu" userId="4ca04788c324ab33" providerId="LiveId" clId="{963ABBFF-F7DD-4FE6-94B3-BE82FF263172}" dt="2019-10-24T21:50:25.042" v="61" actId="113"/>
            <ac:spMkLst>
              <pc:docMk/>
              <pc:sldMasterMk cId="490527102" sldId="2147483672"/>
              <pc:sldLayoutMk cId="4205653529" sldId="2147483687"/>
              <ac:spMk id="13" creationId="{4F55FCC2-8E54-4D23-B880-630A835CA1FD}"/>
            </ac:spMkLst>
          </pc:spChg>
          <pc:spChg chg="mod">
            <ac:chgData name="Still Hsu" userId="4ca04788c324ab33" providerId="LiveId" clId="{963ABBFF-F7DD-4FE6-94B3-BE82FF263172}" dt="2019-10-24T21:50:28.468" v="62" actId="113"/>
            <ac:spMkLst>
              <pc:docMk/>
              <pc:sldMasterMk cId="490527102" sldId="2147483672"/>
              <pc:sldLayoutMk cId="4205653529" sldId="2147483687"/>
              <ac:spMk id="14" creationId="{71B9AEDB-BCFF-4C29-8411-B045D13536D5}"/>
            </ac:spMkLst>
          </pc:spChg>
          <pc:spChg chg="del">
            <ac:chgData name="Still Hsu" userId="4ca04788c324ab33" providerId="LiveId" clId="{963ABBFF-F7DD-4FE6-94B3-BE82FF263172}" dt="2019-10-24T21:46:28.570" v="39" actId="478"/>
            <ac:spMkLst>
              <pc:docMk/>
              <pc:sldMasterMk cId="490527102" sldId="2147483672"/>
              <pc:sldLayoutMk cId="4205653529" sldId="2147483687"/>
              <ac:spMk id="15" creationId="{130AB885-D2CB-47A9-97DA-501A8006F729}"/>
            </ac:spMkLst>
          </pc:spChg>
          <pc:spChg chg="mod">
            <ac:chgData name="Still Hsu" userId="4ca04788c324ab33" providerId="LiveId" clId="{963ABBFF-F7DD-4FE6-94B3-BE82FF263172}" dt="2019-10-24T21:50:25.042" v="61" actId="113"/>
            <ac:spMkLst>
              <pc:docMk/>
              <pc:sldMasterMk cId="490527102" sldId="2147483672"/>
              <pc:sldLayoutMk cId="4205653529" sldId="2147483687"/>
              <ac:spMk id="16388" creationId="{00000000-0000-0000-0000-000000000000}"/>
            </ac:spMkLst>
          </pc:spChg>
          <pc:spChg chg="mod">
            <ac:chgData name="Still Hsu" userId="4ca04788c324ab33" providerId="LiveId" clId="{963ABBFF-F7DD-4FE6-94B3-BE82FF263172}" dt="2019-10-24T21:50:25.042" v="61" actId="113"/>
            <ac:spMkLst>
              <pc:docMk/>
              <pc:sldMasterMk cId="490527102" sldId="2147483672"/>
              <pc:sldLayoutMk cId="4205653529" sldId="2147483687"/>
              <ac:spMk id="16389" creationId="{00000000-0000-0000-0000-000000000000}"/>
            </ac:spMkLst>
          </pc:spChg>
          <pc:spChg chg="mod">
            <ac:chgData name="Still Hsu" userId="4ca04788c324ab33" providerId="LiveId" clId="{963ABBFF-F7DD-4FE6-94B3-BE82FF263172}" dt="2019-10-24T21:50:25.042" v="61" actId="113"/>
            <ac:spMkLst>
              <pc:docMk/>
              <pc:sldMasterMk cId="490527102" sldId="2147483672"/>
              <pc:sldLayoutMk cId="4205653529" sldId="2147483687"/>
              <ac:spMk id="16390" creationId="{00000000-0000-0000-0000-000000000000}"/>
            </ac:spMkLst>
          </pc:spChg>
        </pc:sldLayoutChg>
        <pc:sldLayoutChg chg="modSp add mod modTransition">
          <pc:chgData name="Still Hsu" userId="4ca04788c324ab33" providerId="LiveId" clId="{963ABBFF-F7DD-4FE6-94B3-BE82FF263172}" dt="2019-10-24T21:47:51.509" v="56" actId="122"/>
          <pc:sldLayoutMkLst>
            <pc:docMk/>
            <pc:sldMasterMk cId="490527102" sldId="2147483672"/>
            <pc:sldLayoutMk cId="4161327237" sldId="2147483688"/>
          </pc:sldLayoutMkLst>
          <pc:spChg chg="mod">
            <ac:chgData name="Still Hsu" userId="4ca04788c324ab33" providerId="LiveId" clId="{963ABBFF-F7DD-4FE6-94B3-BE82FF263172}" dt="2019-10-24T21:47:51.509" v="56" actId="122"/>
            <ac:spMkLst>
              <pc:docMk/>
              <pc:sldMasterMk cId="490527102" sldId="2147483672"/>
              <pc:sldLayoutMk cId="4161327237" sldId="2147483688"/>
              <ac:spMk id="2" creationId="{00000000-0000-0000-0000-000000000000}"/>
            </ac:spMkLst>
          </pc:spChg>
        </pc:sldLayoutChg>
        <pc:sldLayoutChg chg="delSp modSp add del mod ord modTransition">
          <pc:chgData name="Still Hsu" userId="4ca04788c324ab33" providerId="LiveId" clId="{963ABBFF-F7DD-4FE6-94B3-BE82FF263172}" dt="2019-10-24T21:54:25.644" v="65" actId="2696"/>
          <pc:sldLayoutMkLst>
            <pc:docMk/>
            <pc:sldMasterMk cId="490527102" sldId="2147483672"/>
            <pc:sldLayoutMk cId="495915112" sldId="2147483689"/>
          </pc:sldLayoutMkLst>
          <pc:spChg chg="mod">
            <ac:chgData name="Still Hsu" userId="4ca04788c324ab33" providerId="LiveId" clId="{963ABBFF-F7DD-4FE6-94B3-BE82FF263172}" dt="2019-10-24T21:47:41.173" v="55" actId="113"/>
            <ac:spMkLst>
              <pc:docMk/>
              <pc:sldMasterMk cId="490527102" sldId="2147483672"/>
              <pc:sldLayoutMk cId="495915112" sldId="2147483689"/>
              <ac:spMk id="13" creationId="{F93C8682-563B-4AEA-9CC7-EA0EF506A6CD}"/>
            </ac:spMkLst>
          </pc:spChg>
          <pc:spChg chg="del">
            <ac:chgData name="Still Hsu" userId="4ca04788c324ab33" providerId="LiveId" clId="{963ABBFF-F7DD-4FE6-94B3-BE82FF263172}" dt="2019-10-24T21:47:31.040" v="52" actId="478"/>
            <ac:spMkLst>
              <pc:docMk/>
              <pc:sldMasterMk cId="490527102" sldId="2147483672"/>
              <pc:sldLayoutMk cId="495915112" sldId="2147483689"/>
              <ac:spMk id="14" creationId="{478357BF-44C4-425C-8EEB-7C10941A69C3}"/>
            </ac:spMkLst>
          </pc:spChg>
        </pc:sldLayoutChg>
        <pc:sldLayoutChg chg="add mod modTransition">
          <pc:chgData name="Still Hsu" userId="4ca04788c324ab33" providerId="LiveId" clId="{963ABBFF-F7DD-4FE6-94B3-BE82FF263172}" dt="2019-10-24T21:54:18.910" v="64" actId="2890"/>
          <pc:sldLayoutMkLst>
            <pc:docMk/>
            <pc:sldMasterMk cId="490527102" sldId="2147483672"/>
            <pc:sldLayoutMk cId="869585866" sldId="2147483690"/>
          </pc:sldLayoutMkLst>
        </pc:sldLayoutChg>
        <pc:sldLayoutChg chg="modSp add mod ord modTransition">
          <pc:chgData name="Still Hsu" userId="4ca04788c324ab33" providerId="LiveId" clId="{963ABBFF-F7DD-4FE6-94B3-BE82FF263172}" dt="2019-10-24T21:55:42.301" v="84" actId="207"/>
          <pc:sldLayoutMkLst>
            <pc:docMk/>
            <pc:sldMasterMk cId="490527102" sldId="2147483672"/>
            <pc:sldLayoutMk cId="3382031660" sldId="2147483691"/>
          </pc:sldLayoutMkLst>
          <pc:spChg chg="mod">
            <ac:chgData name="Still Hsu" userId="4ca04788c324ab33" providerId="LiveId" clId="{963ABBFF-F7DD-4FE6-94B3-BE82FF263172}" dt="2019-10-24T21:55:42.301" v="84" actId="207"/>
            <ac:spMkLst>
              <pc:docMk/>
              <pc:sldMasterMk cId="490527102" sldId="2147483672"/>
              <pc:sldLayoutMk cId="3382031660" sldId="2147483691"/>
              <ac:spMk id="13" creationId="{F93C8682-563B-4AEA-9CC7-EA0EF506A6CD}"/>
            </ac:spMkLst>
          </pc:spChg>
          <pc:spChg chg="mod">
            <ac:chgData name="Still Hsu" userId="4ca04788c324ab33" providerId="LiveId" clId="{963ABBFF-F7DD-4FE6-94B3-BE82FF263172}" dt="2019-10-24T21:55:30.382" v="82" actId="14100"/>
            <ac:spMkLst>
              <pc:docMk/>
              <pc:sldMasterMk cId="490527102" sldId="2147483672"/>
              <pc:sldLayoutMk cId="3382031660" sldId="2147483691"/>
              <ac:spMk id="14" creationId="{478357BF-44C4-425C-8EEB-7C10941A69C3}"/>
            </ac:spMkLst>
          </pc:spChg>
        </pc:sldLayoutChg>
        <pc:sldLayoutChg chg="add del mod modTransition">
          <pc:chgData name="Still Hsu" userId="4ca04788c324ab33" providerId="LiveId" clId="{963ABBFF-F7DD-4FE6-94B3-BE82FF263172}" dt="2019-10-24T21:54:31.115" v="69" actId="2890"/>
          <pc:sldLayoutMkLst>
            <pc:docMk/>
            <pc:sldMasterMk cId="490527102" sldId="2147483672"/>
            <pc:sldLayoutMk cId="3693393627" sldId="214748369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8" descr="Gold bar">
            <a:extLst>
              <a:ext uri="{FF2B5EF4-FFF2-40B4-BE49-F238E27FC236}">
                <a16:creationId xmlns:a16="http://schemas.microsoft.com/office/drawing/2014/main" id="{E7D4FC3C-1D88-474A-A6BF-E9EE21D82F6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28600" y="2420888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 descr="Orange bar">
            <a:extLst>
              <a:ext uri="{FF2B5EF4-FFF2-40B4-BE49-F238E27FC236}">
                <a16:creationId xmlns:a16="http://schemas.microsoft.com/office/drawing/2014/main" id="{CAFA7AD7-7079-46BB-9512-95E1C1C93A4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98800" y="2420888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" descr="Slate bar">
            <a:extLst>
              <a:ext uri="{FF2B5EF4-FFF2-40B4-BE49-F238E27FC236}">
                <a16:creationId xmlns:a16="http://schemas.microsoft.com/office/drawing/2014/main" id="{2F2D1EAF-5811-4EF4-BFE6-BADE17C860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69000" y="2420888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93C8682-563B-4AEA-9CC7-EA0EF506A6C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1735088"/>
          </a:xfrm>
          <a:prstGeom prst="rect">
            <a:avLst/>
          </a:prstGeom>
        </p:spPr>
        <p:txBody>
          <a:bodyPr/>
          <a:lstStyle>
            <a:lvl1pPr algn="ctr">
              <a:defRPr sz="4400" b="1"/>
            </a:lvl1pPr>
          </a:lstStyle>
          <a:p>
            <a:pPr lvl="0"/>
            <a:r>
              <a:rPr lang="zh-TW" altLang="en-US" noProof="0" dirty="0"/>
              <a:t>按一下以編輯母片標題樣式</a:t>
            </a:r>
            <a:endParaRPr lang="en-US" noProof="0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478357BF-44C4-425C-8EEB-7C10941A69C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4000" b="1"/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092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2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458787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TW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16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79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449262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79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11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93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Click icon to add online image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8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30F17D-975C-4988-8284-24B1E265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7920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924AEB-36F3-439A-B386-220C267B7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5019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6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大綱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8" descr="Gold bar">
            <a:extLst>
              <a:ext uri="{FF2B5EF4-FFF2-40B4-BE49-F238E27FC236}">
                <a16:creationId xmlns:a16="http://schemas.microsoft.com/office/drawing/2014/main" id="{E7D4FC3C-1D88-474A-A6BF-E9EE21D82F6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28600" y="2420888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 descr="Orange bar">
            <a:extLst>
              <a:ext uri="{FF2B5EF4-FFF2-40B4-BE49-F238E27FC236}">
                <a16:creationId xmlns:a16="http://schemas.microsoft.com/office/drawing/2014/main" id="{CAFA7AD7-7079-46BB-9512-95E1C1C93A4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98800" y="2420888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" descr="Slate bar">
            <a:extLst>
              <a:ext uri="{FF2B5EF4-FFF2-40B4-BE49-F238E27FC236}">
                <a16:creationId xmlns:a16="http://schemas.microsoft.com/office/drawing/2014/main" id="{2F2D1EAF-5811-4EF4-BFE6-BADE17C860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69000" y="2420888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93C8682-563B-4AEA-9CC7-EA0EF506A6C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8600" y="685800"/>
            <a:ext cx="8229600" cy="1589451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noProof="0" dirty="0"/>
              <a:t>按一下以編輯母片標題樣式</a:t>
            </a:r>
            <a:endParaRPr lang="en-US" noProof="0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478357BF-44C4-425C-8EEB-7C10941A69C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28599" y="2768138"/>
            <a:ext cx="8229599" cy="2711912"/>
          </a:xfrm>
          <a:prstGeom prst="rect">
            <a:avLst/>
          </a:prstGeom>
        </p:spPr>
        <p:txBody>
          <a:bodyPr/>
          <a:lstStyle>
            <a:lvl1pPr marL="457200" indent="-457200" algn="l">
              <a:buSzPct val="100000"/>
              <a:buFont typeface="Wingdings" panose="05000000000000000000" pitchFamily="2" charset="2"/>
              <a:buChar char="§"/>
              <a:defRPr sz="3000" b="0"/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203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 + 浮水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8" descr="Gold bar">
            <a:extLst>
              <a:ext uri="{FF2B5EF4-FFF2-40B4-BE49-F238E27FC236}">
                <a16:creationId xmlns:a16="http://schemas.microsoft.com/office/drawing/2014/main" id="{4CEEC8E9-5A43-42CD-B4B9-6C39E136CC2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28600" y="2420888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9" descr="Orange bar">
            <a:extLst>
              <a:ext uri="{FF2B5EF4-FFF2-40B4-BE49-F238E27FC236}">
                <a16:creationId xmlns:a16="http://schemas.microsoft.com/office/drawing/2014/main" id="{C119B825-3282-4974-814F-83FCE640B23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98800" y="2420888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" descr="Slate bar">
            <a:extLst>
              <a:ext uri="{FF2B5EF4-FFF2-40B4-BE49-F238E27FC236}">
                <a16:creationId xmlns:a16="http://schemas.microsoft.com/office/drawing/2014/main" id="{4F55FCC2-8E54-4D23-B880-630A835CA1F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69000" y="2420888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1B9AEDB-BCFF-4C29-8411-B045D13536D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1735088"/>
          </a:xfrm>
          <a:prstGeom prst="rect">
            <a:avLst/>
          </a:prstGeom>
        </p:spPr>
        <p:txBody>
          <a:bodyPr/>
          <a:lstStyle>
            <a:lvl1pPr algn="ctr">
              <a:defRPr sz="4400" b="1"/>
            </a:lvl1pPr>
          </a:lstStyle>
          <a:p>
            <a:pPr lvl="0"/>
            <a:r>
              <a:rPr lang="zh-TW" altLang="en-US" noProof="0" dirty="0"/>
              <a:t>按一下以編輯母片標題樣式</a:t>
            </a:r>
            <a:endParaRPr lang="en-US" noProof="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AED8E50-C875-4879-BFC0-E7BF0E4386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4893" y="2944363"/>
            <a:ext cx="8707587" cy="3160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zh-TW" altLang="en-US" sz="4000" b="1" dirty="0"/>
              <a:t>教育部新型態資安實務示範課程</a:t>
            </a:r>
            <a:endParaRPr lang="en-US" altLang="zh-TW" sz="4000" b="1" dirty="0"/>
          </a:p>
          <a:p>
            <a:r>
              <a:rPr lang="zh-TW" altLang="en-US" sz="4000" b="1" dirty="0"/>
              <a:t>發展計畫</a:t>
            </a:r>
            <a:endParaRPr lang="en-US" altLang="zh-TW" sz="4000" b="1" dirty="0"/>
          </a:p>
          <a:p>
            <a:endParaRPr lang="en-US" altLang="zh-TW" sz="4000" b="1" dirty="0"/>
          </a:p>
          <a:p>
            <a:r>
              <a:rPr lang="zh-TW" altLang="en-US" sz="4000" b="1" kern="0" dirty="0"/>
              <a:t>國立屏東大學資料庫安全實務團隊</a:t>
            </a:r>
            <a:endParaRPr lang="en-US" altLang="zh-TW" sz="4000" b="1" kern="0" dirty="0"/>
          </a:p>
          <a:p>
            <a:endParaRPr lang="zh-TW" altLang="en-US" sz="4400" b="1" kern="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565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8" descr="Gold bar">
            <a:extLst>
              <a:ext uri="{FF2B5EF4-FFF2-40B4-BE49-F238E27FC236}">
                <a16:creationId xmlns:a16="http://schemas.microsoft.com/office/drawing/2014/main" id="{E7D4FC3C-1D88-474A-A6BF-E9EE21D82F6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28600" y="2420888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 descr="Orange bar">
            <a:extLst>
              <a:ext uri="{FF2B5EF4-FFF2-40B4-BE49-F238E27FC236}">
                <a16:creationId xmlns:a16="http://schemas.microsoft.com/office/drawing/2014/main" id="{CAFA7AD7-7079-46BB-9512-95E1C1C93A4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98800" y="2420888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" descr="Slate bar">
            <a:extLst>
              <a:ext uri="{FF2B5EF4-FFF2-40B4-BE49-F238E27FC236}">
                <a16:creationId xmlns:a16="http://schemas.microsoft.com/office/drawing/2014/main" id="{2F2D1EAF-5811-4EF4-BFE6-BADE17C860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69000" y="2420888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93C8682-563B-4AEA-9CC7-EA0EF506A6C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880360"/>
            <a:ext cx="7772400" cy="1143000"/>
          </a:xfrm>
          <a:prstGeom prst="rect">
            <a:avLst/>
          </a:prstGeom>
        </p:spPr>
        <p:txBody>
          <a:bodyPr/>
          <a:lstStyle>
            <a:lvl1pPr algn="ctr">
              <a:defRPr sz="4400" b="1"/>
            </a:lvl1pPr>
          </a:lstStyle>
          <a:p>
            <a:pPr lvl="0"/>
            <a:r>
              <a:rPr lang="zh-TW" altLang="en-US" noProof="0" dirty="0"/>
              <a:t>按一下以編輯母片標題樣式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958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23518"/>
            <a:ext cx="7772400" cy="1898853"/>
          </a:xfrm>
          <a:prstGeom prst="rect">
            <a:avLst/>
          </a:prstGeom>
        </p:spPr>
        <p:txBody>
          <a:bodyPr anchor="t"/>
          <a:lstStyle>
            <a:lvl1pPr algn="ctr">
              <a:defRPr sz="4400" b="1" cap="all"/>
            </a:lvl1pPr>
          </a:lstStyle>
          <a:p>
            <a:r>
              <a:rPr lang="en-US" altLang="zh-TW" dirty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2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26196"/>
            <a:ext cx="4038600" cy="510473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26196"/>
            <a:ext cx="4038600" cy="510473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1203D04-1BAA-440C-A365-B29A4F2FE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7920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2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A48DA0-6574-4D29-86D9-9F964147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7920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4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6DF925A2-9B04-41AD-AF8B-82A5F4D315E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A950C51-85E1-4166-98BA-4226DDC92F1D}" type="slidenum">
              <a:rPr lang="en-US" smtClean="0"/>
              <a:t>‹#›</a:t>
            </a:fld>
            <a:endParaRPr lang="en-US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D716EBBB-2029-46AB-9536-AAE61F026E9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95536" y="90872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E80AC26-2292-4FF2-8E3A-D103A435D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6633"/>
            <a:ext cx="8229600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0D7A6E2F-00D1-4D6F-9A6C-316CF984C6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0728"/>
            <a:ext cx="8229600" cy="515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2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91" r:id="rId3"/>
    <p:sldLayoutId id="2147483687" r:id="rId4"/>
    <p:sldLayoutId id="2147483690" r:id="rId5"/>
    <p:sldLayoutId id="2147483688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aseline="0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3200" baseline="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800" baseline="0">
          <a:solidFill>
            <a:schemeClr val="tx1"/>
          </a:solidFill>
          <a:latin typeface="+mj-ea"/>
          <a:ea typeface="+mj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400" baseline="0">
          <a:solidFill>
            <a:schemeClr val="tx1"/>
          </a:solidFill>
          <a:latin typeface="+mj-ea"/>
          <a:ea typeface="+mj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aseline="0">
          <a:solidFill>
            <a:schemeClr val="tx1"/>
          </a:solidFill>
          <a:latin typeface="+mj-ea"/>
          <a:ea typeface="+mj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 baseline="0">
          <a:solidFill>
            <a:schemeClr val="tx1"/>
          </a:solidFill>
          <a:latin typeface="+mj-ea"/>
          <a:ea typeface="+mj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F908BB-5702-4587-89C3-7C3DDEAEA0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FCEBE0E-A91A-4635-85E1-701CCE0309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1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80D2-B97E-42F1-8F17-DFBDF4001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F3367-EF47-45F1-87D5-6A2A84465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37247"/>
      </p:ext>
    </p:extLst>
  </p:cSld>
  <p:clrMapOvr>
    <a:masterClrMapping/>
  </p:clrMapOvr>
</p:sld>
</file>

<file path=ppt/theme/theme1.xml><?xml version="1.0" encoding="utf-8"?>
<a:theme xmlns:a="http://schemas.openxmlformats.org/drawingml/2006/main" name="NPTU-Course">
  <a:themeElements>
    <a:clrScheme name="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Custom 5">
      <a:majorFont>
        <a:latin typeface="Arial"/>
        <a:ea typeface="Microsoft JhengHei"/>
        <a:cs typeface=""/>
      </a:majorFont>
      <a:minorFont>
        <a:latin typeface="Arial"/>
        <a:ea typeface="Microsoft Jheng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PTU-Course" id="{769320B9-2447-4614-8F77-F179A4AA27FC}" vid="{FFA91F28-2DC5-4AF3-9464-F1982D3D8B0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NPTU-Course</Template>
  <TotalTime>18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 Unicode MS</vt:lpstr>
      <vt:lpstr>Microsoft JhengHei</vt:lpstr>
      <vt:lpstr>Arial</vt:lpstr>
      <vt:lpstr>Times New Roman</vt:lpstr>
      <vt:lpstr>Wingdings</vt:lpstr>
      <vt:lpstr>NPTU-Course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Still Hsu</dc:creator>
  <cp:lastModifiedBy>Still Hsu</cp:lastModifiedBy>
  <cp:revision>1</cp:revision>
  <dcterms:created xsi:type="dcterms:W3CDTF">2019-09-12T04:56:11Z</dcterms:created>
  <dcterms:modified xsi:type="dcterms:W3CDTF">2019-10-24T22:18:18Z</dcterms:modified>
</cp:coreProperties>
</file>