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73" r:id="rId9"/>
    <p:sldId id="263" r:id="rId10"/>
    <p:sldId id="264" r:id="rId11"/>
    <p:sldId id="274" r:id="rId12"/>
    <p:sldId id="265" r:id="rId13"/>
    <p:sldId id="266" r:id="rId14"/>
    <p:sldId id="275" r:id="rId15"/>
    <p:sldId id="267" r:id="rId16"/>
    <p:sldId id="276" r:id="rId17"/>
    <p:sldId id="268" r:id="rId18"/>
    <p:sldId id="269" r:id="rId19"/>
    <p:sldId id="270" r:id="rId20"/>
    <p:sldId id="271" r:id="rId21"/>
    <p:sldId id="272" r:id="rId2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3" d="100"/>
          <a:sy n="93" d="100"/>
        </p:scale>
        <p:origin x="1580"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ill Hsu" userId="4ca04788c324ab33" providerId="LiveId" clId="{892CD733-376F-41E3-89A6-4027580C2C4B}"/>
    <pc:docChg chg="modSld">
      <pc:chgData name="Still Hsu" userId="4ca04788c324ab33" providerId="LiveId" clId="{892CD733-376F-41E3-89A6-4027580C2C4B}" dt="2019-10-25T04:42:04.336" v="0" actId="113"/>
      <pc:docMkLst>
        <pc:docMk/>
      </pc:docMkLst>
      <pc:sldChg chg="modSp mod">
        <pc:chgData name="Still Hsu" userId="4ca04788c324ab33" providerId="LiveId" clId="{892CD733-376F-41E3-89A6-4027580C2C4B}" dt="2019-10-25T04:42:04.336" v="0" actId="113"/>
        <pc:sldMkLst>
          <pc:docMk/>
          <pc:sldMk cId="0" sldId="257"/>
        </pc:sldMkLst>
        <pc:spChg chg="mod">
          <ac:chgData name="Still Hsu" userId="4ca04788c324ab33" providerId="LiveId" clId="{892CD733-376F-41E3-89A6-4027580C2C4B}" dt="2019-10-25T04:42:04.336" v="0" actId="113"/>
          <ac:spMkLst>
            <pc:docMk/>
            <pc:sldMk cId="0" sldId="257"/>
            <ac:spMk id="8" creationId="{68924AEB-36F3-439A-B386-220C267B7A0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標題投影片">
    <p:spTree>
      <p:nvGrpSpPr>
        <p:cNvPr id="1" name=""/>
        <p:cNvGrpSpPr/>
        <p:nvPr/>
      </p:nvGrpSpPr>
      <p:grpSpPr>
        <a:xfrm>
          <a:off x="0" y="0"/>
          <a:ext cx="0" cy="0"/>
          <a:chOff x="0" y="0"/>
          <a:chExt cx="0" cy="0"/>
        </a:xfrm>
      </p:grpSpPr>
      <p:sp>
        <p:nvSpPr>
          <p:cNvPr id="16388" name="Rectangle 4"/>
          <p:cNvSpPr>
            <a:spLocks noGrp="1" noChangeArrowheads="1"/>
          </p:cNvSpPr>
          <p:nvPr>
            <p:ph type="dt" sz="half" idx="2"/>
          </p:nvPr>
        </p:nvSpPr>
        <p:spPr/>
        <p:txBody>
          <a:bodyPr/>
          <a:lstStyle>
            <a:lvl1pPr>
              <a:defRPr/>
            </a:lvl1pPr>
          </a:lstStyle>
          <a:p>
            <a:fld id="{6DF925A2-9B04-41AD-AF8B-82A5F4D315EC}" type="datetimeFigureOut">
              <a:rPr lang="en-US" smtClean="0"/>
              <a:t>10/25/2019</a:t>
            </a:fld>
            <a:endParaRPr lang="en-US"/>
          </a:p>
        </p:txBody>
      </p:sp>
      <p:sp>
        <p:nvSpPr>
          <p:cNvPr id="16389" name="Rectangle 5"/>
          <p:cNvSpPr>
            <a:spLocks noGrp="1" noChangeArrowheads="1"/>
          </p:cNvSpPr>
          <p:nvPr>
            <p:ph type="ftr" sz="quarter" idx="3"/>
          </p:nvPr>
        </p:nvSpPr>
        <p:spPr/>
        <p:txBody>
          <a:bodyPr/>
          <a:lstStyle>
            <a:lvl1pPr>
              <a:defRPr/>
            </a:lvl1pPr>
          </a:lstStyle>
          <a:p>
            <a:endParaRPr lang="en-US"/>
          </a:p>
        </p:txBody>
      </p:sp>
      <p:sp>
        <p:nvSpPr>
          <p:cNvPr id="16390" name="Rectangle 6"/>
          <p:cNvSpPr>
            <a:spLocks noGrp="1" noChangeArrowheads="1"/>
          </p:cNvSpPr>
          <p:nvPr>
            <p:ph type="sldNum" sz="quarter" idx="4"/>
          </p:nvPr>
        </p:nvSpPr>
        <p:spPr/>
        <p:txBody>
          <a:bodyPr/>
          <a:lstStyle>
            <a:lvl1pPr>
              <a:defRPr/>
            </a:lvl1pPr>
          </a:lstStyle>
          <a:p>
            <a:fld id="{9A950C51-85E1-4166-98BA-4226DDC92F1D}" type="slidenum">
              <a:rPr lang="en-US" smtClean="0"/>
              <a:t>‹#›</a:t>
            </a:fld>
            <a:endParaRPr lang="en-US"/>
          </a:p>
        </p:txBody>
      </p:sp>
      <p:sp>
        <p:nvSpPr>
          <p:cNvPr id="10" name="Rectangle 8" descr="Gold bar">
            <a:extLst>
              <a:ext uri="{FF2B5EF4-FFF2-40B4-BE49-F238E27FC236}">
                <a16:creationId xmlns:a16="http://schemas.microsoft.com/office/drawing/2014/main" id="{E7D4FC3C-1D88-474A-A6BF-E9EE21D82F64}"/>
              </a:ext>
            </a:extLst>
          </p:cNvPr>
          <p:cNvSpPr>
            <a:spLocks noChangeArrowheads="1"/>
          </p:cNvSpPr>
          <p:nvPr userDrawn="1"/>
        </p:nvSpPr>
        <p:spPr bwMode="auto">
          <a:xfrm>
            <a:off x="228600" y="2420888"/>
            <a:ext cx="2870200" cy="2016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Rectangle 9" descr="Orange bar">
            <a:extLst>
              <a:ext uri="{FF2B5EF4-FFF2-40B4-BE49-F238E27FC236}">
                <a16:creationId xmlns:a16="http://schemas.microsoft.com/office/drawing/2014/main" id="{CAFA7AD7-7079-46BB-9512-95E1C1C93A4C}"/>
              </a:ext>
            </a:extLst>
          </p:cNvPr>
          <p:cNvSpPr>
            <a:spLocks noChangeArrowheads="1"/>
          </p:cNvSpPr>
          <p:nvPr userDrawn="1"/>
        </p:nvSpPr>
        <p:spPr bwMode="auto">
          <a:xfrm>
            <a:off x="3098800" y="2420888"/>
            <a:ext cx="2870200" cy="2016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Rectangle 10" descr="Slate bar">
            <a:extLst>
              <a:ext uri="{FF2B5EF4-FFF2-40B4-BE49-F238E27FC236}">
                <a16:creationId xmlns:a16="http://schemas.microsoft.com/office/drawing/2014/main" id="{2F2D1EAF-5811-4EF4-BFE6-BADE17C860A0}"/>
              </a:ext>
            </a:extLst>
          </p:cNvPr>
          <p:cNvSpPr>
            <a:spLocks noChangeArrowheads="1"/>
          </p:cNvSpPr>
          <p:nvPr userDrawn="1"/>
        </p:nvSpPr>
        <p:spPr bwMode="auto">
          <a:xfrm>
            <a:off x="5969000" y="2420888"/>
            <a:ext cx="2870200" cy="201613"/>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Rectangle 2">
            <a:extLst>
              <a:ext uri="{FF2B5EF4-FFF2-40B4-BE49-F238E27FC236}">
                <a16:creationId xmlns:a16="http://schemas.microsoft.com/office/drawing/2014/main" id="{F93C8682-563B-4AEA-9CC7-EA0EF506A6CD}"/>
              </a:ext>
            </a:extLst>
          </p:cNvPr>
          <p:cNvSpPr>
            <a:spLocks noGrp="1" noChangeArrowheads="1"/>
          </p:cNvSpPr>
          <p:nvPr>
            <p:ph type="ctrTitle"/>
          </p:nvPr>
        </p:nvSpPr>
        <p:spPr>
          <a:xfrm>
            <a:off x="685800" y="685800"/>
            <a:ext cx="7772400" cy="1735088"/>
          </a:xfrm>
          <a:prstGeom prst="rect">
            <a:avLst/>
          </a:prstGeom>
        </p:spPr>
        <p:txBody>
          <a:bodyPr/>
          <a:lstStyle>
            <a:lvl1pPr algn="ctr">
              <a:defRPr sz="4400" b="1"/>
            </a:lvl1pPr>
          </a:lstStyle>
          <a:p>
            <a:pPr lvl="0"/>
            <a:r>
              <a:rPr lang="zh-TW" altLang="en-US" noProof="0" dirty="0"/>
              <a:t>按一下以編輯母片標題樣式</a:t>
            </a:r>
            <a:endParaRPr lang="en-US" noProof="0" dirty="0"/>
          </a:p>
        </p:txBody>
      </p:sp>
      <p:sp>
        <p:nvSpPr>
          <p:cNvPr id="14" name="Rectangle 3">
            <a:extLst>
              <a:ext uri="{FF2B5EF4-FFF2-40B4-BE49-F238E27FC236}">
                <a16:creationId xmlns:a16="http://schemas.microsoft.com/office/drawing/2014/main" id="{478357BF-44C4-425C-8EEB-7C10941A69C3}"/>
              </a:ext>
            </a:extLst>
          </p:cNvPr>
          <p:cNvSpPr>
            <a:spLocks noGrp="1" noChangeArrowheads="1"/>
          </p:cNvSpPr>
          <p:nvPr>
            <p:ph type="subTitle" idx="1"/>
          </p:nvPr>
        </p:nvSpPr>
        <p:spPr>
          <a:xfrm>
            <a:off x="1371600" y="3270250"/>
            <a:ext cx="6400800" cy="2209800"/>
          </a:xfrm>
          <a:prstGeom prst="rect">
            <a:avLst/>
          </a:prstGeom>
        </p:spPr>
        <p:txBody>
          <a:bodyPr/>
          <a:lstStyle>
            <a:lvl1pPr marL="0" indent="0" algn="ctr">
              <a:buFont typeface="Wingdings" pitchFamily="2" charset="2"/>
              <a:buNone/>
              <a:defRPr sz="4000" b="1"/>
            </a:lvl1pPr>
          </a:lstStyle>
          <a:p>
            <a:pPr lvl="0"/>
            <a:r>
              <a:rPr lang="zh-TW" altLang="en-US" noProof="0" dirty="0"/>
              <a:t>按一下以編輯母片副標題樣式</a:t>
            </a:r>
            <a:endParaRPr lang="en-US" noProof="0" dirty="0"/>
          </a:p>
        </p:txBody>
      </p:sp>
    </p:spTree>
    <p:extLst>
      <p:ext uri="{BB962C8B-B14F-4D97-AF65-F5344CB8AC3E}">
        <p14:creationId xmlns:p14="http://schemas.microsoft.com/office/powerpoint/2010/main" val="3640921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6DF925A2-9B04-41AD-AF8B-82A5F4D315EC}" type="datetimeFigureOut">
              <a:rPr lang="en-US" smtClean="0"/>
              <a:t>10/25/2019</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9A950C51-85E1-4166-98BA-4226DDC92F1D}" type="slidenum">
              <a:rPr lang="en-US" smtClean="0"/>
              <a:t>‹#›</a:t>
            </a:fld>
            <a:endParaRPr lang="en-US"/>
          </a:p>
        </p:txBody>
      </p:sp>
    </p:spTree>
    <p:extLst>
      <p:ext uri="{BB962C8B-B14F-4D97-AF65-F5344CB8AC3E}">
        <p14:creationId xmlns:p14="http://schemas.microsoft.com/office/powerpoint/2010/main" val="770823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458787"/>
          </a:xfrm>
          <a:prstGeom prst="rect">
            <a:avLst/>
          </a:prstGeom>
        </p:spPr>
        <p:txBody>
          <a:bodyPr/>
          <a:lstStyle>
            <a:lvl1pPr algn="l">
              <a:defRPr sz="2000" b="1"/>
            </a:lvl1pPr>
          </a:lstStyle>
          <a:p>
            <a:r>
              <a:rPr lang="en-US" altLang="zh-TW" dirty="0"/>
              <a:t>Click to edit Master title style</a:t>
            </a:r>
            <a:endParaRPr lang="en-US" dirty="0"/>
          </a:p>
        </p:txBody>
      </p:sp>
      <p:sp>
        <p:nvSpPr>
          <p:cNvPr id="3" name="Content Placeholder 2"/>
          <p:cNvSpPr>
            <a:spLocks noGrp="1"/>
          </p:cNvSpPr>
          <p:nvPr>
            <p:ph idx="1"/>
          </p:nvPr>
        </p:nvSpPr>
        <p:spPr>
          <a:xfrm>
            <a:off x="3575050" y="1435100"/>
            <a:ext cx="5111750" cy="469106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TW" dirty="0"/>
              <a:t>Click to edit Master text styles</a:t>
            </a:r>
          </a:p>
          <a:p>
            <a:pPr lvl="1"/>
            <a:r>
              <a:rPr lang="en-US" altLang="zh-TW" dirty="0"/>
              <a:t>Second level</a:t>
            </a:r>
          </a:p>
          <a:p>
            <a:pPr lvl="2"/>
            <a:r>
              <a:rPr lang="en-US" altLang="zh-TW" dirty="0"/>
              <a:t>Third level</a:t>
            </a:r>
          </a:p>
          <a:p>
            <a:pPr lvl="3"/>
            <a:r>
              <a:rPr lang="en-US" altLang="zh-TW" dirty="0"/>
              <a:t>Fourth level</a:t>
            </a:r>
          </a:p>
          <a:p>
            <a:pPr lvl="4"/>
            <a:r>
              <a:rPr lang="en-US" altLang="zh-TW" dirty="0"/>
              <a:t>Fifth level</a:t>
            </a:r>
            <a:endParaRPr lang="en-US" dirty="0"/>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a:t>Click to edit Master text styles</a:t>
            </a:r>
          </a:p>
        </p:txBody>
      </p:sp>
      <p:sp>
        <p:nvSpPr>
          <p:cNvPr id="5" name="Date Placeholder 4"/>
          <p:cNvSpPr>
            <a:spLocks noGrp="1"/>
          </p:cNvSpPr>
          <p:nvPr>
            <p:ph type="dt" sz="half" idx="10"/>
          </p:nvPr>
        </p:nvSpPr>
        <p:spPr/>
        <p:txBody>
          <a:bodyPr/>
          <a:lstStyle>
            <a:lvl1pPr>
              <a:defRPr/>
            </a:lvl1pPr>
          </a:lstStyle>
          <a:p>
            <a:fld id="{6DF925A2-9B04-41AD-AF8B-82A5F4D315EC}" type="datetimeFigureOut">
              <a:rPr lang="en-US" smtClean="0"/>
              <a:t>10/25/2019</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A950C51-85E1-4166-98BA-4226DDC92F1D}" type="slidenum">
              <a:rPr lang="en-US" smtClean="0"/>
              <a:t>‹#›</a:t>
            </a:fld>
            <a:endParaRPr lang="en-US"/>
          </a:p>
        </p:txBody>
      </p:sp>
    </p:spTree>
    <p:extLst>
      <p:ext uri="{BB962C8B-B14F-4D97-AF65-F5344CB8AC3E}">
        <p14:creationId xmlns:p14="http://schemas.microsoft.com/office/powerpoint/2010/main" val="8721164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lstStyle>
            <a:lvl1pPr algn="l">
              <a:defRPr sz="2000" b="1"/>
            </a:lvl1pPr>
          </a:lstStyle>
          <a:p>
            <a:r>
              <a:rPr lang="en-US" altLang="zh-TW"/>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TW"/>
              <a:t>Click icon to add picture</a:t>
            </a:r>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a:t>Click to edit Master text styles</a:t>
            </a:r>
          </a:p>
        </p:txBody>
      </p:sp>
      <p:sp>
        <p:nvSpPr>
          <p:cNvPr id="5" name="Date Placeholder 4"/>
          <p:cNvSpPr>
            <a:spLocks noGrp="1"/>
          </p:cNvSpPr>
          <p:nvPr>
            <p:ph type="dt" sz="half" idx="10"/>
          </p:nvPr>
        </p:nvSpPr>
        <p:spPr/>
        <p:txBody>
          <a:bodyPr/>
          <a:lstStyle>
            <a:lvl1pPr>
              <a:defRPr/>
            </a:lvl1pPr>
          </a:lstStyle>
          <a:p>
            <a:fld id="{6DF925A2-9B04-41AD-AF8B-82A5F4D315EC}" type="datetimeFigureOut">
              <a:rPr lang="en-US" smtClean="0"/>
              <a:t>10/25/2019</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A950C51-85E1-4166-98BA-4226DDC92F1D}" type="slidenum">
              <a:rPr lang="en-US" smtClean="0"/>
              <a:t>‹#›</a:t>
            </a:fld>
            <a:endParaRPr lang="en-US"/>
          </a:p>
        </p:txBody>
      </p:sp>
    </p:spTree>
    <p:extLst>
      <p:ext uri="{BB962C8B-B14F-4D97-AF65-F5344CB8AC3E}">
        <p14:creationId xmlns:p14="http://schemas.microsoft.com/office/powerpoint/2010/main" val="25425790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4"/>
            <a:ext cx="8229600" cy="449262"/>
          </a:xfrm>
          <a:prstGeom prst="rect">
            <a:avLst/>
          </a:prstGeom>
        </p:spPr>
        <p:txBody>
          <a:bodyPr/>
          <a:lstStyle/>
          <a:p>
            <a:r>
              <a:rPr lang="en-US" altLang="zh-TW"/>
              <a:t>Click to edit Master title style</a:t>
            </a:r>
            <a:endParaRPr lang="en-US"/>
          </a:p>
        </p:txBody>
      </p:sp>
      <p:sp>
        <p:nvSpPr>
          <p:cNvPr id="3" name="Vertical Text Placeholder 2"/>
          <p:cNvSpPr>
            <a:spLocks noGrp="1"/>
          </p:cNvSpPr>
          <p:nvPr>
            <p:ph type="body" orient="vert" idx="1"/>
          </p:nvPr>
        </p:nvSpPr>
        <p:spPr>
          <a:xfrm>
            <a:off x="457200" y="1600200"/>
            <a:ext cx="8229600" cy="4530725"/>
          </a:xfrm>
          <a:prstGeom prst="rect">
            <a:avLst/>
          </a:prstGeom>
        </p:spPr>
        <p:txBody>
          <a:bodyPr vert="eaVert"/>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a:p>
        </p:txBody>
      </p:sp>
      <p:sp>
        <p:nvSpPr>
          <p:cNvPr id="4" name="Date Placeholder 3"/>
          <p:cNvSpPr>
            <a:spLocks noGrp="1"/>
          </p:cNvSpPr>
          <p:nvPr>
            <p:ph type="dt" sz="half" idx="10"/>
          </p:nvPr>
        </p:nvSpPr>
        <p:spPr/>
        <p:txBody>
          <a:bodyPr/>
          <a:lstStyle>
            <a:lvl1pPr>
              <a:defRPr/>
            </a:lvl1pPr>
          </a:lstStyle>
          <a:p>
            <a:fld id="{6DF925A2-9B04-41AD-AF8B-82A5F4D315EC}" type="datetimeFigureOut">
              <a:rPr lang="en-US" smtClean="0"/>
              <a:t>10/25/2019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A950C51-85E1-4166-98BA-4226DDC92F1D}" type="slidenum">
              <a:rPr lang="en-US" smtClean="0"/>
              <a:t>‹#›</a:t>
            </a:fld>
            <a:endParaRPr lang="en-US"/>
          </a:p>
        </p:txBody>
      </p:sp>
    </p:spTree>
    <p:extLst>
      <p:ext uri="{BB962C8B-B14F-4D97-AF65-F5344CB8AC3E}">
        <p14:creationId xmlns:p14="http://schemas.microsoft.com/office/powerpoint/2010/main" val="30694790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a:prstGeom prst="rect">
            <a:avLst/>
          </a:prstGeom>
        </p:spPr>
        <p:txBody>
          <a:bodyPr vert="eaVert"/>
          <a:lstStyle/>
          <a:p>
            <a:r>
              <a:rPr lang="en-US" altLang="zh-TW"/>
              <a:t>Click to edit Master title style</a:t>
            </a:r>
            <a:endParaRPr lang="en-US"/>
          </a:p>
        </p:txBody>
      </p:sp>
      <p:sp>
        <p:nvSpPr>
          <p:cNvPr id="3" name="Vertical Text Placeholder 2"/>
          <p:cNvSpPr>
            <a:spLocks noGrp="1"/>
          </p:cNvSpPr>
          <p:nvPr>
            <p:ph type="body" orient="vert" idx="1"/>
          </p:nvPr>
        </p:nvSpPr>
        <p:spPr>
          <a:xfrm>
            <a:off x="457200" y="277813"/>
            <a:ext cx="6019800" cy="5853112"/>
          </a:xfrm>
          <a:prstGeom prst="rect">
            <a:avLst/>
          </a:prstGeom>
        </p:spPr>
        <p:txBody>
          <a:bodyPr vert="eaVert"/>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a:p>
        </p:txBody>
      </p:sp>
      <p:sp>
        <p:nvSpPr>
          <p:cNvPr id="4" name="Date Placeholder 3"/>
          <p:cNvSpPr>
            <a:spLocks noGrp="1"/>
          </p:cNvSpPr>
          <p:nvPr>
            <p:ph type="dt" sz="half" idx="10"/>
          </p:nvPr>
        </p:nvSpPr>
        <p:spPr/>
        <p:txBody>
          <a:bodyPr/>
          <a:lstStyle>
            <a:lvl1pPr>
              <a:defRPr/>
            </a:lvl1pPr>
          </a:lstStyle>
          <a:p>
            <a:fld id="{6DF925A2-9B04-41AD-AF8B-82A5F4D315EC}" type="datetimeFigureOut">
              <a:rPr lang="en-US" smtClean="0"/>
              <a:t>10/25/2019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A950C51-85E1-4166-98BA-4226DDC92F1D}" type="slidenum">
              <a:rPr lang="en-US" smtClean="0"/>
              <a:t>‹#›</a:t>
            </a:fld>
            <a:endParaRPr lang="en-US"/>
          </a:p>
        </p:txBody>
      </p:sp>
    </p:spTree>
    <p:extLst>
      <p:ext uri="{BB962C8B-B14F-4D97-AF65-F5344CB8AC3E}">
        <p14:creationId xmlns:p14="http://schemas.microsoft.com/office/powerpoint/2010/main" val="28634114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TwoObj" preserve="1">
  <p:cSld name="標題，文字及兩項物件">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a:prstGeom prst="rect">
            <a:avLst/>
          </a:prstGeom>
        </p:spPr>
        <p:txBody>
          <a:bodyPr/>
          <a:lstStyle/>
          <a:p>
            <a:r>
              <a:rPr lang="en-US" altLang="zh-TW"/>
              <a:t>Click to edit Master title style</a:t>
            </a:r>
            <a:endParaRPr lang="en-US"/>
          </a:p>
        </p:txBody>
      </p:sp>
      <p:sp>
        <p:nvSpPr>
          <p:cNvPr id="3" name="Text Placeholder 2"/>
          <p:cNvSpPr>
            <a:spLocks noGrp="1"/>
          </p:cNvSpPr>
          <p:nvPr>
            <p:ph type="body" sz="half" idx="1"/>
          </p:nvPr>
        </p:nvSpPr>
        <p:spPr>
          <a:xfrm>
            <a:off x="457200" y="1600200"/>
            <a:ext cx="4038600" cy="4530725"/>
          </a:xfrm>
          <a:prstGeom prst="rect">
            <a:avLst/>
          </a:prstGeo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a:p>
        </p:txBody>
      </p:sp>
      <p:sp>
        <p:nvSpPr>
          <p:cNvPr id="4" name="Content Placeholder 3"/>
          <p:cNvSpPr>
            <a:spLocks noGrp="1"/>
          </p:cNvSpPr>
          <p:nvPr>
            <p:ph sz="quarter" idx="2"/>
          </p:nvPr>
        </p:nvSpPr>
        <p:spPr>
          <a:xfrm>
            <a:off x="4648200" y="1600200"/>
            <a:ext cx="4038600" cy="2189163"/>
          </a:xfrm>
          <a:prstGeom prst="rect">
            <a:avLst/>
          </a:prstGeo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a:p>
        </p:txBody>
      </p:sp>
      <p:sp>
        <p:nvSpPr>
          <p:cNvPr id="5" name="Content Placeholder 4"/>
          <p:cNvSpPr>
            <a:spLocks noGrp="1"/>
          </p:cNvSpPr>
          <p:nvPr>
            <p:ph sz="quarter" idx="3"/>
          </p:nvPr>
        </p:nvSpPr>
        <p:spPr>
          <a:xfrm>
            <a:off x="4648200" y="3941763"/>
            <a:ext cx="4038600" cy="2189162"/>
          </a:xfrm>
          <a:prstGeom prst="rect">
            <a:avLst/>
          </a:prstGeo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a:p>
        </p:txBody>
      </p:sp>
      <p:sp>
        <p:nvSpPr>
          <p:cNvPr id="6" name="Date Placeholder 5"/>
          <p:cNvSpPr>
            <a:spLocks noGrp="1"/>
          </p:cNvSpPr>
          <p:nvPr>
            <p:ph type="dt" sz="half" idx="10"/>
          </p:nvPr>
        </p:nvSpPr>
        <p:spPr>
          <a:xfrm>
            <a:off x="457200" y="6248400"/>
            <a:ext cx="2133600" cy="457200"/>
          </a:xfrm>
        </p:spPr>
        <p:txBody>
          <a:bodyPr/>
          <a:lstStyle>
            <a:lvl1pPr>
              <a:defRPr/>
            </a:lvl1pPr>
          </a:lstStyle>
          <a:p>
            <a:fld id="{6DF925A2-9B04-41AD-AF8B-82A5F4D315EC}" type="datetimeFigureOut">
              <a:rPr lang="en-US" smtClean="0"/>
              <a:t>10/25/2019</a:t>
            </a:fld>
            <a:endParaRPr lang="en-US"/>
          </a:p>
        </p:txBody>
      </p:sp>
      <p:sp>
        <p:nvSpPr>
          <p:cNvPr id="7" name="Footer Placeholder 6"/>
          <p:cNvSpPr>
            <a:spLocks noGrp="1"/>
          </p:cNvSpPr>
          <p:nvPr>
            <p:ph type="ftr" sz="quarter" idx="11"/>
          </p:nvPr>
        </p:nvSpPr>
        <p:spPr>
          <a:xfrm>
            <a:off x="3124200" y="6248400"/>
            <a:ext cx="2895600" cy="457200"/>
          </a:xfrm>
        </p:spPr>
        <p:txBody>
          <a:bodyPr/>
          <a:lstStyle>
            <a:lvl1pPr>
              <a:defRPr/>
            </a:lvl1pPr>
          </a:lstStyle>
          <a:p>
            <a:endParaRPr lang="en-US"/>
          </a:p>
        </p:txBody>
      </p:sp>
      <p:sp>
        <p:nvSpPr>
          <p:cNvPr id="8" name="Slide Number Placeholder 7"/>
          <p:cNvSpPr>
            <a:spLocks noGrp="1"/>
          </p:cNvSpPr>
          <p:nvPr>
            <p:ph type="sldNum" sz="quarter" idx="12"/>
          </p:nvPr>
        </p:nvSpPr>
        <p:spPr>
          <a:xfrm>
            <a:off x="6553200" y="6248400"/>
            <a:ext cx="2133600" cy="457200"/>
          </a:xfrm>
        </p:spPr>
        <p:txBody>
          <a:bodyPr/>
          <a:lstStyle>
            <a:lvl1pPr>
              <a:defRPr/>
            </a:lvl1pPr>
          </a:lstStyle>
          <a:p>
            <a:fld id="{9A950C51-85E1-4166-98BA-4226DDC92F1D}" type="slidenum">
              <a:rPr lang="en-US" smtClean="0"/>
              <a:t>‹#›</a:t>
            </a:fld>
            <a:endParaRPr lang="en-US"/>
          </a:p>
        </p:txBody>
      </p:sp>
    </p:spTree>
    <p:extLst>
      <p:ext uri="{BB962C8B-B14F-4D97-AF65-F5344CB8AC3E}">
        <p14:creationId xmlns:p14="http://schemas.microsoft.com/office/powerpoint/2010/main" val="41839934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ClipArt" preserve="1">
  <p:cSld name="標題，文字及美工圖案">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a:prstGeom prst="rect">
            <a:avLst/>
          </a:prstGeom>
        </p:spPr>
        <p:txBody>
          <a:bodyPr/>
          <a:lstStyle/>
          <a:p>
            <a:r>
              <a:rPr lang="en-US" altLang="zh-TW"/>
              <a:t>Click to edit Master title style</a:t>
            </a:r>
            <a:endParaRPr lang="en-US"/>
          </a:p>
        </p:txBody>
      </p:sp>
      <p:sp>
        <p:nvSpPr>
          <p:cNvPr id="3" name="Text Placeholder 2"/>
          <p:cNvSpPr>
            <a:spLocks noGrp="1"/>
          </p:cNvSpPr>
          <p:nvPr>
            <p:ph type="body" sz="half" idx="1"/>
          </p:nvPr>
        </p:nvSpPr>
        <p:spPr>
          <a:xfrm>
            <a:off x="457200" y="1600200"/>
            <a:ext cx="4038600" cy="4530725"/>
          </a:xfrm>
          <a:prstGeom prst="rect">
            <a:avLst/>
          </a:prstGeo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a:p>
        </p:txBody>
      </p:sp>
      <p:sp>
        <p:nvSpPr>
          <p:cNvPr id="4" name="ClipArt Placeholder 3"/>
          <p:cNvSpPr>
            <a:spLocks noGrp="1"/>
          </p:cNvSpPr>
          <p:nvPr>
            <p:ph type="clipArt" sz="half" idx="2"/>
          </p:nvPr>
        </p:nvSpPr>
        <p:spPr>
          <a:xfrm>
            <a:off x="4648200" y="1600200"/>
            <a:ext cx="4038600" cy="4530725"/>
          </a:xfrm>
          <a:prstGeom prst="rect">
            <a:avLst/>
          </a:prstGeom>
        </p:spPr>
        <p:txBody>
          <a:bodyPr/>
          <a:lstStyle/>
          <a:p>
            <a:r>
              <a:rPr lang="en-US" altLang="zh-TW"/>
              <a:t>Click icon to add online image</a:t>
            </a:r>
            <a:endParaRPr lang="en-US"/>
          </a:p>
        </p:txBody>
      </p:sp>
      <p:sp>
        <p:nvSpPr>
          <p:cNvPr id="5" name="Date Placeholder 4"/>
          <p:cNvSpPr>
            <a:spLocks noGrp="1"/>
          </p:cNvSpPr>
          <p:nvPr>
            <p:ph type="dt" sz="half" idx="10"/>
          </p:nvPr>
        </p:nvSpPr>
        <p:spPr>
          <a:xfrm>
            <a:off x="457200" y="6248400"/>
            <a:ext cx="2133600" cy="457200"/>
          </a:xfrm>
        </p:spPr>
        <p:txBody>
          <a:bodyPr/>
          <a:lstStyle>
            <a:lvl1pPr>
              <a:defRPr/>
            </a:lvl1pPr>
          </a:lstStyle>
          <a:p>
            <a:fld id="{6DF925A2-9B04-41AD-AF8B-82A5F4D315EC}" type="datetimeFigureOut">
              <a:rPr lang="en-US" smtClean="0"/>
              <a:t>10/25/2019</a:t>
            </a:fld>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8400"/>
            <a:ext cx="2133600" cy="457200"/>
          </a:xfrm>
        </p:spPr>
        <p:txBody>
          <a:bodyPr/>
          <a:lstStyle>
            <a:lvl1pPr>
              <a:defRPr/>
            </a:lvl1pPr>
          </a:lstStyle>
          <a:p>
            <a:fld id="{9A950C51-85E1-4166-98BA-4226DDC92F1D}" type="slidenum">
              <a:rPr lang="en-US" smtClean="0"/>
              <a:t>‹#›</a:t>
            </a:fld>
            <a:endParaRPr lang="en-US"/>
          </a:p>
        </p:txBody>
      </p:sp>
    </p:spTree>
    <p:extLst>
      <p:ext uri="{BB962C8B-B14F-4D97-AF65-F5344CB8AC3E}">
        <p14:creationId xmlns:p14="http://schemas.microsoft.com/office/powerpoint/2010/main" val="1798284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標題及物件">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lvl1pPr>
          </a:lstStyle>
          <a:p>
            <a:fld id="{6DF925A2-9B04-41AD-AF8B-82A5F4D315EC}" type="datetimeFigureOut">
              <a:rPr lang="en-US" smtClean="0"/>
              <a:t>10/25/2019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A950C51-85E1-4166-98BA-4226DDC92F1D}" type="slidenum">
              <a:rPr lang="en-US" smtClean="0"/>
              <a:t>‹#›</a:t>
            </a:fld>
            <a:endParaRPr lang="en-US"/>
          </a:p>
        </p:txBody>
      </p:sp>
      <p:sp>
        <p:nvSpPr>
          <p:cNvPr id="7" name="Title 1">
            <a:extLst>
              <a:ext uri="{FF2B5EF4-FFF2-40B4-BE49-F238E27FC236}">
                <a16:creationId xmlns:a16="http://schemas.microsoft.com/office/drawing/2014/main" id="{E130F17D-975C-4988-8284-24B1E2654FD4}"/>
              </a:ext>
            </a:extLst>
          </p:cNvPr>
          <p:cNvSpPr>
            <a:spLocks noGrp="1"/>
          </p:cNvSpPr>
          <p:nvPr>
            <p:ph type="title"/>
          </p:nvPr>
        </p:nvSpPr>
        <p:spPr>
          <a:xfrm>
            <a:off x="457200" y="116633"/>
            <a:ext cx="8229600" cy="792088"/>
          </a:xfrm>
        </p:spPr>
        <p:txBody>
          <a:bodyPr/>
          <a:lstStyle/>
          <a:p>
            <a:r>
              <a:rPr lang="zh-TW" altLang="en-US"/>
              <a:t>按一下以編輯母片標題樣式</a:t>
            </a:r>
            <a:endParaRPr lang="en-US"/>
          </a:p>
        </p:txBody>
      </p:sp>
      <p:sp>
        <p:nvSpPr>
          <p:cNvPr id="8" name="Content Placeholder 2">
            <a:extLst>
              <a:ext uri="{FF2B5EF4-FFF2-40B4-BE49-F238E27FC236}">
                <a16:creationId xmlns:a16="http://schemas.microsoft.com/office/drawing/2014/main" id="{68924AEB-36F3-439A-B386-220C267B7A0C}"/>
              </a:ext>
            </a:extLst>
          </p:cNvPr>
          <p:cNvSpPr>
            <a:spLocks noGrp="1"/>
          </p:cNvSpPr>
          <p:nvPr>
            <p:ph idx="1"/>
          </p:nvPr>
        </p:nvSpPr>
        <p:spPr>
          <a:xfrm>
            <a:off x="457200" y="980728"/>
            <a:ext cx="8229600" cy="515019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Tree>
    <p:extLst>
      <p:ext uri="{BB962C8B-B14F-4D97-AF65-F5344CB8AC3E}">
        <p14:creationId xmlns:p14="http://schemas.microsoft.com/office/powerpoint/2010/main" val="1404864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大綱投影片">
    <p:spTree>
      <p:nvGrpSpPr>
        <p:cNvPr id="1" name=""/>
        <p:cNvGrpSpPr/>
        <p:nvPr/>
      </p:nvGrpSpPr>
      <p:grpSpPr>
        <a:xfrm>
          <a:off x="0" y="0"/>
          <a:ext cx="0" cy="0"/>
          <a:chOff x="0" y="0"/>
          <a:chExt cx="0" cy="0"/>
        </a:xfrm>
      </p:grpSpPr>
      <p:sp>
        <p:nvSpPr>
          <p:cNvPr id="16388" name="Rectangle 4"/>
          <p:cNvSpPr>
            <a:spLocks noGrp="1" noChangeArrowheads="1"/>
          </p:cNvSpPr>
          <p:nvPr>
            <p:ph type="dt" sz="half" idx="2"/>
          </p:nvPr>
        </p:nvSpPr>
        <p:spPr/>
        <p:txBody>
          <a:bodyPr/>
          <a:lstStyle>
            <a:lvl1pPr>
              <a:defRPr/>
            </a:lvl1pPr>
          </a:lstStyle>
          <a:p>
            <a:fld id="{6DF925A2-9B04-41AD-AF8B-82A5F4D315EC}" type="datetimeFigureOut">
              <a:rPr lang="en-US" smtClean="0"/>
              <a:t>10/25/2019</a:t>
            </a:fld>
            <a:endParaRPr lang="en-US"/>
          </a:p>
        </p:txBody>
      </p:sp>
      <p:sp>
        <p:nvSpPr>
          <p:cNvPr id="16389" name="Rectangle 5"/>
          <p:cNvSpPr>
            <a:spLocks noGrp="1" noChangeArrowheads="1"/>
          </p:cNvSpPr>
          <p:nvPr>
            <p:ph type="ftr" sz="quarter" idx="3"/>
          </p:nvPr>
        </p:nvSpPr>
        <p:spPr/>
        <p:txBody>
          <a:bodyPr/>
          <a:lstStyle>
            <a:lvl1pPr>
              <a:defRPr/>
            </a:lvl1pPr>
          </a:lstStyle>
          <a:p>
            <a:endParaRPr lang="en-US"/>
          </a:p>
        </p:txBody>
      </p:sp>
      <p:sp>
        <p:nvSpPr>
          <p:cNvPr id="16390" name="Rectangle 6"/>
          <p:cNvSpPr>
            <a:spLocks noGrp="1" noChangeArrowheads="1"/>
          </p:cNvSpPr>
          <p:nvPr>
            <p:ph type="sldNum" sz="quarter" idx="4"/>
          </p:nvPr>
        </p:nvSpPr>
        <p:spPr/>
        <p:txBody>
          <a:bodyPr/>
          <a:lstStyle>
            <a:lvl1pPr>
              <a:defRPr/>
            </a:lvl1pPr>
          </a:lstStyle>
          <a:p>
            <a:fld id="{9A950C51-85E1-4166-98BA-4226DDC92F1D}" type="slidenum">
              <a:rPr lang="en-US" smtClean="0"/>
              <a:t>‹#›</a:t>
            </a:fld>
            <a:endParaRPr lang="en-US"/>
          </a:p>
        </p:txBody>
      </p:sp>
      <p:sp>
        <p:nvSpPr>
          <p:cNvPr id="10" name="Rectangle 8" descr="Gold bar">
            <a:extLst>
              <a:ext uri="{FF2B5EF4-FFF2-40B4-BE49-F238E27FC236}">
                <a16:creationId xmlns:a16="http://schemas.microsoft.com/office/drawing/2014/main" id="{E7D4FC3C-1D88-474A-A6BF-E9EE21D82F64}"/>
              </a:ext>
            </a:extLst>
          </p:cNvPr>
          <p:cNvSpPr>
            <a:spLocks noChangeArrowheads="1"/>
          </p:cNvSpPr>
          <p:nvPr userDrawn="1"/>
        </p:nvSpPr>
        <p:spPr bwMode="auto">
          <a:xfrm>
            <a:off x="228600" y="2420888"/>
            <a:ext cx="2870200" cy="2016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Rectangle 9" descr="Orange bar">
            <a:extLst>
              <a:ext uri="{FF2B5EF4-FFF2-40B4-BE49-F238E27FC236}">
                <a16:creationId xmlns:a16="http://schemas.microsoft.com/office/drawing/2014/main" id="{CAFA7AD7-7079-46BB-9512-95E1C1C93A4C}"/>
              </a:ext>
            </a:extLst>
          </p:cNvPr>
          <p:cNvSpPr>
            <a:spLocks noChangeArrowheads="1"/>
          </p:cNvSpPr>
          <p:nvPr userDrawn="1"/>
        </p:nvSpPr>
        <p:spPr bwMode="auto">
          <a:xfrm>
            <a:off x="3098800" y="2420888"/>
            <a:ext cx="2870200" cy="2016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Rectangle 10" descr="Slate bar">
            <a:extLst>
              <a:ext uri="{FF2B5EF4-FFF2-40B4-BE49-F238E27FC236}">
                <a16:creationId xmlns:a16="http://schemas.microsoft.com/office/drawing/2014/main" id="{2F2D1EAF-5811-4EF4-BFE6-BADE17C860A0}"/>
              </a:ext>
            </a:extLst>
          </p:cNvPr>
          <p:cNvSpPr>
            <a:spLocks noChangeArrowheads="1"/>
          </p:cNvSpPr>
          <p:nvPr userDrawn="1"/>
        </p:nvSpPr>
        <p:spPr bwMode="auto">
          <a:xfrm>
            <a:off x="5969000" y="2420888"/>
            <a:ext cx="2870200" cy="201613"/>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Rectangle 2">
            <a:extLst>
              <a:ext uri="{FF2B5EF4-FFF2-40B4-BE49-F238E27FC236}">
                <a16:creationId xmlns:a16="http://schemas.microsoft.com/office/drawing/2014/main" id="{F93C8682-563B-4AEA-9CC7-EA0EF506A6CD}"/>
              </a:ext>
            </a:extLst>
          </p:cNvPr>
          <p:cNvSpPr>
            <a:spLocks noGrp="1" noChangeArrowheads="1"/>
          </p:cNvSpPr>
          <p:nvPr>
            <p:ph type="ctrTitle"/>
          </p:nvPr>
        </p:nvSpPr>
        <p:spPr>
          <a:xfrm>
            <a:off x="228600" y="685800"/>
            <a:ext cx="8229600" cy="1589451"/>
          </a:xfrm>
          <a:prstGeom prst="rect">
            <a:avLst/>
          </a:prstGeom>
        </p:spPr>
        <p:txBody>
          <a:bodyPr/>
          <a:lstStyle>
            <a:lvl1pPr algn="l">
              <a:defRPr sz="3000" b="1">
                <a:solidFill>
                  <a:schemeClr val="tx1"/>
                </a:solidFill>
              </a:defRPr>
            </a:lvl1pPr>
          </a:lstStyle>
          <a:p>
            <a:pPr lvl="0"/>
            <a:r>
              <a:rPr lang="zh-TW" altLang="en-US" noProof="0" dirty="0"/>
              <a:t>按一下以編輯母片標題樣式</a:t>
            </a:r>
            <a:endParaRPr lang="en-US" noProof="0" dirty="0"/>
          </a:p>
        </p:txBody>
      </p:sp>
      <p:sp>
        <p:nvSpPr>
          <p:cNvPr id="14" name="Rectangle 3">
            <a:extLst>
              <a:ext uri="{FF2B5EF4-FFF2-40B4-BE49-F238E27FC236}">
                <a16:creationId xmlns:a16="http://schemas.microsoft.com/office/drawing/2014/main" id="{478357BF-44C4-425C-8EEB-7C10941A69C3}"/>
              </a:ext>
            </a:extLst>
          </p:cNvPr>
          <p:cNvSpPr>
            <a:spLocks noGrp="1" noChangeArrowheads="1"/>
          </p:cNvSpPr>
          <p:nvPr>
            <p:ph type="subTitle" idx="1"/>
          </p:nvPr>
        </p:nvSpPr>
        <p:spPr>
          <a:xfrm>
            <a:off x="228599" y="2768138"/>
            <a:ext cx="8229599" cy="2711912"/>
          </a:xfrm>
          <a:prstGeom prst="rect">
            <a:avLst/>
          </a:prstGeom>
        </p:spPr>
        <p:txBody>
          <a:bodyPr/>
          <a:lstStyle>
            <a:lvl1pPr marL="457200" indent="-457200" algn="l">
              <a:buSzPct val="100000"/>
              <a:buFont typeface="Wingdings" panose="05000000000000000000" pitchFamily="2" charset="2"/>
              <a:buChar char="§"/>
              <a:defRPr sz="3000" b="0"/>
            </a:lvl1pPr>
          </a:lstStyle>
          <a:p>
            <a:pPr lvl="0"/>
            <a:r>
              <a:rPr lang="zh-TW" altLang="en-US" noProof="0" dirty="0"/>
              <a:t>按一下以編輯母片副標題樣式</a:t>
            </a:r>
            <a:endParaRPr lang="en-US" noProof="0" dirty="0"/>
          </a:p>
        </p:txBody>
      </p:sp>
    </p:spTree>
    <p:extLst>
      <p:ext uri="{BB962C8B-B14F-4D97-AF65-F5344CB8AC3E}">
        <p14:creationId xmlns:p14="http://schemas.microsoft.com/office/powerpoint/2010/main" val="3382031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標題投影片 + 浮水印">
    <p:spTree>
      <p:nvGrpSpPr>
        <p:cNvPr id="1" name=""/>
        <p:cNvGrpSpPr/>
        <p:nvPr/>
      </p:nvGrpSpPr>
      <p:grpSpPr>
        <a:xfrm>
          <a:off x="0" y="0"/>
          <a:ext cx="0" cy="0"/>
          <a:chOff x="0" y="0"/>
          <a:chExt cx="0" cy="0"/>
        </a:xfrm>
      </p:grpSpPr>
      <p:sp>
        <p:nvSpPr>
          <p:cNvPr id="16388" name="Rectangle 4"/>
          <p:cNvSpPr>
            <a:spLocks noGrp="1" noChangeArrowheads="1"/>
          </p:cNvSpPr>
          <p:nvPr>
            <p:ph type="dt" sz="half" idx="2"/>
          </p:nvPr>
        </p:nvSpPr>
        <p:spPr/>
        <p:txBody>
          <a:bodyPr/>
          <a:lstStyle>
            <a:lvl1pPr>
              <a:defRPr/>
            </a:lvl1pPr>
          </a:lstStyle>
          <a:p>
            <a:fld id="{6DF925A2-9B04-41AD-AF8B-82A5F4D315EC}" type="datetimeFigureOut">
              <a:rPr lang="en-US" smtClean="0"/>
              <a:t>10/25/2019</a:t>
            </a:fld>
            <a:endParaRPr lang="en-US"/>
          </a:p>
        </p:txBody>
      </p:sp>
      <p:sp>
        <p:nvSpPr>
          <p:cNvPr id="16389" name="Rectangle 5"/>
          <p:cNvSpPr>
            <a:spLocks noGrp="1" noChangeArrowheads="1"/>
          </p:cNvSpPr>
          <p:nvPr>
            <p:ph type="ftr" sz="quarter" idx="3"/>
          </p:nvPr>
        </p:nvSpPr>
        <p:spPr/>
        <p:txBody>
          <a:bodyPr/>
          <a:lstStyle>
            <a:lvl1pPr>
              <a:defRPr/>
            </a:lvl1pPr>
          </a:lstStyle>
          <a:p>
            <a:endParaRPr lang="en-US"/>
          </a:p>
        </p:txBody>
      </p:sp>
      <p:sp>
        <p:nvSpPr>
          <p:cNvPr id="16390" name="Rectangle 6"/>
          <p:cNvSpPr>
            <a:spLocks noGrp="1" noChangeArrowheads="1"/>
          </p:cNvSpPr>
          <p:nvPr>
            <p:ph type="sldNum" sz="quarter" idx="4"/>
          </p:nvPr>
        </p:nvSpPr>
        <p:spPr/>
        <p:txBody>
          <a:bodyPr/>
          <a:lstStyle>
            <a:lvl1pPr>
              <a:defRPr/>
            </a:lvl1pPr>
          </a:lstStyle>
          <a:p>
            <a:fld id="{9A950C51-85E1-4166-98BA-4226DDC92F1D}" type="slidenum">
              <a:rPr lang="en-US" smtClean="0"/>
              <a:t>‹#›</a:t>
            </a:fld>
            <a:endParaRPr lang="en-US"/>
          </a:p>
        </p:txBody>
      </p:sp>
      <p:sp>
        <p:nvSpPr>
          <p:cNvPr id="11" name="Rectangle 8" descr="Gold bar">
            <a:extLst>
              <a:ext uri="{FF2B5EF4-FFF2-40B4-BE49-F238E27FC236}">
                <a16:creationId xmlns:a16="http://schemas.microsoft.com/office/drawing/2014/main" id="{4CEEC8E9-5A43-42CD-B4B9-6C39E136CC2E}"/>
              </a:ext>
            </a:extLst>
          </p:cNvPr>
          <p:cNvSpPr>
            <a:spLocks noChangeArrowheads="1"/>
          </p:cNvSpPr>
          <p:nvPr userDrawn="1"/>
        </p:nvSpPr>
        <p:spPr bwMode="auto">
          <a:xfrm>
            <a:off x="228600" y="2420888"/>
            <a:ext cx="2870200" cy="2016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Rectangle 9" descr="Orange bar">
            <a:extLst>
              <a:ext uri="{FF2B5EF4-FFF2-40B4-BE49-F238E27FC236}">
                <a16:creationId xmlns:a16="http://schemas.microsoft.com/office/drawing/2014/main" id="{C119B825-3282-4974-814F-83FCE640B23C}"/>
              </a:ext>
            </a:extLst>
          </p:cNvPr>
          <p:cNvSpPr>
            <a:spLocks noChangeArrowheads="1"/>
          </p:cNvSpPr>
          <p:nvPr userDrawn="1"/>
        </p:nvSpPr>
        <p:spPr bwMode="auto">
          <a:xfrm>
            <a:off x="3098800" y="2420888"/>
            <a:ext cx="2870200" cy="2016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Rectangle 10" descr="Slate bar">
            <a:extLst>
              <a:ext uri="{FF2B5EF4-FFF2-40B4-BE49-F238E27FC236}">
                <a16:creationId xmlns:a16="http://schemas.microsoft.com/office/drawing/2014/main" id="{4F55FCC2-8E54-4D23-B880-630A835CA1FD}"/>
              </a:ext>
            </a:extLst>
          </p:cNvPr>
          <p:cNvSpPr>
            <a:spLocks noChangeArrowheads="1"/>
          </p:cNvSpPr>
          <p:nvPr userDrawn="1"/>
        </p:nvSpPr>
        <p:spPr bwMode="auto">
          <a:xfrm>
            <a:off x="5969000" y="2420888"/>
            <a:ext cx="2870200" cy="201613"/>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Rectangle 2">
            <a:extLst>
              <a:ext uri="{FF2B5EF4-FFF2-40B4-BE49-F238E27FC236}">
                <a16:creationId xmlns:a16="http://schemas.microsoft.com/office/drawing/2014/main" id="{71B9AEDB-BCFF-4C29-8411-B045D13536D5}"/>
              </a:ext>
            </a:extLst>
          </p:cNvPr>
          <p:cNvSpPr>
            <a:spLocks noGrp="1" noChangeArrowheads="1"/>
          </p:cNvSpPr>
          <p:nvPr>
            <p:ph type="ctrTitle"/>
          </p:nvPr>
        </p:nvSpPr>
        <p:spPr>
          <a:xfrm>
            <a:off x="685800" y="685800"/>
            <a:ext cx="7772400" cy="1735088"/>
          </a:xfrm>
          <a:prstGeom prst="rect">
            <a:avLst/>
          </a:prstGeom>
        </p:spPr>
        <p:txBody>
          <a:bodyPr/>
          <a:lstStyle>
            <a:lvl1pPr algn="ctr">
              <a:defRPr sz="4400" b="1"/>
            </a:lvl1pPr>
          </a:lstStyle>
          <a:p>
            <a:pPr lvl="0"/>
            <a:r>
              <a:rPr lang="zh-TW" altLang="en-US" noProof="0" dirty="0"/>
              <a:t>按一下以編輯母片標題樣式</a:t>
            </a:r>
            <a:endParaRPr lang="en-US" noProof="0" dirty="0"/>
          </a:p>
        </p:txBody>
      </p:sp>
      <p:sp>
        <p:nvSpPr>
          <p:cNvPr id="10" name="Rectangle 2">
            <a:extLst>
              <a:ext uri="{FF2B5EF4-FFF2-40B4-BE49-F238E27FC236}">
                <a16:creationId xmlns:a16="http://schemas.microsoft.com/office/drawing/2014/main" id="{2AED8E50-C875-4879-BFC0-E7BF0E4386BE}"/>
              </a:ext>
            </a:extLst>
          </p:cNvPr>
          <p:cNvSpPr txBox="1">
            <a:spLocks noChangeArrowheads="1"/>
          </p:cNvSpPr>
          <p:nvPr userDrawn="1"/>
        </p:nvSpPr>
        <p:spPr bwMode="auto">
          <a:xfrm>
            <a:off x="184893" y="2944363"/>
            <a:ext cx="8707587" cy="3160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rtl="0" eaLnBrk="1" fontAlgn="base" hangingPunct="1">
              <a:spcBef>
                <a:spcPct val="0"/>
              </a:spcBef>
              <a:spcAft>
                <a:spcPct val="0"/>
              </a:spcAft>
              <a:defRPr sz="58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Times New Roman" pitchFamily="18" charset="0"/>
              </a:defRPr>
            </a:lvl2pPr>
            <a:lvl3pPr algn="l" rtl="0" eaLnBrk="1" fontAlgn="base" hangingPunct="1">
              <a:spcBef>
                <a:spcPct val="0"/>
              </a:spcBef>
              <a:spcAft>
                <a:spcPct val="0"/>
              </a:spcAft>
              <a:defRPr sz="4400">
                <a:solidFill>
                  <a:schemeClr val="tx2"/>
                </a:solidFill>
                <a:latin typeface="Times New Roman" pitchFamily="18" charset="0"/>
              </a:defRPr>
            </a:lvl3pPr>
            <a:lvl4pPr algn="l" rtl="0" eaLnBrk="1" fontAlgn="base" hangingPunct="1">
              <a:spcBef>
                <a:spcPct val="0"/>
              </a:spcBef>
              <a:spcAft>
                <a:spcPct val="0"/>
              </a:spcAft>
              <a:defRPr sz="4400">
                <a:solidFill>
                  <a:schemeClr val="tx2"/>
                </a:solidFill>
                <a:latin typeface="Times New Roman" pitchFamily="18" charset="0"/>
              </a:defRPr>
            </a:lvl4pPr>
            <a:lvl5pPr algn="l" rtl="0" eaLnBrk="1" fontAlgn="base" hangingPunct="1">
              <a:spcBef>
                <a:spcPct val="0"/>
              </a:spcBef>
              <a:spcAft>
                <a:spcPct val="0"/>
              </a:spcAft>
              <a:defRPr sz="4400">
                <a:solidFill>
                  <a:schemeClr val="tx2"/>
                </a:solidFill>
                <a:latin typeface="Times New Roman" pitchFamily="18" charset="0"/>
              </a:defRPr>
            </a:lvl5pPr>
            <a:lvl6pPr marL="457200" algn="l" rtl="0" eaLnBrk="1" fontAlgn="base" hangingPunct="1">
              <a:spcBef>
                <a:spcPct val="0"/>
              </a:spcBef>
              <a:spcAft>
                <a:spcPct val="0"/>
              </a:spcAft>
              <a:defRPr sz="4400">
                <a:solidFill>
                  <a:schemeClr val="tx2"/>
                </a:solidFill>
                <a:latin typeface="Times New Roman" pitchFamily="18" charset="0"/>
              </a:defRPr>
            </a:lvl6pPr>
            <a:lvl7pPr marL="914400" algn="l" rtl="0" eaLnBrk="1" fontAlgn="base" hangingPunct="1">
              <a:spcBef>
                <a:spcPct val="0"/>
              </a:spcBef>
              <a:spcAft>
                <a:spcPct val="0"/>
              </a:spcAft>
              <a:defRPr sz="4400">
                <a:solidFill>
                  <a:schemeClr val="tx2"/>
                </a:solidFill>
                <a:latin typeface="Times New Roman" pitchFamily="18" charset="0"/>
              </a:defRPr>
            </a:lvl7pPr>
            <a:lvl8pPr marL="1371600" algn="l" rtl="0" eaLnBrk="1" fontAlgn="base" hangingPunct="1">
              <a:spcBef>
                <a:spcPct val="0"/>
              </a:spcBef>
              <a:spcAft>
                <a:spcPct val="0"/>
              </a:spcAft>
              <a:defRPr sz="4400">
                <a:solidFill>
                  <a:schemeClr val="tx2"/>
                </a:solidFill>
                <a:latin typeface="Times New Roman" pitchFamily="18" charset="0"/>
              </a:defRPr>
            </a:lvl8pPr>
            <a:lvl9pPr marL="1828800" algn="l" rtl="0" eaLnBrk="1" fontAlgn="base" hangingPunct="1">
              <a:spcBef>
                <a:spcPct val="0"/>
              </a:spcBef>
              <a:spcAft>
                <a:spcPct val="0"/>
              </a:spcAft>
              <a:defRPr sz="4400">
                <a:solidFill>
                  <a:schemeClr val="tx2"/>
                </a:solidFill>
                <a:latin typeface="Times New Roman" pitchFamily="18" charset="0"/>
              </a:defRPr>
            </a:lvl9pPr>
          </a:lstStyle>
          <a:p>
            <a:r>
              <a:rPr lang="zh-TW" altLang="en-US" sz="4000" b="1" dirty="0"/>
              <a:t>教育部新型態資安實務示範課程</a:t>
            </a:r>
            <a:endParaRPr lang="en-US" altLang="zh-TW" sz="4000" b="1" dirty="0"/>
          </a:p>
          <a:p>
            <a:r>
              <a:rPr lang="zh-TW" altLang="en-US" sz="4000" b="1" dirty="0"/>
              <a:t>發展計畫</a:t>
            </a:r>
            <a:endParaRPr lang="en-US" altLang="zh-TW" sz="4000" b="1" dirty="0"/>
          </a:p>
          <a:p>
            <a:endParaRPr lang="en-US" altLang="zh-TW" sz="4000" b="1" dirty="0"/>
          </a:p>
          <a:p>
            <a:r>
              <a:rPr lang="zh-TW" altLang="en-US" sz="4000" b="1" kern="0" dirty="0"/>
              <a:t>國立屏東大學資料庫安全實務團隊</a:t>
            </a:r>
            <a:endParaRPr lang="en-US" altLang="zh-TW" sz="4000" b="1" kern="0" dirty="0"/>
          </a:p>
          <a:p>
            <a:endParaRPr lang="zh-TW" altLang="en-US" sz="4400" b="1" kern="0"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Tree>
    <p:extLst>
      <p:ext uri="{BB962C8B-B14F-4D97-AF65-F5344CB8AC3E}">
        <p14:creationId xmlns:p14="http://schemas.microsoft.com/office/powerpoint/2010/main" val="4205653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2_標題投影片">
    <p:spTree>
      <p:nvGrpSpPr>
        <p:cNvPr id="1" name=""/>
        <p:cNvGrpSpPr/>
        <p:nvPr/>
      </p:nvGrpSpPr>
      <p:grpSpPr>
        <a:xfrm>
          <a:off x="0" y="0"/>
          <a:ext cx="0" cy="0"/>
          <a:chOff x="0" y="0"/>
          <a:chExt cx="0" cy="0"/>
        </a:xfrm>
      </p:grpSpPr>
      <p:sp>
        <p:nvSpPr>
          <p:cNvPr id="16388" name="Rectangle 4"/>
          <p:cNvSpPr>
            <a:spLocks noGrp="1" noChangeArrowheads="1"/>
          </p:cNvSpPr>
          <p:nvPr>
            <p:ph type="dt" sz="half" idx="2"/>
          </p:nvPr>
        </p:nvSpPr>
        <p:spPr/>
        <p:txBody>
          <a:bodyPr/>
          <a:lstStyle>
            <a:lvl1pPr>
              <a:defRPr/>
            </a:lvl1pPr>
          </a:lstStyle>
          <a:p>
            <a:fld id="{6DF925A2-9B04-41AD-AF8B-82A5F4D315EC}" type="datetimeFigureOut">
              <a:rPr lang="en-US" smtClean="0"/>
              <a:t>10/25/2019</a:t>
            </a:fld>
            <a:endParaRPr lang="en-US"/>
          </a:p>
        </p:txBody>
      </p:sp>
      <p:sp>
        <p:nvSpPr>
          <p:cNvPr id="16389" name="Rectangle 5"/>
          <p:cNvSpPr>
            <a:spLocks noGrp="1" noChangeArrowheads="1"/>
          </p:cNvSpPr>
          <p:nvPr>
            <p:ph type="ftr" sz="quarter" idx="3"/>
          </p:nvPr>
        </p:nvSpPr>
        <p:spPr/>
        <p:txBody>
          <a:bodyPr/>
          <a:lstStyle>
            <a:lvl1pPr>
              <a:defRPr/>
            </a:lvl1pPr>
          </a:lstStyle>
          <a:p>
            <a:endParaRPr lang="en-US"/>
          </a:p>
        </p:txBody>
      </p:sp>
      <p:sp>
        <p:nvSpPr>
          <p:cNvPr id="16390" name="Rectangle 6"/>
          <p:cNvSpPr>
            <a:spLocks noGrp="1" noChangeArrowheads="1"/>
          </p:cNvSpPr>
          <p:nvPr>
            <p:ph type="sldNum" sz="quarter" idx="4"/>
          </p:nvPr>
        </p:nvSpPr>
        <p:spPr/>
        <p:txBody>
          <a:bodyPr/>
          <a:lstStyle>
            <a:lvl1pPr>
              <a:defRPr/>
            </a:lvl1pPr>
          </a:lstStyle>
          <a:p>
            <a:fld id="{9A950C51-85E1-4166-98BA-4226DDC92F1D}" type="slidenum">
              <a:rPr lang="en-US" smtClean="0"/>
              <a:t>‹#›</a:t>
            </a:fld>
            <a:endParaRPr lang="en-US"/>
          </a:p>
        </p:txBody>
      </p:sp>
      <p:sp>
        <p:nvSpPr>
          <p:cNvPr id="10" name="Rectangle 8" descr="Gold bar">
            <a:extLst>
              <a:ext uri="{FF2B5EF4-FFF2-40B4-BE49-F238E27FC236}">
                <a16:creationId xmlns:a16="http://schemas.microsoft.com/office/drawing/2014/main" id="{E7D4FC3C-1D88-474A-A6BF-E9EE21D82F64}"/>
              </a:ext>
            </a:extLst>
          </p:cNvPr>
          <p:cNvSpPr>
            <a:spLocks noChangeArrowheads="1"/>
          </p:cNvSpPr>
          <p:nvPr userDrawn="1"/>
        </p:nvSpPr>
        <p:spPr bwMode="auto">
          <a:xfrm>
            <a:off x="228600" y="2420888"/>
            <a:ext cx="2870200" cy="2016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Rectangle 9" descr="Orange bar">
            <a:extLst>
              <a:ext uri="{FF2B5EF4-FFF2-40B4-BE49-F238E27FC236}">
                <a16:creationId xmlns:a16="http://schemas.microsoft.com/office/drawing/2014/main" id="{CAFA7AD7-7079-46BB-9512-95E1C1C93A4C}"/>
              </a:ext>
            </a:extLst>
          </p:cNvPr>
          <p:cNvSpPr>
            <a:spLocks noChangeArrowheads="1"/>
          </p:cNvSpPr>
          <p:nvPr userDrawn="1"/>
        </p:nvSpPr>
        <p:spPr bwMode="auto">
          <a:xfrm>
            <a:off x="3098800" y="2420888"/>
            <a:ext cx="2870200" cy="2016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Rectangle 10" descr="Slate bar">
            <a:extLst>
              <a:ext uri="{FF2B5EF4-FFF2-40B4-BE49-F238E27FC236}">
                <a16:creationId xmlns:a16="http://schemas.microsoft.com/office/drawing/2014/main" id="{2F2D1EAF-5811-4EF4-BFE6-BADE17C860A0}"/>
              </a:ext>
            </a:extLst>
          </p:cNvPr>
          <p:cNvSpPr>
            <a:spLocks noChangeArrowheads="1"/>
          </p:cNvSpPr>
          <p:nvPr userDrawn="1"/>
        </p:nvSpPr>
        <p:spPr bwMode="auto">
          <a:xfrm>
            <a:off x="5969000" y="2420888"/>
            <a:ext cx="2870200" cy="201613"/>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Rectangle 2">
            <a:extLst>
              <a:ext uri="{FF2B5EF4-FFF2-40B4-BE49-F238E27FC236}">
                <a16:creationId xmlns:a16="http://schemas.microsoft.com/office/drawing/2014/main" id="{F93C8682-563B-4AEA-9CC7-EA0EF506A6CD}"/>
              </a:ext>
            </a:extLst>
          </p:cNvPr>
          <p:cNvSpPr>
            <a:spLocks noGrp="1" noChangeArrowheads="1"/>
          </p:cNvSpPr>
          <p:nvPr>
            <p:ph type="ctrTitle"/>
          </p:nvPr>
        </p:nvSpPr>
        <p:spPr>
          <a:xfrm>
            <a:off x="685800" y="2880360"/>
            <a:ext cx="7772400" cy="1143000"/>
          </a:xfrm>
          <a:prstGeom prst="rect">
            <a:avLst/>
          </a:prstGeom>
        </p:spPr>
        <p:txBody>
          <a:bodyPr/>
          <a:lstStyle>
            <a:lvl1pPr algn="ctr">
              <a:defRPr sz="4400" b="1"/>
            </a:lvl1pPr>
          </a:lstStyle>
          <a:p>
            <a:pPr lvl="0"/>
            <a:r>
              <a:rPr lang="zh-TW" altLang="en-US" noProof="0" dirty="0"/>
              <a:t>按一下以編輯母片標題樣式</a:t>
            </a:r>
            <a:endParaRPr lang="en-US" noProof="0" dirty="0"/>
          </a:p>
        </p:txBody>
      </p:sp>
    </p:spTree>
    <p:extLst>
      <p:ext uri="{BB962C8B-B14F-4D97-AF65-F5344CB8AC3E}">
        <p14:creationId xmlns:p14="http://schemas.microsoft.com/office/powerpoint/2010/main" val="869585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章節副標題">
    <p:spTree>
      <p:nvGrpSpPr>
        <p:cNvPr id="1" name=""/>
        <p:cNvGrpSpPr/>
        <p:nvPr/>
      </p:nvGrpSpPr>
      <p:grpSpPr>
        <a:xfrm>
          <a:off x="0" y="0"/>
          <a:ext cx="0" cy="0"/>
          <a:chOff x="0" y="0"/>
          <a:chExt cx="0" cy="0"/>
        </a:xfrm>
      </p:grpSpPr>
      <p:sp>
        <p:nvSpPr>
          <p:cNvPr id="2" name="Title 1"/>
          <p:cNvSpPr>
            <a:spLocks noGrp="1"/>
          </p:cNvSpPr>
          <p:nvPr>
            <p:ph type="title"/>
          </p:nvPr>
        </p:nvSpPr>
        <p:spPr>
          <a:xfrm>
            <a:off x="722313" y="2523518"/>
            <a:ext cx="7772400" cy="1898853"/>
          </a:xfrm>
          <a:prstGeom prst="rect">
            <a:avLst/>
          </a:prstGeom>
        </p:spPr>
        <p:txBody>
          <a:bodyPr anchor="t"/>
          <a:lstStyle>
            <a:lvl1pPr algn="ctr">
              <a:defRPr sz="4400" b="1" cap="all"/>
            </a:lvl1pPr>
          </a:lstStyle>
          <a:p>
            <a:r>
              <a:rPr lang="en-US" altLang="zh-TW" dirty="0"/>
              <a:t>Click to edit Master title style</a:t>
            </a:r>
            <a:endParaRPr lang="en-US" dirty="0"/>
          </a:p>
        </p:txBody>
      </p:sp>
      <p:sp>
        <p:nvSpPr>
          <p:cNvPr id="4" name="Date Placeholder 3"/>
          <p:cNvSpPr>
            <a:spLocks noGrp="1"/>
          </p:cNvSpPr>
          <p:nvPr>
            <p:ph type="dt" sz="half" idx="10"/>
          </p:nvPr>
        </p:nvSpPr>
        <p:spPr/>
        <p:txBody>
          <a:bodyPr/>
          <a:lstStyle>
            <a:lvl1pPr>
              <a:defRPr/>
            </a:lvl1pPr>
          </a:lstStyle>
          <a:p>
            <a:fld id="{6DF925A2-9B04-41AD-AF8B-82A5F4D315EC}" type="datetimeFigureOut">
              <a:rPr lang="en-US" smtClean="0"/>
              <a:t>10/25/2019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A950C51-85E1-4166-98BA-4226DDC92F1D}" type="slidenum">
              <a:rPr lang="en-US" smtClean="0"/>
              <a:t>‹#›</a:t>
            </a:fld>
            <a:endParaRPr lang="en-US"/>
          </a:p>
        </p:txBody>
      </p:sp>
    </p:spTree>
    <p:extLst>
      <p:ext uri="{BB962C8B-B14F-4D97-AF65-F5344CB8AC3E}">
        <p14:creationId xmlns:p14="http://schemas.microsoft.com/office/powerpoint/2010/main" val="4161327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兩項物件">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026196"/>
            <a:ext cx="4038600" cy="510473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a:p>
        </p:txBody>
      </p:sp>
      <p:sp>
        <p:nvSpPr>
          <p:cNvPr id="4" name="Content Placeholder 3"/>
          <p:cNvSpPr>
            <a:spLocks noGrp="1"/>
          </p:cNvSpPr>
          <p:nvPr>
            <p:ph sz="half" idx="2"/>
          </p:nvPr>
        </p:nvSpPr>
        <p:spPr>
          <a:xfrm>
            <a:off x="4648200" y="1026196"/>
            <a:ext cx="4038600" cy="510473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TW" dirty="0"/>
              <a:t>Click to edit Master text styles</a:t>
            </a:r>
          </a:p>
          <a:p>
            <a:pPr lvl="1"/>
            <a:r>
              <a:rPr lang="en-US" altLang="zh-TW" dirty="0"/>
              <a:t>Second level</a:t>
            </a:r>
          </a:p>
          <a:p>
            <a:pPr lvl="2"/>
            <a:r>
              <a:rPr lang="en-US" altLang="zh-TW" dirty="0"/>
              <a:t>Third level</a:t>
            </a:r>
          </a:p>
          <a:p>
            <a:pPr lvl="3"/>
            <a:r>
              <a:rPr lang="en-US" altLang="zh-TW" dirty="0"/>
              <a:t>Fourth level</a:t>
            </a:r>
          </a:p>
          <a:p>
            <a:pPr lvl="4"/>
            <a:r>
              <a:rPr lang="en-US" altLang="zh-TW" dirty="0"/>
              <a:t>Fifth level</a:t>
            </a:r>
            <a:endParaRPr lang="en-US" dirty="0"/>
          </a:p>
        </p:txBody>
      </p:sp>
      <p:sp>
        <p:nvSpPr>
          <p:cNvPr id="5" name="Date Placeholder 4"/>
          <p:cNvSpPr>
            <a:spLocks noGrp="1"/>
          </p:cNvSpPr>
          <p:nvPr>
            <p:ph type="dt" sz="half" idx="10"/>
          </p:nvPr>
        </p:nvSpPr>
        <p:spPr/>
        <p:txBody>
          <a:bodyPr/>
          <a:lstStyle>
            <a:lvl1pPr>
              <a:defRPr/>
            </a:lvl1pPr>
          </a:lstStyle>
          <a:p>
            <a:fld id="{6DF925A2-9B04-41AD-AF8B-82A5F4D315EC}" type="datetimeFigureOut">
              <a:rPr lang="en-US" smtClean="0"/>
              <a:t>10/25/2019</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A950C51-85E1-4166-98BA-4226DDC92F1D}" type="slidenum">
              <a:rPr lang="en-US" smtClean="0"/>
              <a:t>‹#›</a:t>
            </a:fld>
            <a:endParaRPr lang="en-US"/>
          </a:p>
        </p:txBody>
      </p:sp>
      <p:sp>
        <p:nvSpPr>
          <p:cNvPr id="8" name="Title 1">
            <a:extLst>
              <a:ext uri="{FF2B5EF4-FFF2-40B4-BE49-F238E27FC236}">
                <a16:creationId xmlns:a16="http://schemas.microsoft.com/office/drawing/2014/main" id="{71203D04-1BAA-440C-A365-B29A4F2FEFF1}"/>
              </a:ext>
            </a:extLst>
          </p:cNvPr>
          <p:cNvSpPr>
            <a:spLocks noGrp="1"/>
          </p:cNvSpPr>
          <p:nvPr>
            <p:ph type="title"/>
          </p:nvPr>
        </p:nvSpPr>
        <p:spPr>
          <a:xfrm>
            <a:off x="457200" y="116633"/>
            <a:ext cx="8229600" cy="792088"/>
          </a:xfrm>
        </p:spPr>
        <p:txBody>
          <a:bodyPr/>
          <a:lstStyle/>
          <a:p>
            <a:r>
              <a:rPr lang="zh-TW" altLang="en-US"/>
              <a:t>按一下以編輯母片標題樣式</a:t>
            </a:r>
            <a:endParaRPr lang="en-US"/>
          </a:p>
        </p:txBody>
      </p:sp>
    </p:spTree>
    <p:extLst>
      <p:ext uri="{BB962C8B-B14F-4D97-AF65-F5344CB8AC3E}">
        <p14:creationId xmlns:p14="http://schemas.microsoft.com/office/powerpoint/2010/main" val="168560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ltLang="zh-TW"/>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a:p>
        </p:txBody>
      </p:sp>
      <p:sp>
        <p:nvSpPr>
          <p:cNvPr id="7" name="Date Placeholder 6"/>
          <p:cNvSpPr>
            <a:spLocks noGrp="1"/>
          </p:cNvSpPr>
          <p:nvPr>
            <p:ph type="dt" sz="half" idx="10"/>
          </p:nvPr>
        </p:nvSpPr>
        <p:spPr/>
        <p:txBody>
          <a:bodyPr/>
          <a:lstStyle>
            <a:lvl1pPr>
              <a:defRPr/>
            </a:lvl1pPr>
          </a:lstStyle>
          <a:p>
            <a:fld id="{6DF925A2-9B04-41AD-AF8B-82A5F4D315EC}" type="datetimeFigureOut">
              <a:rPr lang="en-US" smtClean="0"/>
              <a:t>10/25/2019</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9A950C51-85E1-4166-98BA-4226DDC92F1D}" type="slidenum">
              <a:rPr lang="en-US" smtClean="0"/>
              <a:t>‹#›</a:t>
            </a:fld>
            <a:endParaRPr lang="en-US"/>
          </a:p>
        </p:txBody>
      </p:sp>
    </p:spTree>
    <p:extLst>
      <p:ext uri="{BB962C8B-B14F-4D97-AF65-F5344CB8AC3E}">
        <p14:creationId xmlns:p14="http://schemas.microsoft.com/office/powerpoint/2010/main" val="2921729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只有標題">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lvl1pPr>
          </a:lstStyle>
          <a:p>
            <a:fld id="{6DF925A2-9B04-41AD-AF8B-82A5F4D315EC}" type="datetimeFigureOut">
              <a:rPr lang="en-US" smtClean="0"/>
              <a:t>10/25/2019</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9A950C51-85E1-4166-98BA-4226DDC92F1D}" type="slidenum">
              <a:rPr lang="en-US" smtClean="0"/>
              <a:t>‹#›</a:t>
            </a:fld>
            <a:endParaRPr lang="en-US"/>
          </a:p>
        </p:txBody>
      </p:sp>
      <p:sp>
        <p:nvSpPr>
          <p:cNvPr id="6" name="Title 1">
            <a:extLst>
              <a:ext uri="{FF2B5EF4-FFF2-40B4-BE49-F238E27FC236}">
                <a16:creationId xmlns:a16="http://schemas.microsoft.com/office/drawing/2014/main" id="{4FA48DA0-6574-4D29-86D9-9F9641477335}"/>
              </a:ext>
            </a:extLst>
          </p:cNvPr>
          <p:cNvSpPr>
            <a:spLocks noGrp="1"/>
          </p:cNvSpPr>
          <p:nvPr>
            <p:ph type="title"/>
          </p:nvPr>
        </p:nvSpPr>
        <p:spPr>
          <a:xfrm>
            <a:off x="457200" y="116633"/>
            <a:ext cx="8229600" cy="792088"/>
          </a:xfrm>
        </p:spPr>
        <p:txBody>
          <a:bodyPr/>
          <a:lstStyle/>
          <a:p>
            <a:r>
              <a:rPr lang="zh-TW" altLang="en-US"/>
              <a:t>按一下以編輯母片標題樣式</a:t>
            </a:r>
            <a:endParaRPr lang="en-US"/>
          </a:p>
        </p:txBody>
      </p:sp>
    </p:spTree>
    <p:extLst>
      <p:ext uri="{BB962C8B-B14F-4D97-AF65-F5344CB8AC3E}">
        <p14:creationId xmlns:p14="http://schemas.microsoft.com/office/powerpoint/2010/main" val="1158447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4" name="Rectangle 4"/>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vl1pPr>
          </a:lstStyle>
          <a:p>
            <a:fld id="{6DF925A2-9B04-41AD-AF8B-82A5F4D315EC}" type="datetimeFigureOut">
              <a:rPr lang="en-US" smtClean="0"/>
              <a:t>10/25/2019</a:t>
            </a:fld>
            <a:endParaRPr lang="en-US"/>
          </a:p>
        </p:txBody>
      </p:sp>
      <p:sp>
        <p:nvSpPr>
          <p:cNvPr id="15365"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en-US"/>
          </a:p>
        </p:txBody>
      </p:sp>
      <p:sp>
        <p:nvSpPr>
          <p:cNvPr id="15366" name="Rectangle 6"/>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fld id="{9A950C51-85E1-4166-98BA-4226DDC92F1D}" type="slidenum">
              <a:rPr lang="en-US" smtClean="0"/>
              <a:t>‹#›</a:t>
            </a:fld>
            <a:endParaRPr lang="en-US"/>
          </a:p>
        </p:txBody>
      </p:sp>
      <p:sp>
        <p:nvSpPr>
          <p:cNvPr id="15367" name="Rectangle 7" descr="Gold bar"/>
          <p:cNvSpPr>
            <a:spLocks noChangeArrowheads="1"/>
          </p:cNvSpPr>
          <p:nvPr/>
        </p:nvSpPr>
        <p:spPr bwMode="auto">
          <a:xfrm>
            <a:off x="0" y="0"/>
            <a:ext cx="228600" cy="22860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a:latin typeface="Times New Roman" pitchFamily="18" charset="0"/>
            </a:endParaRPr>
          </a:p>
        </p:txBody>
      </p:sp>
      <p:sp>
        <p:nvSpPr>
          <p:cNvPr id="15369" name="Rectangle 9" descr="Orange bar"/>
          <p:cNvSpPr>
            <a:spLocks noChangeArrowheads="1"/>
          </p:cNvSpPr>
          <p:nvPr/>
        </p:nvSpPr>
        <p:spPr bwMode="auto">
          <a:xfrm>
            <a:off x="0" y="2286000"/>
            <a:ext cx="228600" cy="2286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a:latin typeface="Times New Roman" pitchFamily="18" charset="0"/>
            </a:endParaRPr>
          </a:p>
        </p:txBody>
      </p:sp>
      <p:sp>
        <p:nvSpPr>
          <p:cNvPr id="15370" name="Rectangle 10" descr="Slate bar"/>
          <p:cNvSpPr>
            <a:spLocks noChangeArrowheads="1"/>
          </p:cNvSpPr>
          <p:nvPr/>
        </p:nvSpPr>
        <p:spPr bwMode="auto">
          <a:xfrm>
            <a:off x="0" y="4572000"/>
            <a:ext cx="228600" cy="228600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a:latin typeface="Times New Roman" pitchFamily="18" charset="0"/>
            </a:endParaRPr>
          </a:p>
        </p:txBody>
      </p:sp>
      <p:sp>
        <p:nvSpPr>
          <p:cNvPr id="11" name="Line 8">
            <a:extLst>
              <a:ext uri="{FF2B5EF4-FFF2-40B4-BE49-F238E27FC236}">
                <a16:creationId xmlns:a16="http://schemas.microsoft.com/office/drawing/2014/main" id="{D716EBBB-2029-46AB-9536-AAE61F026E91}"/>
              </a:ext>
            </a:extLst>
          </p:cNvPr>
          <p:cNvSpPr>
            <a:spLocks noChangeShapeType="1"/>
          </p:cNvSpPr>
          <p:nvPr userDrawn="1"/>
        </p:nvSpPr>
        <p:spPr bwMode="auto">
          <a:xfrm>
            <a:off x="395536" y="908720"/>
            <a:ext cx="8077200"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Rectangle 2">
            <a:extLst>
              <a:ext uri="{FF2B5EF4-FFF2-40B4-BE49-F238E27FC236}">
                <a16:creationId xmlns:a16="http://schemas.microsoft.com/office/drawing/2014/main" id="{5E80AC26-2292-4FF2-8E3A-D103A435D4C3}"/>
              </a:ext>
            </a:extLst>
          </p:cNvPr>
          <p:cNvSpPr>
            <a:spLocks noGrp="1" noChangeArrowheads="1"/>
          </p:cNvSpPr>
          <p:nvPr>
            <p:ph type="title"/>
          </p:nvPr>
        </p:nvSpPr>
        <p:spPr bwMode="auto">
          <a:xfrm>
            <a:off x="457200" y="116633"/>
            <a:ext cx="8229600"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TW" altLang="en-US" dirty="0"/>
              <a:t>按一下以編輯母片標題樣式</a:t>
            </a:r>
            <a:endParaRPr lang="en-US" dirty="0"/>
          </a:p>
        </p:txBody>
      </p:sp>
      <p:sp>
        <p:nvSpPr>
          <p:cNvPr id="13" name="Rectangle 3">
            <a:extLst>
              <a:ext uri="{FF2B5EF4-FFF2-40B4-BE49-F238E27FC236}">
                <a16:creationId xmlns:a16="http://schemas.microsoft.com/office/drawing/2014/main" id="{0D7A6E2F-00D1-4D6F-9A6C-316CF984C62A}"/>
              </a:ext>
            </a:extLst>
          </p:cNvPr>
          <p:cNvSpPr>
            <a:spLocks noGrp="1" noChangeArrowheads="1"/>
          </p:cNvSpPr>
          <p:nvPr>
            <p:ph type="body" idx="1"/>
          </p:nvPr>
        </p:nvSpPr>
        <p:spPr bwMode="auto">
          <a:xfrm>
            <a:off x="457200" y="980728"/>
            <a:ext cx="8229600" cy="5150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Tree>
    <p:extLst>
      <p:ext uri="{BB962C8B-B14F-4D97-AF65-F5344CB8AC3E}">
        <p14:creationId xmlns:p14="http://schemas.microsoft.com/office/powerpoint/2010/main" val="49052710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91" r:id="rId3"/>
    <p:sldLayoutId id="2147483687" r:id="rId4"/>
    <p:sldLayoutId id="2147483690" r:id="rId5"/>
    <p:sldLayoutId id="2147483688"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Lst>
  <p:txStyles>
    <p:titleStyle>
      <a:lvl1pPr algn="l" rtl="0" eaLnBrk="1" fontAlgn="base" hangingPunct="1">
        <a:spcBef>
          <a:spcPct val="0"/>
        </a:spcBef>
        <a:spcAft>
          <a:spcPct val="0"/>
        </a:spcAft>
        <a:defRPr sz="3200" baseline="0">
          <a:solidFill>
            <a:schemeClr val="tx2"/>
          </a:solidFill>
          <a:latin typeface="+mj-ea"/>
          <a:ea typeface="+mj-ea"/>
          <a:cs typeface="+mj-cs"/>
        </a:defRPr>
      </a:lvl1pPr>
      <a:lvl2pPr algn="l" rtl="0" eaLnBrk="1" fontAlgn="base" hangingPunct="1">
        <a:spcBef>
          <a:spcPct val="0"/>
        </a:spcBef>
        <a:spcAft>
          <a:spcPct val="0"/>
        </a:spcAft>
        <a:defRPr sz="4400">
          <a:solidFill>
            <a:schemeClr val="tx2"/>
          </a:solidFill>
          <a:latin typeface="Times New Roman" pitchFamily="18" charset="0"/>
        </a:defRPr>
      </a:lvl2pPr>
      <a:lvl3pPr algn="l" rtl="0" eaLnBrk="1" fontAlgn="base" hangingPunct="1">
        <a:spcBef>
          <a:spcPct val="0"/>
        </a:spcBef>
        <a:spcAft>
          <a:spcPct val="0"/>
        </a:spcAft>
        <a:defRPr sz="4400">
          <a:solidFill>
            <a:schemeClr val="tx2"/>
          </a:solidFill>
          <a:latin typeface="Times New Roman" pitchFamily="18" charset="0"/>
        </a:defRPr>
      </a:lvl3pPr>
      <a:lvl4pPr algn="l" rtl="0" eaLnBrk="1" fontAlgn="base" hangingPunct="1">
        <a:spcBef>
          <a:spcPct val="0"/>
        </a:spcBef>
        <a:spcAft>
          <a:spcPct val="0"/>
        </a:spcAft>
        <a:defRPr sz="4400">
          <a:solidFill>
            <a:schemeClr val="tx2"/>
          </a:solidFill>
          <a:latin typeface="Times New Roman" pitchFamily="18" charset="0"/>
        </a:defRPr>
      </a:lvl4pPr>
      <a:lvl5pPr algn="l" rtl="0" eaLnBrk="1" fontAlgn="base" hangingPunct="1">
        <a:spcBef>
          <a:spcPct val="0"/>
        </a:spcBef>
        <a:spcAft>
          <a:spcPct val="0"/>
        </a:spcAft>
        <a:defRPr sz="4400">
          <a:solidFill>
            <a:schemeClr val="tx2"/>
          </a:solidFill>
          <a:latin typeface="Times New Roman" pitchFamily="18" charset="0"/>
        </a:defRPr>
      </a:lvl5pPr>
      <a:lvl6pPr marL="457200" algn="l" rtl="0" eaLnBrk="1" fontAlgn="base" hangingPunct="1">
        <a:spcBef>
          <a:spcPct val="0"/>
        </a:spcBef>
        <a:spcAft>
          <a:spcPct val="0"/>
        </a:spcAft>
        <a:defRPr sz="4400">
          <a:solidFill>
            <a:schemeClr val="tx2"/>
          </a:solidFill>
          <a:latin typeface="Times New Roman" pitchFamily="18" charset="0"/>
        </a:defRPr>
      </a:lvl6pPr>
      <a:lvl7pPr marL="914400" algn="l" rtl="0" eaLnBrk="1" fontAlgn="base" hangingPunct="1">
        <a:spcBef>
          <a:spcPct val="0"/>
        </a:spcBef>
        <a:spcAft>
          <a:spcPct val="0"/>
        </a:spcAft>
        <a:defRPr sz="4400">
          <a:solidFill>
            <a:schemeClr val="tx2"/>
          </a:solidFill>
          <a:latin typeface="Times New Roman" pitchFamily="18" charset="0"/>
        </a:defRPr>
      </a:lvl7pPr>
      <a:lvl8pPr marL="1371600" algn="l" rtl="0" eaLnBrk="1" fontAlgn="base" hangingPunct="1">
        <a:spcBef>
          <a:spcPct val="0"/>
        </a:spcBef>
        <a:spcAft>
          <a:spcPct val="0"/>
        </a:spcAft>
        <a:defRPr sz="4400">
          <a:solidFill>
            <a:schemeClr val="tx2"/>
          </a:solidFill>
          <a:latin typeface="Times New Roman" pitchFamily="18" charset="0"/>
        </a:defRPr>
      </a:lvl8pPr>
      <a:lvl9pPr marL="1828800" algn="l"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Clr>
          <a:schemeClr val="bg2"/>
        </a:buClr>
        <a:buSzPct val="75000"/>
        <a:buFont typeface="Wingdings" pitchFamily="2" charset="2"/>
        <a:buChar char="p"/>
        <a:defRPr sz="3200" baseline="0">
          <a:solidFill>
            <a:schemeClr val="tx1"/>
          </a:solidFill>
          <a:latin typeface="+mj-ea"/>
          <a:ea typeface="+mj-ea"/>
          <a:cs typeface="+mn-cs"/>
        </a:defRPr>
      </a:lvl1pPr>
      <a:lvl2pPr marL="742950" indent="-285750" algn="l" rtl="0" eaLnBrk="1" fontAlgn="base" hangingPunct="1">
        <a:spcBef>
          <a:spcPct val="20000"/>
        </a:spcBef>
        <a:spcAft>
          <a:spcPct val="0"/>
        </a:spcAft>
        <a:buClr>
          <a:schemeClr val="tx2"/>
        </a:buClr>
        <a:buSzPct val="75000"/>
        <a:buFont typeface="Wingdings" pitchFamily="2" charset="2"/>
        <a:buChar char="n"/>
        <a:defRPr sz="2800" baseline="0">
          <a:solidFill>
            <a:schemeClr val="tx1"/>
          </a:solidFill>
          <a:latin typeface="+mj-ea"/>
          <a:ea typeface="+mj-ea"/>
        </a:defRPr>
      </a:lvl2pPr>
      <a:lvl3pPr marL="1143000" indent="-228600" algn="l" rtl="0" eaLnBrk="1" fontAlgn="base" hangingPunct="1">
        <a:spcBef>
          <a:spcPct val="20000"/>
        </a:spcBef>
        <a:spcAft>
          <a:spcPct val="0"/>
        </a:spcAft>
        <a:buClr>
          <a:schemeClr val="accent1"/>
        </a:buClr>
        <a:buSzPct val="65000"/>
        <a:buFont typeface="Wingdings" pitchFamily="2" charset="2"/>
        <a:buChar char="p"/>
        <a:defRPr sz="2400" baseline="0">
          <a:solidFill>
            <a:schemeClr val="tx1"/>
          </a:solidFill>
          <a:latin typeface="+mj-ea"/>
          <a:ea typeface="+mj-ea"/>
        </a:defRPr>
      </a:lvl3pPr>
      <a:lvl4pPr marL="1600200" indent="-228600" algn="l" rtl="0" eaLnBrk="1" fontAlgn="base" hangingPunct="1">
        <a:spcBef>
          <a:spcPct val="20000"/>
        </a:spcBef>
        <a:spcAft>
          <a:spcPct val="0"/>
        </a:spcAft>
        <a:buClr>
          <a:schemeClr val="bg2"/>
        </a:buClr>
        <a:buFont typeface="Wingdings" pitchFamily="2" charset="2"/>
        <a:buChar char="§"/>
        <a:defRPr sz="2000" baseline="0">
          <a:solidFill>
            <a:schemeClr val="tx1"/>
          </a:solidFill>
          <a:latin typeface="+mj-ea"/>
          <a:ea typeface="+mj-ea"/>
        </a:defRPr>
      </a:lvl4pPr>
      <a:lvl5pPr marL="2057400" indent="-228600" algn="l" rtl="0" eaLnBrk="1" fontAlgn="base" hangingPunct="1">
        <a:spcBef>
          <a:spcPct val="20000"/>
        </a:spcBef>
        <a:spcAft>
          <a:spcPct val="0"/>
        </a:spcAft>
        <a:buClr>
          <a:schemeClr val="tx2"/>
        </a:buClr>
        <a:buSzPct val="80000"/>
        <a:buFont typeface="Wingdings" pitchFamily="2" charset="2"/>
        <a:buChar char="§"/>
        <a:defRPr sz="2000" baseline="0">
          <a:solidFill>
            <a:schemeClr val="tx1"/>
          </a:solidFill>
          <a:latin typeface="+mj-ea"/>
          <a:ea typeface="+mj-ea"/>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6.xml"/><Relationship Id="rId7"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3.xml"/><Relationship Id="rId6" Type="http://schemas.openxmlformats.org/officeDocument/2006/relationships/slide" Target="slide15.xml"/><Relationship Id="rId5" Type="http://schemas.openxmlformats.org/officeDocument/2006/relationships/slide" Target="slide12.xml"/><Relationship Id="rId4" Type="http://schemas.openxmlformats.org/officeDocument/2006/relationships/slide" Target="slide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a:extLst>
              <a:ext uri="{FF2B5EF4-FFF2-40B4-BE49-F238E27FC236}">
                <a16:creationId xmlns:a16="http://schemas.microsoft.com/office/drawing/2014/main" id="{F93C8682-563B-4AEA-9CC7-EA0EF506A6CD}"/>
              </a:ext>
            </a:extLst>
          </p:cNvPr>
          <p:cNvSpPr>
            <a:spLocks noGrp="1" noChangeArrowheads="1"/>
          </p:cNvSpPr>
          <p:nvPr>
            <p:ph type="ctrTitle"/>
          </p:nvPr>
        </p:nvSpPr>
        <p:spPr>
          <a:prstGeom prst="rect">
            <a:avLst/>
          </a:prstGeom>
        </p:spPr>
        <p:txBody>
          <a:bodyPr/>
          <a:lstStyle/>
          <a:p>
            <a:pPr marL="0" lvl="0" indent="0">
              <a:buNone/>
            </a:pPr>
            <a:r>
              <a:t>SQL 注入攻擊 (SQLi) 簡介及防範</a:t>
            </a:r>
          </a:p>
        </p:txBody>
      </p:sp>
      <p:sp>
        <p:nvSpPr>
          <p:cNvPr id="14" name="Rectangle 3">
            <a:extLst>
              <a:ext uri="{FF2B5EF4-FFF2-40B4-BE49-F238E27FC236}">
                <a16:creationId xmlns:a16="http://schemas.microsoft.com/office/drawing/2014/main" id="{478357BF-44C4-425C-8EEB-7C10941A69C3}"/>
              </a:ext>
            </a:extLst>
          </p:cNvPr>
          <p:cNvSpPr>
            <a:spLocks noGrp="1" noChangeArrowheads="1"/>
          </p:cNvSpPr>
          <p:nvPr>
            <p:ph type="subTitle" idx="4294967295"/>
          </p:nvPr>
        </p:nvSpPr>
        <p:spPr>
          <a:xfrm>
            <a:off x="0" y="3270250"/>
            <a:ext cx="6400800" cy="2209800"/>
          </a:xfrm>
          <a:prstGeom prst="rect">
            <a:avLst/>
          </a:prstGeom>
        </p:spPr>
        <p:txBody>
          <a:bodyPr/>
          <a:lstStyle/>
          <a:p>
            <a:pPr marL="0" lvl="0" indent="0">
              <a:buNone/>
            </a:pPr>
            <a:br/>
            <a:b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30F17D-975C-4988-8284-24B1E2654FD4}"/>
              </a:ext>
            </a:extLst>
          </p:cNvPr>
          <p:cNvSpPr>
            <a:spLocks noGrp="1"/>
          </p:cNvSpPr>
          <p:nvPr>
            <p:ph type="title"/>
          </p:nvPr>
        </p:nvSpPr>
        <p:spPr>
          <a:xfrm>
            <a:off x="457200" y="116633"/>
            <a:ext cx="8229600" cy="792088"/>
          </a:xfrm>
        </p:spPr>
        <p:txBody>
          <a:bodyPr/>
          <a:lstStyle/>
          <a:p>
            <a:pPr marL="0" lvl="0" indent="0">
              <a:buNone/>
            </a:pPr>
            <a:r>
              <a:rPr b="1" dirty="0" err="1"/>
              <a:t>參數化查詢</a:t>
            </a:r>
            <a:r>
              <a:rPr dirty="0"/>
              <a:t> - </a:t>
            </a:r>
            <a:r>
              <a:rPr dirty="0" err="1"/>
              <a:t>簡例</a:t>
            </a:r>
            <a:r>
              <a:rPr lang="en-US" dirty="0"/>
              <a:t> (2/2)</a:t>
            </a:r>
            <a:endParaRPr dirty="0"/>
          </a:p>
        </p:txBody>
      </p:sp>
      <p:sp>
        <p:nvSpPr>
          <p:cNvPr id="8" name="Content Placeholder 2">
            <a:extLst>
              <a:ext uri="{FF2B5EF4-FFF2-40B4-BE49-F238E27FC236}">
                <a16:creationId xmlns:a16="http://schemas.microsoft.com/office/drawing/2014/main" id="{68924AEB-36F3-439A-B386-220C267B7A0C}"/>
              </a:ext>
            </a:extLst>
          </p:cNvPr>
          <p:cNvSpPr>
            <a:spLocks noGrp="1"/>
          </p:cNvSpPr>
          <p:nvPr>
            <p:ph idx="1"/>
          </p:nvPr>
        </p:nvSpPr>
        <p:spPr/>
        <p:txBody>
          <a:bodyPr/>
          <a:lstStyle/>
          <a:p>
            <a:pPr marL="0" lvl="0" indent="0">
              <a:buNone/>
            </a:pPr>
            <a:r>
              <a:t>使用 Sequelize 函式庫:</a:t>
            </a:r>
          </a:p>
          <a:p>
            <a:pPr marL="1270000" lvl="0" indent="0">
              <a:buNone/>
            </a:pPr>
            <a:r>
              <a:rPr sz="1800">
                <a:latin typeface="Courier"/>
              </a:rPr>
              <a:t>sequelize</a:t>
            </a:r>
            <a:br/>
            <a:r>
              <a:rPr sz="1800">
                <a:latin typeface="Courier"/>
              </a:rPr>
              <a:t>    .</a:t>
            </a:r>
            <a:r>
              <a:rPr sz="1800">
                <a:solidFill>
                  <a:srgbClr val="7D9029"/>
                </a:solidFill>
                <a:latin typeface="Courier"/>
              </a:rPr>
              <a:t>query</a:t>
            </a:r>
            <a:r>
              <a:rPr sz="1800">
                <a:latin typeface="Courier"/>
              </a:rPr>
              <a:t>(</a:t>
            </a:r>
            <a:r>
              <a:rPr sz="1800">
                <a:solidFill>
                  <a:srgbClr val="4070A0"/>
                </a:solidFill>
                <a:latin typeface="Courier"/>
              </a:rPr>
              <a:t>'SELECT * FROM users WHERE status = ?'</a:t>
            </a:r>
            <a:r>
              <a:rPr sz="1800">
                <a:solidFill>
                  <a:srgbClr val="666666"/>
                </a:solidFill>
                <a:latin typeface="Courier"/>
              </a:rPr>
              <a:t>,</a:t>
            </a:r>
            <a:r>
              <a:rPr sz="1800">
                <a:latin typeface="Courier"/>
              </a:rPr>
              <a:t> </a:t>
            </a:r>
            <a:r>
              <a:rPr sz="1800">
                <a:solidFill>
                  <a:srgbClr val="666666"/>
                </a:solidFill>
                <a:latin typeface="Courier"/>
              </a:rPr>
              <a:t>{</a:t>
            </a:r>
            <a:r>
              <a:rPr sz="1800">
                <a:latin typeface="Courier"/>
              </a:rPr>
              <a:t> </a:t>
            </a:r>
            <a:r>
              <a:rPr sz="1800">
                <a:solidFill>
                  <a:srgbClr val="902000"/>
                </a:solidFill>
                <a:latin typeface="Courier"/>
              </a:rPr>
              <a:t>replacements</a:t>
            </a:r>
            <a:r>
              <a:rPr sz="1800">
                <a:solidFill>
                  <a:srgbClr val="666666"/>
                </a:solidFill>
                <a:latin typeface="Courier"/>
              </a:rPr>
              <a:t>:</a:t>
            </a:r>
            <a:r>
              <a:rPr sz="1800">
                <a:latin typeface="Courier"/>
              </a:rPr>
              <a:t> [</a:t>
            </a:r>
            <a:r>
              <a:rPr sz="1800">
                <a:solidFill>
                  <a:srgbClr val="4070A0"/>
                </a:solidFill>
                <a:latin typeface="Courier"/>
              </a:rPr>
              <a:t>'active'</a:t>
            </a:r>
            <a:r>
              <a:rPr sz="1800">
                <a:latin typeface="Courier"/>
              </a:rPr>
              <a:t>]</a:t>
            </a:r>
            <a:r>
              <a:rPr sz="1800">
                <a:solidFill>
                  <a:srgbClr val="666666"/>
                </a:solidFill>
                <a:latin typeface="Courier"/>
              </a:rPr>
              <a:t>,</a:t>
            </a:r>
            <a:r>
              <a:rPr sz="1800">
                <a:latin typeface="Courier"/>
              </a:rPr>
              <a:t> </a:t>
            </a:r>
            <a:r>
              <a:rPr sz="1800">
                <a:solidFill>
                  <a:srgbClr val="902000"/>
                </a:solidFill>
                <a:latin typeface="Courier"/>
              </a:rPr>
              <a:t>type</a:t>
            </a:r>
            <a:r>
              <a:rPr sz="1800">
                <a:solidFill>
                  <a:srgbClr val="666666"/>
                </a:solidFill>
                <a:latin typeface="Courier"/>
              </a:rPr>
              <a:t>:</a:t>
            </a:r>
            <a:r>
              <a:rPr sz="1800">
                <a:latin typeface="Courier"/>
              </a:rPr>
              <a:t> </a:t>
            </a:r>
            <a:r>
              <a:rPr sz="1800">
                <a:solidFill>
                  <a:srgbClr val="19177C"/>
                </a:solidFill>
                <a:latin typeface="Courier"/>
              </a:rPr>
              <a:t>sequelize</a:t>
            </a:r>
            <a:r>
              <a:rPr sz="1800">
                <a:latin typeface="Courier"/>
              </a:rPr>
              <a:t>.</a:t>
            </a:r>
            <a:r>
              <a:rPr sz="1800">
                <a:solidFill>
                  <a:srgbClr val="19177C"/>
                </a:solidFill>
                <a:latin typeface="Courier"/>
              </a:rPr>
              <a:t>QueryTypes</a:t>
            </a:r>
            <a:r>
              <a:rPr sz="1800">
                <a:latin typeface="Courier"/>
              </a:rPr>
              <a:t>.</a:t>
            </a:r>
            <a:r>
              <a:rPr sz="1800">
                <a:solidFill>
                  <a:srgbClr val="7D9029"/>
                </a:solidFill>
                <a:latin typeface="Courier"/>
              </a:rPr>
              <a:t>SELECT</a:t>
            </a:r>
            <a:r>
              <a:rPr sz="1800">
                <a:latin typeface="Courier"/>
              </a:rPr>
              <a:t> </a:t>
            </a:r>
            <a:r>
              <a:rPr sz="1800">
                <a:solidFill>
                  <a:srgbClr val="666666"/>
                </a:solidFill>
                <a:latin typeface="Courier"/>
              </a:rPr>
              <a:t>}</a:t>
            </a:r>
            <a:r>
              <a:rPr sz="1800">
                <a:latin typeface="Courier"/>
              </a:rPr>
              <a:t>)</a:t>
            </a:r>
            <a:br/>
            <a:r>
              <a:rPr sz="1800">
                <a:latin typeface="Courier"/>
              </a:rPr>
              <a:t>    .</a:t>
            </a:r>
            <a:r>
              <a:rPr sz="1800">
                <a:solidFill>
                  <a:srgbClr val="7D9029"/>
                </a:solidFill>
                <a:latin typeface="Courier"/>
              </a:rPr>
              <a:t>then</a:t>
            </a:r>
            <a:r>
              <a:rPr sz="1800">
                <a:latin typeface="Courier"/>
              </a:rPr>
              <a:t>(projects </a:t>
            </a:r>
            <a:r>
              <a:rPr sz="1800" b="1">
                <a:solidFill>
                  <a:srgbClr val="007020"/>
                </a:solidFill>
                <a:latin typeface="Courier"/>
              </a:rPr>
              <a:t>=&gt;</a:t>
            </a:r>
            <a:r>
              <a:rPr sz="1800">
                <a:latin typeface="Courier"/>
              </a:rPr>
              <a:t> </a:t>
            </a:r>
            <a:r>
              <a:rPr sz="1800">
                <a:solidFill>
                  <a:srgbClr val="666666"/>
                </a:solidFill>
                <a:latin typeface="Courier"/>
              </a:rPr>
              <a:t>{</a:t>
            </a:r>
            <a:br/>
            <a:r>
              <a:rPr sz="1800">
                <a:latin typeface="Courier"/>
              </a:rPr>
              <a:t>        </a:t>
            </a:r>
            <a:r>
              <a:rPr sz="1800">
                <a:solidFill>
                  <a:srgbClr val="19177C"/>
                </a:solidFill>
                <a:latin typeface="Courier"/>
              </a:rPr>
              <a:t>console</a:t>
            </a:r>
            <a:r>
              <a:rPr sz="1800">
                <a:latin typeface="Courier"/>
              </a:rPr>
              <a:t>.</a:t>
            </a:r>
            <a:r>
              <a:rPr sz="1800">
                <a:solidFill>
                  <a:srgbClr val="7D9029"/>
                </a:solidFill>
                <a:latin typeface="Courier"/>
              </a:rPr>
              <a:t>log</a:t>
            </a:r>
            <a:r>
              <a:rPr sz="1800">
                <a:latin typeface="Courier"/>
              </a:rPr>
              <a:t>(projects)</a:t>
            </a:r>
            <a:br/>
            <a:r>
              <a:rPr sz="1800">
                <a:latin typeface="Courier"/>
              </a:rPr>
              <a:t>    </a:t>
            </a:r>
            <a:r>
              <a:rPr sz="1800">
                <a:solidFill>
                  <a:srgbClr val="666666"/>
                </a:solidFill>
                <a:latin typeface="Courier"/>
              </a:rPr>
              <a:t>}</a:t>
            </a:r>
            <a:r>
              <a:rPr sz="1800">
                <a:latin typeface="Courier"/>
              </a:rPr>
              <a:t>)</a:t>
            </a:r>
            <a:r>
              <a:rPr sz="1800">
                <a:solidFill>
                  <a:srgbClr val="666666"/>
                </a:solidFill>
                <a:latin typeface="Courier"/>
              </a:rPr>
              <a:t>;</a:t>
            </a:r>
          </a:p>
          <a:p>
            <a:pPr marL="1270000" lvl="0" indent="0">
              <a:buNone/>
            </a:pPr>
            <a:r>
              <a:rPr sz="1800">
                <a:latin typeface="Courier"/>
              </a:rPr>
              <a:t>sequelize</a:t>
            </a:r>
            <a:br/>
            <a:r>
              <a:rPr sz="1800">
                <a:latin typeface="Courier"/>
              </a:rPr>
              <a:t>    .</a:t>
            </a:r>
            <a:r>
              <a:rPr sz="1800">
                <a:solidFill>
                  <a:srgbClr val="7D9029"/>
                </a:solidFill>
                <a:latin typeface="Courier"/>
              </a:rPr>
              <a:t>query</a:t>
            </a:r>
            <a:r>
              <a:rPr sz="1800">
                <a:latin typeface="Courier"/>
              </a:rPr>
              <a:t>(</a:t>
            </a:r>
            <a:r>
              <a:rPr sz="1800">
                <a:solidFill>
                  <a:srgbClr val="4070A0"/>
                </a:solidFill>
                <a:latin typeface="Courier"/>
              </a:rPr>
              <a:t>'SELECT * FROM users WHERE status = :status '</a:t>
            </a:r>
            <a:r>
              <a:rPr sz="1800">
                <a:solidFill>
                  <a:srgbClr val="666666"/>
                </a:solidFill>
                <a:latin typeface="Courier"/>
              </a:rPr>
              <a:t>,</a:t>
            </a:r>
            <a:r>
              <a:rPr sz="1800">
                <a:latin typeface="Courier"/>
              </a:rPr>
              <a:t> </a:t>
            </a:r>
            <a:r>
              <a:rPr sz="1800">
                <a:solidFill>
                  <a:srgbClr val="666666"/>
                </a:solidFill>
                <a:latin typeface="Courier"/>
              </a:rPr>
              <a:t>{</a:t>
            </a:r>
            <a:r>
              <a:rPr sz="1800">
                <a:latin typeface="Courier"/>
              </a:rPr>
              <a:t> </a:t>
            </a:r>
            <a:r>
              <a:rPr sz="1800">
                <a:solidFill>
                  <a:srgbClr val="902000"/>
                </a:solidFill>
                <a:latin typeface="Courier"/>
              </a:rPr>
              <a:t>replacements</a:t>
            </a:r>
            <a:r>
              <a:rPr sz="1800">
                <a:solidFill>
                  <a:srgbClr val="666666"/>
                </a:solidFill>
                <a:latin typeface="Courier"/>
              </a:rPr>
              <a:t>:</a:t>
            </a:r>
            <a:r>
              <a:rPr sz="1800">
                <a:latin typeface="Courier"/>
              </a:rPr>
              <a:t> </a:t>
            </a:r>
            <a:r>
              <a:rPr sz="1800">
                <a:solidFill>
                  <a:srgbClr val="666666"/>
                </a:solidFill>
                <a:latin typeface="Courier"/>
              </a:rPr>
              <a:t>{</a:t>
            </a:r>
            <a:r>
              <a:rPr sz="1800">
                <a:latin typeface="Courier"/>
              </a:rPr>
              <a:t> </a:t>
            </a:r>
            <a:r>
              <a:rPr sz="1800">
                <a:solidFill>
                  <a:srgbClr val="902000"/>
                </a:solidFill>
                <a:latin typeface="Courier"/>
              </a:rPr>
              <a:t>status</a:t>
            </a:r>
            <a:r>
              <a:rPr sz="1800">
                <a:solidFill>
                  <a:srgbClr val="666666"/>
                </a:solidFill>
                <a:latin typeface="Courier"/>
              </a:rPr>
              <a:t>:</a:t>
            </a:r>
            <a:r>
              <a:rPr sz="1800">
                <a:latin typeface="Courier"/>
              </a:rPr>
              <a:t> </a:t>
            </a:r>
            <a:r>
              <a:rPr sz="1800">
                <a:solidFill>
                  <a:srgbClr val="4070A0"/>
                </a:solidFill>
                <a:latin typeface="Courier"/>
              </a:rPr>
              <a:t>'active'</a:t>
            </a:r>
            <a:r>
              <a:rPr sz="1800">
                <a:latin typeface="Courier"/>
              </a:rPr>
              <a:t> </a:t>
            </a:r>
            <a:r>
              <a:rPr sz="1800">
                <a:solidFill>
                  <a:srgbClr val="666666"/>
                </a:solidFill>
                <a:latin typeface="Courier"/>
              </a:rPr>
              <a:t>},</a:t>
            </a:r>
            <a:r>
              <a:rPr sz="1800">
                <a:latin typeface="Courier"/>
              </a:rPr>
              <a:t> </a:t>
            </a:r>
            <a:r>
              <a:rPr sz="1800">
                <a:solidFill>
                  <a:srgbClr val="902000"/>
                </a:solidFill>
                <a:latin typeface="Courier"/>
              </a:rPr>
              <a:t>type</a:t>
            </a:r>
            <a:r>
              <a:rPr sz="1800">
                <a:solidFill>
                  <a:srgbClr val="666666"/>
                </a:solidFill>
                <a:latin typeface="Courier"/>
              </a:rPr>
              <a:t>:</a:t>
            </a:r>
            <a:r>
              <a:rPr sz="1800">
                <a:latin typeface="Courier"/>
              </a:rPr>
              <a:t> </a:t>
            </a:r>
            <a:r>
              <a:rPr sz="1800">
                <a:solidFill>
                  <a:srgbClr val="19177C"/>
                </a:solidFill>
                <a:latin typeface="Courier"/>
              </a:rPr>
              <a:t>sequelize</a:t>
            </a:r>
            <a:r>
              <a:rPr sz="1800">
                <a:latin typeface="Courier"/>
              </a:rPr>
              <a:t>.</a:t>
            </a:r>
            <a:r>
              <a:rPr sz="1800">
                <a:solidFill>
                  <a:srgbClr val="19177C"/>
                </a:solidFill>
                <a:latin typeface="Courier"/>
              </a:rPr>
              <a:t>QueryTypes</a:t>
            </a:r>
            <a:r>
              <a:rPr sz="1800">
                <a:latin typeface="Courier"/>
              </a:rPr>
              <a:t>.</a:t>
            </a:r>
            <a:r>
              <a:rPr sz="1800">
                <a:solidFill>
                  <a:srgbClr val="7D9029"/>
                </a:solidFill>
                <a:latin typeface="Courier"/>
              </a:rPr>
              <a:t>SELECT</a:t>
            </a:r>
            <a:r>
              <a:rPr sz="1800">
                <a:latin typeface="Courier"/>
              </a:rPr>
              <a:t> </a:t>
            </a:r>
            <a:r>
              <a:rPr sz="1800">
                <a:solidFill>
                  <a:srgbClr val="666666"/>
                </a:solidFill>
                <a:latin typeface="Courier"/>
              </a:rPr>
              <a:t>}</a:t>
            </a:r>
            <a:r>
              <a:rPr sz="1800">
                <a:latin typeface="Courier"/>
              </a:rPr>
              <a:t>)</a:t>
            </a:r>
            <a:br/>
            <a:r>
              <a:rPr sz="1800">
                <a:latin typeface="Courier"/>
              </a:rPr>
              <a:t>    .</a:t>
            </a:r>
            <a:r>
              <a:rPr sz="1800">
                <a:solidFill>
                  <a:srgbClr val="7D9029"/>
                </a:solidFill>
                <a:latin typeface="Courier"/>
              </a:rPr>
              <a:t>then</a:t>
            </a:r>
            <a:r>
              <a:rPr sz="1800">
                <a:latin typeface="Courier"/>
              </a:rPr>
              <a:t>(projects </a:t>
            </a:r>
            <a:r>
              <a:rPr sz="1800" b="1">
                <a:solidFill>
                  <a:srgbClr val="007020"/>
                </a:solidFill>
                <a:latin typeface="Courier"/>
              </a:rPr>
              <a:t>=&gt;</a:t>
            </a:r>
            <a:r>
              <a:rPr sz="1800">
                <a:latin typeface="Courier"/>
              </a:rPr>
              <a:t> </a:t>
            </a:r>
            <a:r>
              <a:rPr sz="1800">
                <a:solidFill>
                  <a:srgbClr val="666666"/>
                </a:solidFill>
                <a:latin typeface="Courier"/>
              </a:rPr>
              <a:t>{</a:t>
            </a:r>
            <a:br/>
            <a:r>
              <a:rPr sz="1800">
                <a:latin typeface="Courier"/>
              </a:rPr>
              <a:t>        </a:t>
            </a:r>
            <a:r>
              <a:rPr sz="1800">
                <a:solidFill>
                  <a:srgbClr val="19177C"/>
                </a:solidFill>
                <a:latin typeface="Courier"/>
              </a:rPr>
              <a:t>console</a:t>
            </a:r>
            <a:r>
              <a:rPr sz="1800">
                <a:latin typeface="Courier"/>
              </a:rPr>
              <a:t>.</a:t>
            </a:r>
            <a:r>
              <a:rPr sz="1800">
                <a:solidFill>
                  <a:srgbClr val="7D9029"/>
                </a:solidFill>
                <a:latin typeface="Courier"/>
              </a:rPr>
              <a:t>log</a:t>
            </a:r>
            <a:r>
              <a:rPr sz="1800">
                <a:latin typeface="Courier"/>
              </a:rPr>
              <a:t>(projects)</a:t>
            </a:r>
            <a:br/>
            <a:r>
              <a:rPr sz="1800">
                <a:latin typeface="Courier"/>
              </a:rPr>
              <a:t>    </a:t>
            </a:r>
            <a:r>
              <a:rPr sz="1800">
                <a:solidFill>
                  <a:srgbClr val="666666"/>
                </a:solidFill>
                <a:latin typeface="Courier"/>
              </a:rPr>
              <a:t>}</a:t>
            </a:r>
            <a:r>
              <a:rPr sz="1800">
                <a:latin typeface="Courier"/>
              </a:rPr>
              <a:t>)</a:t>
            </a:r>
            <a:r>
              <a:rPr sz="1800">
                <a:solidFill>
                  <a:srgbClr val="666666"/>
                </a:solidFill>
                <a:latin typeface="Courier"/>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a:extLst>
              <a:ext uri="{FF2B5EF4-FFF2-40B4-BE49-F238E27FC236}">
                <a16:creationId xmlns:a16="http://schemas.microsoft.com/office/drawing/2014/main" id="{F93C8682-563B-4AEA-9CC7-EA0EF506A6CD}"/>
              </a:ext>
            </a:extLst>
          </p:cNvPr>
          <p:cNvSpPr>
            <a:spLocks noGrp="1" noChangeArrowheads="1"/>
          </p:cNvSpPr>
          <p:nvPr>
            <p:ph type="title"/>
          </p:nvPr>
        </p:nvSpPr>
        <p:spPr>
          <a:prstGeom prst="rect">
            <a:avLst/>
          </a:prstGeom>
        </p:spPr>
        <p:txBody>
          <a:bodyPr/>
          <a:lstStyle/>
          <a:p>
            <a:pPr marL="0" lvl="0" indent="0">
              <a:buNone/>
            </a:pPr>
            <a:r>
              <a:rPr lang="zh-TW" altLang="en-US" dirty="0"/>
              <a:t>資料驗證</a:t>
            </a:r>
            <a:endParaRPr dirty="0"/>
          </a:p>
        </p:txBody>
      </p:sp>
    </p:spTree>
    <p:extLst>
      <p:ext uri="{BB962C8B-B14F-4D97-AF65-F5344CB8AC3E}">
        <p14:creationId xmlns:p14="http://schemas.microsoft.com/office/powerpoint/2010/main" val="3297938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30F17D-975C-4988-8284-24B1E2654FD4}"/>
              </a:ext>
            </a:extLst>
          </p:cNvPr>
          <p:cNvSpPr>
            <a:spLocks noGrp="1"/>
          </p:cNvSpPr>
          <p:nvPr>
            <p:ph type="title"/>
          </p:nvPr>
        </p:nvSpPr>
        <p:spPr>
          <a:xfrm>
            <a:off x="457200" y="116633"/>
            <a:ext cx="8229600" cy="792088"/>
          </a:xfrm>
        </p:spPr>
        <p:txBody>
          <a:bodyPr/>
          <a:lstStyle/>
          <a:p>
            <a:pPr marL="0" lvl="0" indent="0">
              <a:buNone/>
            </a:pPr>
            <a:r>
              <a:rPr b="1" dirty="0" err="1"/>
              <a:t>資料驗證</a:t>
            </a:r>
            <a:r>
              <a:rPr dirty="0"/>
              <a:t> - </a:t>
            </a:r>
            <a:r>
              <a:rPr dirty="0" err="1"/>
              <a:t>介紹</a:t>
            </a:r>
            <a:r>
              <a:rPr lang="en-US" dirty="0"/>
              <a:t> (1/2)</a:t>
            </a:r>
            <a:endParaRPr dirty="0"/>
          </a:p>
        </p:txBody>
      </p:sp>
      <p:sp>
        <p:nvSpPr>
          <p:cNvPr id="8" name="Content Placeholder 2">
            <a:extLst>
              <a:ext uri="{FF2B5EF4-FFF2-40B4-BE49-F238E27FC236}">
                <a16:creationId xmlns:a16="http://schemas.microsoft.com/office/drawing/2014/main" id="{68924AEB-36F3-439A-B386-220C267B7A0C}"/>
              </a:ext>
            </a:extLst>
          </p:cNvPr>
          <p:cNvSpPr>
            <a:spLocks noGrp="1"/>
          </p:cNvSpPr>
          <p:nvPr>
            <p:ph idx="1"/>
          </p:nvPr>
        </p:nvSpPr>
        <p:spPr/>
        <p:txBody>
          <a:bodyPr/>
          <a:lstStyle/>
          <a:p>
            <a:r>
              <a:rPr dirty="0" err="1"/>
              <a:t>資料驗證如名所指，為檢驗使用者所提供的資料，並防止有問題的資料混入至查詢語法中</a:t>
            </a:r>
            <a:endParaRPr dirty="0"/>
          </a:p>
          <a:p>
            <a:r>
              <a:rPr dirty="0" err="1"/>
              <a:t>較有效的方式為使用</a:t>
            </a:r>
            <a:r>
              <a:rPr b="1" dirty="0" err="1"/>
              <a:t>白名單驗證</a:t>
            </a:r>
            <a:endParaRPr b="1" dirty="0"/>
          </a:p>
          <a:p>
            <a:pPr lvl="1"/>
            <a:r>
              <a:rPr dirty="0" err="1"/>
              <a:t>僅限較無問題的字元通過驗證</a:t>
            </a:r>
            <a:endParaRPr dirty="0"/>
          </a:p>
          <a:p>
            <a:pPr lvl="1"/>
            <a:r>
              <a:rPr dirty="0" err="1"/>
              <a:t>將資料格式轉換為已知且可信任的資料</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30F17D-975C-4988-8284-24B1E2654FD4}"/>
              </a:ext>
            </a:extLst>
          </p:cNvPr>
          <p:cNvSpPr>
            <a:spLocks noGrp="1"/>
          </p:cNvSpPr>
          <p:nvPr>
            <p:ph type="title"/>
          </p:nvPr>
        </p:nvSpPr>
        <p:spPr>
          <a:xfrm>
            <a:off x="457200" y="116633"/>
            <a:ext cx="8229600" cy="792088"/>
          </a:xfrm>
        </p:spPr>
        <p:txBody>
          <a:bodyPr/>
          <a:lstStyle/>
          <a:p>
            <a:pPr marL="0" lvl="0" indent="0">
              <a:buNone/>
            </a:pPr>
            <a:r>
              <a:rPr b="1" dirty="0" err="1"/>
              <a:t>資料驗證</a:t>
            </a:r>
            <a:r>
              <a:rPr dirty="0"/>
              <a:t> - </a:t>
            </a:r>
            <a:r>
              <a:rPr dirty="0" err="1"/>
              <a:t>簡例</a:t>
            </a:r>
            <a:r>
              <a:rPr lang="en-US" dirty="0"/>
              <a:t> (2/2)</a:t>
            </a:r>
            <a:endParaRPr dirty="0"/>
          </a:p>
        </p:txBody>
      </p:sp>
      <p:sp>
        <p:nvSpPr>
          <p:cNvPr id="8" name="Content Placeholder 2">
            <a:extLst>
              <a:ext uri="{FF2B5EF4-FFF2-40B4-BE49-F238E27FC236}">
                <a16:creationId xmlns:a16="http://schemas.microsoft.com/office/drawing/2014/main" id="{68924AEB-36F3-439A-B386-220C267B7A0C}"/>
              </a:ext>
            </a:extLst>
          </p:cNvPr>
          <p:cNvSpPr>
            <a:spLocks noGrp="1"/>
          </p:cNvSpPr>
          <p:nvPr>
            <p:ph idx="1"/>
          </p:nvPr>
        </p:nvSpPr>
        <p:spPr/>
        <p:txBody>
          <a:bodyPr/>
          <a:lstStyle/>
          <a:p>
            <a:r>
              <a:rPr dirty="0" err="1"/>
              <a:t>電子郵件存放於</a:t>
            </a:r>
            <a:r>
              <a:rPr dirty="0"/>
              <a:t> SQL </a:t>
            </a:r>
            <a:r>
              <a:rPr dirty="0" err="1"/>
              <a:t>資料庫前須符合</a:t>
            </a:r>
            <a:r>
              <a:rPr dirty="0"/>
              <a:t> RFC 5321 </a:t>
            </a:r>
            <a:r>
              <a:rPr dirty="0" err="1"/>
              <a:t>的規格</a:t>
            </a:r>
            <a:endParaRPr dirty="0"/>
          </a:p>
          <a:p>
            <a:pPr lvl="1"/>
            <a:r>
              <a:rPr dirty="0" err="1"/>
              <a:t>檢查字串中是否有</a:t>
            </a:r>
            <a:r>
              <a:rPr dirty="0"/>
              <a:t> </a:t>
            </a:r>
            <a:r>
              <a:rPr sz="2200" dirty="0">
                <a:latin typeface="Courier"/>
              </a:rPr>
              <a:t>@</a:t>
            </a:r>
          </a:p>
          <a:p>
            <a:pPr lvl="1"/>
            <a:r>
              <a:rPr dirty="0" err="1"/>
              <a:t>用戶名部分不可超過</a:t>
            </a:r>
            <a:r>
              <a:rPr dirty="0"/>
              <a:t> 64 </a:t>
            </a:r>
            <a:r>
              <a:rPr dirty="0" err="1"/>
              <a:t>個八位元組</a:t>
            </a:r>
            <a:endParaRPr dirty="0"/>
          </a:p>
          <a:p>
            <a:pPr lvl="1"/>
            <a:r>
              <a:rPr dirty="0" err="1"/>
              <a:t>網域部分不可超過</a:t>
            </a:r>
            <a:r>
              <a:rPr dirty="0"/>
              <a:t> 255 </a:t>
            </a:r>
            <a:r>
              <a:rPr dirty="0" err="1"/>
              <a:t>個八位元組</a:t>
            </a:r>
            <a:endParaRPr dirty="0"/>
          </a:p>
          <a:p>
            <a:pPr lvl="1"/>
            <a:r>
              <a:rPr dirty="0" err="1"/>
              <a:t>電子郵件必須是可被寄發的</a:t>
            </a:r>
            <a:endParaRPr dirty="0"/>
          </a:p>
          <a:p>
            <a:r>
              <a:rPr dirty="0" err="1"/>
              <a:t>為檢查其寄發性，可寄送電子郵件確認信以確認地址及擁有人的正當性</a:t>
            </a:r>
            <a:endParaRPr dirty="0"/>
          </a:p>
        </p:txBody>
      </p:sp>
      <p:sp>
        <p:nvSpPr>
          <p:cNvPr id="4" name="內容版面配置區 2">
            <a:extLst>
              <a:ext uri="{FF2B5EF4-FFF2-40B4-BE49-F238E27FC236}">
                <a16:creationId xmlns:a16="http://schemas.microsoft.com/office/drawing/2014/main" id="{6C07DB0F-3809-4041-B976-256009C03E0F}"/>
              </a:ext>
            </a:extLst>
          </p:cNvPr>
          <p:cNvSpPr txBox="1">
            <a:spLocks/>
          </p:cNvSpPr>
          <p:nvPr/>
        </p:nvSpPr>
        <p:spPr bwMode="auto">
          <a:xfrm>
            <a:off x="683568" y="6214512"/>
            <a:ext cx="8808295" cy="490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itchFamily="2" charset="2"/>
              <a:buChar char="p"/>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SzPct val="75000"/>
              <a:buFont typeface="Wingdings" pitchFamily="2" charset="2"/>
              <a:buChar char="n"/>
              <a:defRPr sz="2400">
                <a:solidFill>
                  <a:schemeClr val="tx1"/>
                </a:solidFill>
                <a:latin typeface="+mn-lt"/>
              </a:defRPr>
            </a:lvl2pPr>
            <a:lvl3pPr marL="1143000" indent="-228600" algn="l" rtl="0" eaLnBrk="1" fontAlgn="base" hangingPunct="1">
              <a:spcBef>
                <a:spcPct val="20000"/>
              </a:spcBef>
              <a:spcAft>
                <a:spcPct val="0"/>
              </a:spcAft>
              <a:buClr>
                <a:schemeClr val="accent1"/>
              </a:buClr>
              <a:buSzPct val="65000"/>
              <a:buFont typeface="Wingdings" pitchFamily="2" charset="2"/>
              <a:buChar char="p"/>
              <a:defRPr sz="2000">
                <a:solidFill>
                  <a:schemeClr val="tx1"/>
                </a:solidFill>
                <a:latin typeface="+mn-lt"/>
              </a:defRPr>
            </a:lvl3pPr>
            <a:lvl4pPr marL="1600200" indent="-228600" algn="l" rtl="0" eaLnBrk="1" fontAlgn="base" hangingPunct="1">
              <a:spcBef>
                <a:spcPct val="20000"/>
              </a:spcBef>
              <a:spcAft>
                <a:spcPct val="0"/>
              </a:spcAft>
              <a:buClr>
                <a:schemeClr val="bg2"/>
              </a:buClr>
              <a:buFont typeface="Wingdings" pitchFamily="2" charset="2"/>
              <a:buChar char="§"/>
              <a:defRPr>
                <a:solidFill>
                  <a:schemeClr val="tx1"/>
                </a:solidFill>
                <a:latin typeface="+mn-lt"/>
              </a:defRPr>
            </a:lvl4pPr>
            <a:lvl5pPr marL="20574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pPr marL="0" indent="0">
              <a:buNone/>
            </a:pPr>
            <a:r>
              <a:rPr lang="en-US" altLang="zh-TW" sz="1200" b="1" dirty="0">
                <a:latin typeface="+mj-ea"/>
              </a:rPr>
              <a:t>Input Validation Cheat </a:t>
            </a:r>
            <a:r>
              <a:rPr lang="en-US" altLang="zh-TW" sz="1200" b="1" dirty="0" err="1">
                <a:latin typeface="+mj-ea"/>
              </a:rPr>
              <a:t>Sheat</a:t>
            </a:r>
            <a:r>
              <a:rPr lang="en-US" altLang="zh-TW" sz="1200" b="1" dirty="0">
                <a:latin typeface="+mj-ea"/>
              </a:rPr>
              <a:t> via OWASP </a:t>
            </a:r>
            <a:r>
              <a:rPr lang="en-US" altLang="zh-TW" sz="1200" b="1" u="sng" dirty="0">
                <a:latin typeface="+mj-ea"/>
              </a:rPr>
              <a:t>https://cheatsheetseries.owasp.org/cheatsheets/Input_Validation_Cheat_Sheet.html</a:t>
            </a:r>
            <a:endParaRPr lang="en-US" altLang="zh-TW" u="sng" kern="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a:extLst>
              <a:ext uri="{FF2B5EF4-FFF2-40B4-BE49-F238E27FC236}">
                <a16:creationId xmlns:a16="http://schemas.microsoft.com/office/drawing/2014/main" id="{F93C8682-563B-4AEA-9CC7-EA0EF506A6CD}"/>
              </a:ext>
            </a:extLst>
          </p:cNvPr>
          <p:cNvSpPr>
            <a:spLocks noGrp="1" noChangeArrowheads="1"/>
          </p:cNvSpPr>
          <p:nvPr>
            <p:ph type="title"/>
          </p:nvPr>
        </p:nvSpPr>
        <p:spPr>
          <a:prstGeom prst="rect">
            <a:avLst/>
          </a:prstGeom>
        </p:spPr>
        <p:txBody>
          <a:bodyPr>
            <a:normAutofit fontScale="90000"/>
          </a:bodyPr>
          <a:lstStyle/>
          <a:p>
            <a:pPr marL="0" lvl="0" indent="0">
              <a:buNone/>
            </a:pPr>
            <a:r>
              <a:rPr lang="en-US" altLang="zh-TW" dirty="0"/>
              <a:t>ORM</a:t>
            </a:r>
            <a:br>
              <a:rPr lang="en-US" altLang="zh-TW" dirty="0"/>
            </a:br>
            <a:r>
              <a:rPr lang="en-US" altLang="zh-TW" dirty="0"/>
              <a:t>(</a:t>
            </a:r>
            <a:r>
              <a:rPr lang="en-US" dirty="0"/>
              <a:t>Object-relational mapping)</a:t>
            </a:r>
            <a:endParaRPr dirty="0"/>
          </a:p>
        </p:txBody>
      </p:sp>
    </p:spTree>
    <p:extLst>
      <p:ext uri="{BB962C8B-B14F-4D97-AF65-F5344CB8AC3E}">
        <p14:creationId xmlns:p14="http://schemas.microsoft.com/office/powerpoint/2010/main" val="16924943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30F17D-975C-4988-8284-24B1E2654FD4}"/>
              </a:ext>
            </a:extLst>
          </p:cNvPr>
          <p:cNvSpPr>
            <a:spLocks noGrp="1"/>
          </p:cNvSpPr>
          <p:nvPr>
            <p:ph type="title"/>
          </p:nvPr>
        </p:nvSpPr>
        <p:spPr>
          <a:xfrm>
            <a:off x="457200" y="116633"/>
            <a:ext cx="8229600" cy="792088"/>
          </a:xfrm>
        </p:spPr>
        <p:txBody>
          <a:bodyPr/>
          <a:lstStyle/>
          <a:p>
            <a:pPr marL="0" lvl="0" indent="0">
              <a:buNone/>
            </a:pPr>
            <a:r>
              <a:rPr b="1" dirty="0"/>
              <a:t>ORM</a:t>
            </a:r>
            <a:r>
              <a:rPr dirty="0"/>
              <a:t> - </a:t>
            </a:r>
            <a:r>
              <a:rPr dirty="0" err="1"/>
              <a:t>介紹</a:t>
            </a:r>
            <a:endParaRPr dirty="0"/>
          </a:p>
        </p:txBody>
      </p:sp>
      <p:sp>
        <p:nvSpPr>
          <p:cNvPr id="8" name="Content Placeholder 2">
            <a:extLst>
              <a:ext uri="{FF2B5EF4-FFF2-40B4-BE49-F238E27FC236}">
                <a16:creationId xmlns:a16="http://schemas.microsoft.com/office/drawing/2014/main" id="{68924AEB-36F3-439A-B386-220C267B7A0C}"/>
              </a:ext>
            </a:extLst>
          </p:cNvPr>
          <p:cNvSpPr>
            <a:spLocks noGrp="1"/>
          </p:cNvSpPr>
          <p:nvPr>
            <p:ph idx="1"/>
          </p:nvPr>
        </p:nvSpPr>
        <p:spPr/>
        <p:txBody>
          <a:bodyPr/>
          <a:lstStyle/>
          <a:p>
            <a:r>
              <a:rPr lang="en-US" dirty="0"/>
              <a:t>ORM = Object-relational mapping (</a:t>
            </a:r>
            <a:r>
              <a:rPr lang="zh-TW" altLang="en-US" dirty="0"/>
              <a:t>物件關係對映</a:t>
            </a:r>
            <a:r>
              <a:rPr lang="en-US" altLang="zh-TW" dirty="0"/>
              <a:t>)</a:t>
            </a:r>
          </a:p>
          <a:p>
            <a:r>
              <a:rPr lang="zh-TW" altLang="en-US" dirty="0"/>
              <a:t>通常開發者提及 </a:t>
            </a:r>
            <a:r>
              <a:rPr lang="en-US" dirty="0"/>
              <a:t>ORM </a:t>
            </a:r>
            <a:r>
              <a:rPr lang="zh-TW" altLang="en-US" dirty="0"/>
              <a:t>時，指的是</a:t>
            </a:r>
            <a:r>
              <a:rPr lang="zh-TW" altLang="en-US" b="1" dirty="0"/>
              <a:t>實作 </a:t>
            </a:r>
            <a:r>
              <a:rPr lang="en-US" b="1" dirty="0"/>
              <a:t>ORM </a:t>
            </a:r>
            <a:r>
              <a:rPr lang="zh-TW" altLang="en-US" b="1" dirty="0"/>
              <a:t>的函式庫</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30F17D-975C-4988-8284-24B1E2654FD4}"/>
              </a:ext>
            </a:extLst>
          </p:cNvPr>
          <p:cNvSpPr>
            <a:spLocks noGrp="1"/>
          </p:cNvSpPr>
          <p:nvPr>
            <p:ph type="title"/>
          </p:nvPr>
        </p:nvSpPr>
        <p:spPr>
          <a:xfrm>
            <a:off x="457200" y="116633"/>
            <a:ext cx="8229600" cy="792088"/>
          </a:xfrm>
        </p:spPr>
        <p:txBody>
          <a:bodyPr/>
          <a:lstStyle/>
          <a:p>
            <a:pPr marL="0" lvl="0" indent="0">
              <a:buNone/>
            </a:pPr>
            <a:r>
              <a:rPr b="1" dirty="0"/>
              <a:t>ORM</a:t>
            </a:r>
            <a:r>
              <a:rPr dirty="0"/>
              <a:t> - </a:t>
            </a:r>
            <a:r>
              <a:rPr dirty="0" err="1"/>
              <a:t>介紹</a:t>
            </a:r>
            <a:endParaRPr dirty="0"/>
          </a:p>
        </p:txBody>
      </p:sp>
      <p:sp>
        <p:nvSpPr>
          <p:cNvPr id="8" name="Content Placeholder 2">
            <a:extLst>
              <a:ext uri="{FF2B5EF4-FFF2-40B4-BE49-F238E27FC236}">
                <a16:creationId xmlns:a16="http://schemas.microsoft.com/office/drawing/2014/main" id="{68924AEB-36F3-439A-B386-220C267B7A0C}"/>
              </a:ext>
            </a:extLst>
          </p:cNvPr>
          <p:cNvSpPr>
            <a:spLocks noGrp="1"/>
          </p:cNvSpPr>
          <p:nvPr>
            <p:ph idx="1"/>
          </p:nvPr>
        </p:nvSpPr>
        <p:spPr/>
        <p:txBody>
          <a:bodyPr>
            <a:normAutofit lnSpcReduction="10000"/>
          </a:bodyPr>
          <a:lstStyle/>
          <a:p>
            <a:r>
              <a:rPr lang="zh-TW" altLang="en-US" dirty="0"/>
              <a:t>實作 </a:t>
            </a:r>
            <a:r>
              <a:rPr lang="en-US" altLang="zh-TW" dirty="0"/>
              <a:t>ORM </a:t>
            </a:r>
            <a:r>
              <a:rPr lang="zh-TW" altLang="en-US" dirty="0"/>
              <a:t>的函式庫助於操作資料庫相關動作</a:t>
            </a:r>
          </a:p>
          <a:p>
            <a:pPr lvl="1"/>
            <a:r>
              <a:rPr lang="zh-TW" altLang="en-US" dirty="0"/>
              <a:t>插入 </a:t>
            </a:r>
            <a:r>
              <a:rPr lang="en-US" altLang="zh-TW" dirty="0"/>
              <a:t>Table</a:t>
            </a:r>
          </a:p>
          <a:p>
            <a:pPr lvl="1"/>
            <a:r>
              <a:rPr lang="zh-TW" altLang="en-US" dirty="0"/>
              <a:t>插入</a:t>
            </a:r>
            <a:r>
              <a:rPr lang="en-US" altLang="zh-TW" dirty="0"/>
              <a:t>/</a:t>
            </a:r>
            <a:r>
              <a:rPr lang="zh-TW" altLang="en-US" dirty="0"/>
              <a:t>刪除</a:t>
            </a:r>
            <a:r>
              <a:rPr lang="en-US" altLang="zh-TW" dirty="0"/>
              <a:t>/</a:t>
            </a:r>
            <a:r>
              <a:rPr lang="zh-TW" altLang="en-US" dirty="0"/>
              <a:t>更新資料</a:t>
            </a:r>
          </a:p>
          <a:p>
            <a:pPr lvl="1"/>
            <a:r>
              <a:rPr lang="zh-TW" altLang="en-US" dirty="0"/>
              <a:t>建立與開發者所用的程式語言相似的查詢語言 </a:t>
            </a:r>
            <a:r>
              <a:rPr lang="en-US" altLang="zh-TW" dirty="0"/>
              <a:t>(e.g. .NET LINQ)</a:t>
            </a:r>
          </a:p>
          <a:p>
            <a:pPr lvl="1"/>
            <a:r>
              <a:rPr lang="zh-TW" altLang="en-US" dirty="0"/>
              <a:t>開發者不須手動寫入 </a:t>
            </a:r>
            <a:r>
              <a:rPr lang="en-US" altLang="zh-TW" dirty="0"/>
              <a:t>SQL </a:t>
            </a:r>
            <a:r>
              <a:rPr lang="zh-TW" altLang="en-US" dirty="0"/>
              <a:t>查詢字串</a:t>
            </a:r>
          </a:p>
          <a:p>
            <a:pPr lvl="1"/>
            <a:r>
              <a:rPr lang="zh-TW" altLang="en-US" dirty="0"/>
              <a:t>降低不安全 </a:t>
            </a:r>
            <a:r>
              <a:rPr lang="en-US" altLang="zh-TW" dirty="0"/>
              <a:t>SQL </a:t>
            </a:r>
            <a:r>
              <a:rPr lang="zh-TW" altLang="en-US" dirty="0"/>
              <a:t>字串的產生</a:t>
            </a:r>
          </a:p>
          <a:p>
            <a:pPr lvl="1"/>
            <a:r>
              <a:rPr lang="zh-TW" altLang="en-US" dirty="0"/>
              <a:t>減少開發者負擔</a:t>
            </a:r>
          </a:p>
          <a:p>
            <a:r>
              <a:rPr lang="en-US" altLang="zh-TW" dirty="0"/>
              <a:t>ORM </a:t>
            </a:r>
            <a:r>
              <a:rPr lang="zh-TW" altLang="en-US" dirty="0"/>
              <a:t>函式庫可助於不擅於使用 </a:t>
            </a:r>
            <a:r>
              <a:rPr lang="en-US" altLang="zh-TW" dirty="0"/>
              <a:t>SQL </a:t>
            </a:r>
            <a:r>
              <a:rPr lang="zh-TW" altLang="en-US" dirty="0"/>
              <a:t>的開發者輕易地存取資料庫</a:t>
            </a:r>
          </a:p>
        </p:txBody>
      </p:sp>
    </p:spTree>
    <p:extLst>
      <p:ext uri="{BB962C8B-B14F-4D97-AF65-F5344CB8AC3E}">
        <p14:creationId xmlns:p14="http://schemas.microsoft.com/office/powerpoint/2010/main" val="18034516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30F17D-975C-4988-8284-24B1E2654FD4}"/>
              </a:ext>
            </a:extLst>
          </p:cNvPr>
          <p:cNvSpPr>
            <a:spLocks noGrp="1"/>
          </p:cNvSpPr>
          <p:nvPr>
            <p:ph type="title"/>
          </p:nvPr>
        </p:nvSpPr>
        <p:spPr>
          <a:xfrm>
            <a:off x="457200" y="116633"/>
            <a:ext cx="8229600" cy="792088"/>
          </a:xfrm>
        </p:spPr>
        <p:txBody>
          <a:bodyPr/>
          <a:lstStyle/>
          <a:p>
            <a:pPr marL="0" lvl="0" indent="0">
              <a:buNone/>
            </a:pPr>
            <a:r>
              <a:rPr b="1"/>
              <a:t>ORM</a:t>
            </a:r>
            <a:r>
              <a:t> - 缺點</a:t>
            </a:r>
          </a:p>
        </p:txBody>
      </p:sp>
      <p:sp>
        <p:nvSpPr>
          <p:cNvPr id="8" name="Content Placeholder 2">
            <a:extLst>
              <a:ext uri="{FF2B5EF4-FFF2-40B4-BE49-F238E27FC236}">
                <a16:creationId xmlns:a16="http://schemas.microsoft.com/office/drawing/2014/main" id="{68924AEB-36F3-439A-B386-220C267B7A0C}"/>
              </a:ext>
            </a:extLst>
          </p:cNvPr>
          <p:cNvSpPr>
            <a:spLocks noGrp="1"/>
          </p:cNvSpPr>
          <p:nvPr>
            <p:ph idx="1"/>
          </p:nvPr>
        </p:nvSpPr>
        <p:spPr/>
        <p:txBody>
          <a:bodyPr>
            <a:normAutofit/>
          </a:bodyPr>
          <a:lstStyle/>
          <a:p>
            <a:r>
              <a:rPr dirty="0"/>
              <a:t>ORM </a:t>
            </a:r>
            <a:r>
              <a:rPr dirty="0" err="1"/>
              <a:t>函式庫的主要目的</a:t>
            </a:r>
            <a:r>
              <a:rPr b="1" dirty="0" err="1"/>
              <a:t>並非為用於防止</a:t>
            </a:r>
            <a:r>
              <a:rPr b="1" dirty="0"/>
              <a:t> SQL </a:t>
            </a:r>
            <a:r>
              <a:rPr b="1" dirty="0" err="1"/>
              <a:t>注入攻擊</a:t>
            </a:r>
            <a:r>
              <a:rPr dirty="0" err="1"/>
              <a:t>所生</a:t>
            </a:r>
            <a:endParaRPr dirty="0"/>
          </a:p>
          <a:p>
            <a:pPr lvl="1"/>
            <a:r>
              <a:rPr dirty="0"/>
              <a:t>ORM </a:t>
            </a:r>
            <a:r>
              <a:rPr dirty="0" err="1"/>
              <a:t>仍可因開發者缺失而造成</a:t>
            </a:r>
            <a:r>
              <a:rPr dirty="0"/>
              <a:t> </a:t>
            </a:r>
            <a:r>
              <a:rPr dirty="0" err="1"/>
              <a:t>SQLi</a:t>
            </a:r>
            <a:r>
              <a:rPr dirty="0"/>
              <a:t> </a:t>
            </a:r>
            <a:r>
              <a:rPr dirty="0" err="1"/>
              <a:t>的漏洞</a:t>
            </a:r>
            <a:endParaRPr dirty="0"/>
          </a:p>
          <a:p>
            <a:r>
              <a:rPr dirty="0" err="1"/>
              <a:t>網路上已有許多攻擊</a:t>
            </a:r>
            <a:r>
              <a:rPr dirty="0"/>
              <a:t> ORM </a:t>
            </a:r>
            <a:r>
              <a:rPr dirty="0" err="1"/>
              <a:t>的例子，且持續強調</a:t>
            </a:r>
            <a:r>
              <a:rPr dirty="0"/>
              <a:t> </a:t>
            </a:r>
            <a:r>
              <a:rPr b="1" dirty="0"/>
              <a:t>ORM </a:t>
            </a:r>
            <a:r>
              <a:rPr b="1" dirty="0" err="1"/>
              <a:t>並不是用來防止</a:t>
            </a:r>
            <a:r>
              <a:rPr b="1" dirty="0"/>
              <a:t> </a:t>
            </a:r>
            <a:r>
              <a:rPr b="1" dirty="0" err="1"/>
              <a:t>SQLi</a:t>
            </a:r>
            <a:r>
              <a:rPr dirty="0"/>
              <a:t> 的</a:t>
            </a:r>
          </a:p>
          <a:p>
            <a:pPr lvl="1"/>
            <a:r>
              <a:rPr sz="2200" dirty="0"/>
              <a:t>https://bertwagner.com/2018/03/06/2-5-ways-your-orm-will-allow-sql-injection/</a:t>
            </a:r>
          </a:p>
          <a:p>
            <a:pPr lvl="1"/>
            <a:r>
              <a:rPr sz="2200" dirty="0"/>
              <a:t>https://snyk.io/blog/sql-injection-orm-vulnerabilities/</a:t>
            </a:r>
          </a:p>
          <a:p>
            <a:pPr lvl="1"/>
            <a:r>
              <a:rPr sz="2200" dirty="0"/>
              <a:t>https://security.stackexchange.com/questions/80131/how-to-use-orm-correctly-to-prevent-sql-injection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30F17D-975C-4988-8284-24B1E2654FD4}"/>
              </a:ext>
            </a:extLst>
          </p:cNvPr>
          <p:cNvSpPr>
            <a:spLocks noGrp="1"/>
          </p:cNvSpPr>
          <p:nvPr>
            <p:ph type="title"/>
          </p:nvPr>
        </p:nvSpPr>
        <p:spPr>
          <a:xfrm>
            <a:off x="457200" y="116633"/>
            <a:ext cx="8229600" cy="792088"/>
          </a:xfrm>
        </p:spPr>
        <p:txBody>
          <a:bodyPr/>
          <a:lstStyle/>
          <a:p>
            <a:pPr marL="0" lvl="0" indent="0">
              <a:buNone/>
            </a:pPr>
            <a:r>
              <a:rPr b="1"/>
              <a:t>ORM</a:t>
            </a:r>
            <a:r>
              <a:t> - NodeJS 函式庫</a:t>
            </a:r>
          </a:p>
        </p:txBody>
      </p:sp>
      <p:sp>
        <p:nvSpPr>
          <p:cNvPr id="8" name="Content Placeholder 2">
            <a:extLst>
              <a:ext uri="{FF2B5EF4-FFF2-40B4-BE49-F238E27FC236}">
                <a16:creationId xmlns:a16="http://schemas.microsoft.com/office/drawing/2014/main" id="{68924AEB-36F3-439A-B386-220C267B7A0C}"/>
              </a:ext>
            </a:extLst>
          </p:cNvPr>
          <p:cNvSpPr>
            <a:spLocks noGrp="1"/>
          </p:cNvSpPr>
          <p:nvPr>
            <p:ph idx="1"/>
          </p:nvPr>
        </p:nvSpPr>
        <p:spPr/>
        <p:txBody>
          <a:bodyPr/>
          <a:lstStyle/>
          <a:p>
            <a:r>
              <a:rPr sz="2200" dirty="0" err="1">
                <a:latin typeface="Courier"/>
              </a:rPr>
              <a:t>sequelize</a:t>
            </a:r>
            <a:endParaRPr sz="2200" dirty="0">
              <a:latin typeface="Courier"/>
            </a:endParaRPr>
          </a:p>
          <a:p>
            <a:r>
              <a:rPr sz="2200" dirty="0">
                <a:latin typeface="Courier"/>
              </a:rPr>
              <a:t>Bookshelf</a:t>
            </a:r>
          </a:p>
          <a:p>
            <a:r>
              <a:rPr sz="2200" dirty="0" err="1">
                <a:latin typeface="Courier"/>
              </a:rPr>
              <a:t>TypeORM</a:t>
            </a:r>
            <a:endParaRPr sz="2200" dirty="0">
              <a:latin typeface="Courie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30F17D-975C-4988-8284-24B1E2654FD4}"/>
              </a:ext>
            </a:extLst>
          </p:cNvPr>
          <p:cNvSpPr>
            <a:spLocks noGrp="1"/>
          </p:cNvSpPr>
          <p:nvPr>
            <p:ph type="title"/>
          </p:nvPr>
        </p:nvSpPr>
        <p:spPr>
          <a:xfrm>
            <a:off x="457200" y="116633"/>
            <a:ext cx="8229600" cy="792088"/>
          </a:xfrm>
        </p:spPr>
        <p:txBody>
          <a:bodyPr/>
          <a:lstStyle/>
          <a:p>
            <a:pPr marL="0" lvl="0" indent="0">
              <a:buNone/>
            </a:pPr>
            <a:r>
              <a:rPr b="1"/>
              <a:t>ORM</a:t>
            </a:r>
            <a:r>
              <a:t> - 簡例</a:t>
            </a:r>
          </a:p>
        </p:txBody>
      </p:sp>
      <p:sp>
        <p:nvSpPr>
          <p:cNvPr id="8" name="Content Placeholder 2">
            <a:extLst>
              <a:ext uri="{FF2B5EF4-FFF2-40B4-BE49-F238E27FC236}">
                <a16:creationId xmlns:a16="http://schemas.microsoft.com/office/drawing/2014/main" id="{68924AEB-36F3-439A-B386-220C267B7A0C}"/>
              </a:ext>
            </a:extLst>
          </p:cNvPr>
          <p:cNvSpPr>
            <a:spLocks noGrp="1"/>
          </p:cNvSpPr>
          <p:nvPr>
            <p:ph idx="1"/>
          </p:nvPr>
        </p:nvSpPr>
        <p:spPr/>
        <p:txBody>
          <a:bodyPr/>
          <a:lstStyle/>
          <a:p>
            <a:pPr marL="228600" lvl="0" indent="0">
              <a:buNone/>
            </a:pPr>
            <a:r>
              <a:rPr sz="1800" i="1" dirty="0">
                <a:solidFill>
                  <a:srgbClr val="60A0B0"/>
                </a:solidFill>
                <a:latin typeface="Courier"/>
              </a:rPr>
              <a:t>// </a:t>
            </a:r>
            <a:r>
              <a:rPr sz="1800" i="1" dirty="0" err="1">
                <a:solidFill>
                  <a:srgbClr val="60A0B0"/>
                </a:solidFill>
                <a:latin typeface="Courier"/>
              </a:rPr>
              <a:t>Sequelize</a:t>
            </a:r>
            <a:r>
              <a:rPr sz="1800" i="1" dirty="0">
                <a:solidFill>
                  <a:srgbClr val="60A0B0"/>
                </a:solidFill>
                <a:latin typeface="Courier"/>
              </a:rPr>
              <a:t> syntax for 'SELECT * FROM post WHERE </a:t>
            </a:r>
            <a:r>
              <a:rPr sz="1800" i="1" dirty="0" err="1">
                <a:solidFill>
                  <a:srgbClr val="60A0B0"/>
                </a:solidFill>
                <a:latin typeface="Courier"/>
              </a:rPr>
              <a:t>authorId</a:t>
            </a:r>
            <a:r>
              <a:rPr sz="1800" i="1" dirty="0">
                <a:solidFill>
                  <a:srgbClr val="60A0B0"/>
                </a:solidFill>
                <a:latin typeface="Courier"/>
              </a:rPr>
              <a:t> = 12 OR </a:t>
            </a:r>
            <a:r>
              <a:rPr sz="1800" i="1" dirty="0" err="1">
                <a:solidFill>
                  <a:srgbClr val="60A0B0"/>
                </a:solidFill>
                <a:latin typeface="Courier"/>
              </a:rPr>
              <a:t>authorId</a:t>
            </a:r>
            <a:r>
              <a:rPr sz="1800" i="1" dirty="0">
                <a:solidFill>
                  <a:srgbClr val="60A0B0"/>
                </a:solidFill>
                <a:latin typeface="Courier"/>
              </a:rPr>
              <a:t> = 13;'</a:t>
            </a:r>
            <a:br>
              <a:rPr dirty="0"/>
            </a:br>
            <a:r>
              <a:rPr sz="1800" dirty="0" err="1">
                <a:solidFill>
                  <a:srgbClr val="19177C"/>
                </a:solidFill>
                <a:latin typeface="Courier"/>
              </a:rPr>
              <a:t>Post</a:t>
            </a:r>
            <a:r>
              <a:rPr sz="1800" dirty="0" err="1">
                <a:latin typeface="Courier"/>
              </a:rPr>
              <a:t>.</a:t>
            </a:r>
            <a:r>
              <a:rPr sz="1800" dirty="0" err="1">
                <a:solidFill>
                  <a:srgbClr val="7D9029"/>
                </a:solidFill>
                <a:latin typeface="Courier"/>
              </a:rPr>
              <a:t>findAll</a:t>
            </a:r>
            <a:r>
              <a:rPr sz="1800" dirty="0">
                <a:latin typeface="Courier"/>
              </a:rPr>
              <a:t>(</a:t>
            </a:r>
            <a:r>
              <a:rPr sz="1800" dirty="0">
                <a:solidFill>
                  <a:srgbClr val="666666"/>
                </a:solidFill>
                <a:latin typeface="Courier"/>
              </a:rPr>
              <a:t>{</a:t>
            </a:r>
            <a:br>
              <a:rPr dirty="0"/>
            </a:br>
            <a:r>
              <a:rPr sz="1800" dirty="0">
                <a:latin typeface="Courier"/>
              </a:rPr>
              <a:t>  </a:t>
            </a:r>
            <a:r>
              <a:rPr sz="1800" dirty="0">
                <a:solidFill>
                  <a:srgbClr val="902000"/>
                </a:solidFill>
                <a:latin typeface="Courier"/>
              </a:rPr>
              <a:t>where</a:t>
            </a:r>
            <a:r>
              <a:rPr sz="1800" dirty="0">
                <a:solidFill>
                  <a:srgbClr val="666666"/>
                </a:solidFill>
                <a:latin typeface="Courier"/>
              </a:rPr>
              <a:t>:</a:t>
            </a:r>
            <a:r>
              <a:rPr sz="1800" dirty="0">
                <a:latin typeface="Courier"/>
              </a:rPr>
              <a:t> </a:t>
            </a:r>
            <a:r>
              <a:rPr sz="1800" dirty="0">
                <a:solidFill>
                  <a:srgbClr val="666666"/>
                </a:solidFill>
                <a:latin typeface="Courier"/>
              </a:rPr>
              <a:t>{</a:t>
            </a:r>
            <a:br>
              <a:rPr dirty="0"/>
            </a:br>
            <a:r>
              <a:rPr sz="1800" dirty="0">
                <a:latin typeface="Courier"/>
              </a:rPr>
              <a:t>    </a:t>
            </a:r>
            <a:r>
              <a:rPr sz="1800" dirty="0" err="1">
                <a:solidFill>
                  <a:srgbClr val="902000"/>
                </a:solidFill>
                <a:latin typeface="Courier"/>
              </a:rPr>
              <a:t>authorId</a:t>
            </a:r>
            <a:r>
              <a:rPr sz="1800" dirty="0">
                <a:solidFill>
                  <a:srgbClr val="666666"/>
                </a:solidFill>
                <a:latin typeface="Courier"/>
              </a:rPr>
              <a:t>:</a:t>
            </a:r>
            <a:r>
              <a:rPr sz="1800" dirty="0">
                <a:latin typeface="Courier"/>
              </a:rPr>
              <a:t> </a:t>
            </a:r>
            <a:r>
              <a:rPr sz="1800" dirty="0">
                <a:solidFill>
                  <a:srgbClr val="666666"/>
                </a:solidFill>
                <a:latin typeface="Courier"/>
              </a:rPr>
              <a:t>{</a:t>
            </a:r>
            <a:br>
              <a:rPr dirty="0"/>
            </a:br>
            <a:r>
              <a:rPr sz="1800" dirty="0">
                <a:latin typeface="Courier"/>
              </a:rPr>
              <a:t>      [</a:t>
            </a:r>
            <a:r>
              <a:rPr sz="1800" dirty="0" err="1">
                <a:solidFill>
                  <a:srgbClr val="19177C"/>
                </a:solidFill>
                <a:latin typeface="Courier"/>
              </a:rPr>
              <a:t>Op</a:t>
            </a:r>
            <a:r>
              <a:rPr sz="1800" dirty="0" err="1">
                <a:latin typeface="Courier"/>
              </a:rPr>
              <a:t>.</a:t>
            </a:r>
            <a:r>
              <a:rPr sz="1800" dirty="0" err="1">
                <a:solidFill>
                  <a:srgbClr val="7D9029"/>
                </a:solidFill>
                <a:latin typeface="Courier"/>
              </a:rPr>
              <a:t>or</a:t>
            </a:r>
            <a:r>
              <a:rPr sz="1800" dirty="0">
                <a:latin typeface="Courier"/>
              </a:rPr>
              <a:t>]</a:t>
            </a:r>
            <a:r>
              <a:rPr sz="1800" dirty="0">
                <a:solidFill>
                  <a:srgbClr val="666666"/>
                </a:solidFill>
                <a:latin typeface="Courier"/>
              </a:rPr>
              <a:t>:</a:t>
            </a:r>
            <a:r>
              <a:rPr sz="1800" dirty="0">
                <a:latin typeface="Courier"/>
              </a:rPr>
              <a:t> [</a:t>
            </a:r>
            <a:r>
              <a:rPr sz="1800" dirty="0">
                <a:solidFill>
                  <a:srgbClr val="40A070"/>
                </a:solidFill>
                <a:latin typeface="Courier"/>
              </a:rPr>
              <a:t>12</a:t>
            </a:r>
            <a:r>
              <a:rPr sz="1800" dirty="0">
                <a:solidFill>
                  <a:srgbClr val="666666"/>
                </a:solidFill>
                <a:latin typeface="Courier"/>
              </a:rPr>
              <a:t>,</a:t>
            </a:r>
            <a:r>
              <a:rPr sz="1800" dirty="0">
                <a:latin typeface="Courier"/>
              </a:rPr>
              <a:t> </a:t>
            </a:r>
            <a:r>
              <a:rPr sz="1800" dirty="0">
                <a:solidFill>
                  <a:srgbClr val="40A070"/>
                </a:solidFill>
                <a:latin typeface="Courier"/>
              </a:rPr>
              <a:t>13</a:t>
            </a:r>
            <a:r>
              <a:rPr sz="1800" dirty="0">
                <a:latin typeface="Courier"/>
              </a:rPr>
              <a:t>]</a:t>
            </a:r>
            <a:br>
              <a:rPr dirty="0"/>
            </a:br>
            <a:r>
              <a:rPr sz="1800" dirty="0">
                <a:latin typeface="Courier"/>
              </a:rPr>
              <a:t>    </a:t>
            </a:r>
            <a:r>
              <a:rPr sz="1800" dirty="0">
                <a:solidFill>
                  <a:srgbClr val="666666"/>
                </a:solidFill>
                <a:latin typeface="Courier"/>
              </a:rPr>
              <a:t>}</a:t>
            </a:r>
            <a:br>
              <a:rPr dirty="0"/>
            </a:br>
            <a:r>
              <a:rPr sz="1800" dirty="0">
                <a:latin typeface="Courier"/>
              </a:rPr>
              <a:t>  </a:t>
            </a:r>
            <a:r>
              <a:rPr sz="1800" dirty="0">
                <a:solidFill>
                  <a:srgbClr val="666666"/>
                </a:solidFill>
                <a:latin typeface="Courier"/>
              </a:rPr>
              <a:t>}</a:t>
            </a:r>
            <a:br>
              <a:rPr dirty="0"/>
            </a:br>
            <a:r>
              <a:rPr sz="1800" dirty="0">
                <a:solidFill>
                  <a:srgbClr val="666666"/>
                </a:solidFill>
                <a:latin typeface="Courier"/>
              </a:rPr>
              <a:t>}</a:t>
            </a:r>
            <a:r>
              <a:rPr sz="1800" dirty="0">
                <a:latin typeface="Courier"/>
              </a:rPr>
              <a:t>)</a:t>
            </a:r>
            <a:r>
              <a:rPr sz="1800" dirty="0">
                <a:solidFill>
                  <a:srgbClr val="666666"/>
                </a:solidFill>
                <a:latin typeface="Courier"/>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30F17D-975C-4988-8284-24B1E2654FD4}"/>
              </a:ext>
            </a:extLst>
          </p:cNvPr>
          <p:cNvSpPr>
            <a:spLocks noGrp="1"/>
          </p:cNvSpPr>
          <p:nvPr>
            <p:ph type="ctrTitle"/>
          </p:nvPr>
        </p:nvSpPr>
        <p:spPr/>
        <p:txBody>
          <a:bodyPr/>
          <a:lstStyle/>
          <a:p>
            <a:pPr marL="0" lvl="0" indent="0">
              <a:buNone/>
            </a:pPr>
            <a:r>
              <a:rPr lang="zh-TW" altLang="en-US" dirty="0"/>
              <a:t>大綱</a:t>
            </a:r>
            <a:endParaRPr dirty="0"/>
          </a:p>
        </p:txBody>
      </p:sp>
      <p:sp>
        <p:nvSpPr>
          <p:cNvPr id="8" name="Content Placeholder 2">
            <a:extLst>
              <a:ext uri="{FF2B5EF4-FFF2-40B4-BE49-F238E27FC236}">
                <a16:creationId xmlns:a16="http://schemas.microsoft.com/office/drawing/2014/main" id="{68924AEB-36F3-439A-B386-220C267B7A0C}"/>
              </a:ext>
            </a:extLst>
          </p:cNvPr>
          <p:cNvSpPr>
            <a:spLocks noGrp="1"/>
          </p:cNvSpPr>
          <p:nvPr>
            <p:ph type="subTitle" idx="1"/>
          </p:nvPr>
        </p:nvSpPr>
        <p:spPr>
          <a:xfrm>
            <a:off x="228599" y="2768138"/>
            <a:ext cx="8229599" cy="3263694"/>
          </a:xfrm>
        </p:spPr>
        <p:txBody>
          <a:bodyPr/>
          <a:lstStyle/>
          <a:p>
            <a:r>
              <a:rPr dirty="0">
                <a:hlinkClick r:id="rId2" action="ppaction://hlinksldjump"/>
              </a:rPr>
              <a:t>SQL Injection </a:t>
            </a:r>
            <a:r>
              <a:rPr dirty="0" err="1">
                <a:hlinkClick r:id="rId2" action="ppaction://hlinksldjump"/>
              </a:rPr>
              <a:t>簡介</a:t>
            </a:r>
            <a:endParaRPr dirty="0">
              <a:hlinkClick r:id="rId2" action="ppaction://hlinksldjump"/>
            </a:endParaRPr>
          </a:p>
          <a:p>
            <a:r>
              <a:rPr dirty="0" err="1">
                <a:hlinkClick r:id="rId3" action="ppaction://hlinksldjump"/>
              </a:rPr>
              <a:t>常見補強方案</a:t>
            </a:r>
            <a:endParaRPr dirty="0">
              <a:hlinkClick r:id="rId3" action="ppaction://hlinksldjump"/>
            </a:endParaRPr>
          </a:p>
          <a:p>
            <a:pPr lvl="1"/>
            <a:r>
              <a:rPr dirty="0" err="1">
                <a:hlinkClick r:id="rId4" action="ppaction://hlinksldjump"/>
              </a:rPr>
              <a:t>參數化查詢</a:t>
            </a:r>
            <a:endParaRPr lang="zh-TW" altLang="en-US" dirty="0">
              <a:hlinkClick r:id="rId4" action="ppaction://hlinksldjump"/>
            </a:endParaRPr>
          </a:p>
          <a:p>
            <a:pPr lvl="1"/>
            <a:r>
              <a:rPr lang="zh-TW" altLang="en-US" dirty="0">
                <a:hlinkClick r:id="rId5" action="ppaction://hlinksldjump"/>
              </a:rPr>
              <a:t>資料驗證</a:t>
            </a:r>
          </a:p>
          <a:p>
            <a:pPr lvl="1"/>
            <a:r>
              <a:rPr dirty="0">
                <a:hlinkClick r:id="rId6" action="ppaction://hlinksldjump"/>
              </a:rPr>
              <a:t>ORM</a:t>
            </a:r>
            <a:r>
              <a:rPr dirty="0"/>
              <a:t> </a:t>
            </a:r>
            <a:endParaRPr lang="zh-TW" altLang="en-US" dirty="0">
              <a:hlinkClick r:id="rId6" action="ppaction://hlinksldjump"/>
            </a:endParaRPr>
          </a:p>
          <a:p>
            <a:r>
              <a:rPr lang="zh-TW" altLang="en-US" dirty="0">
                <a:hlinkClick r:id="rId7" action="ppaction://hlinksldjump"/>
              </a:rPr>
              <a:t>總結</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a:extLst>
              <a:ext uri="{FF2B5EF4-FFF2-40B4-BE49-F238E27FC236}">
                <a16:creationId xmlns:a16="http://schemas.microsoft.com/office/drawing/2014/main" id="{F93C8682-563B-4AEA-9CC7-EA0EF506A6CD}"/>
              </a:ext>
            </a:extLst>
          </p:cNvPr>
          <p:cNvSpPr>
            <a:spLocks noGrp="1" noChangeArrowheads="1"/>
          </p:cNvSpPr>
          <p:nvPr>
            <p:ph type="ctrTitle"/>
          </p:nvPr>
        </p:nvSpPr>
        <p:spPr>
          <a:prstGeom prst="rect">
            <a:avLst/>
          </a:prstGeom>
        </p:spPr>
        <p:txBody>
          <a:bodyPr/>
          <a:lstStyle/>
          <a:p>
            <a:pPr marL="0" lvl="0" indent="0">
              <a:buNone/>
            </a:pPr>
            <a:r>
              <a:rPr dirty="0" err="1"/>
              <a:t>總結</a:t>
            </a: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9AB4A82-A9A0-43E5-8A9F-2A25A0F0B884}"/>
              </a:ext>
            </a:extLst>
          </p:cNvPr>
          <p:cNvSpPr>
            <a:spLocks noGrp="1"/>
          </p:cNvSpPr>
          <p:nvPr>
            <p:ph type="title"/>
          </p:nvPr>
        </p:nvSpPr>
        <p:spPr/>
        <p:txBody>
          <a:bodyPr/>
          <a:lstStyle/>
          <a:p>
            <a:r>
              <a:rPr lang="zh-TW" altLang="en-US" dirty="0"/>
              <a:t>總結</a:t>
            </a:r>
            <a:endParaRPr lang="en-US" dirty="0"/>
          </a:p>
        </p:txBody>
      </p:sp>
      <p:sp>
        <p:nvSpPr>
          <p:cNvPr id="8" name="Content Placeholder 2">
            <a:extLst>
              <a:ext uri="{FF2B5EF4-FFF2-40B4-BE49-F238E27FC236}">
                <a16:creationId xmlns:a16="http://schemas.microsoft.com/office/drawing/2014/main" id="{68924AEB-36F3-439A-B386-220C267B7A0C}"/>
              </a:ext>
            </a:extLst>
          </p:cNvPr>
          <p:cNvSpPr>
            <a:spLocks noGrp="1"/>
          </p:cNvSpPr>
          <p:nvPr>
            <p:ph idx="1"/>
          </p:nvPr>
        </p:nvSpPr>
        <p:spPr/>
        <p:txBody>
          <a:bodyPr/>
          <a:lstStyle/>
          <a:p>
            <a:r>
              <a:rPr lang="zh-TW" altLang="en-US" dirty="0" err="1"/>
              <a:t>每道防線皆有可能有漏洞，但這不代表開發者不應使用其措施進行防範</a:t>
            </a:r>
            <a:endParaRPr lang="zh-TW" altLang="en-US" dirty="0"/>
          </a:p>
          <a:p>
            <a:pPr lvl="1"/>
            <a:r>
              <a:rPr lang="zh-TW" altLang="en-US" dirty="0" err="1"/>
              <a:t>開發者應實作所有可使用的防範措施</a:t>
            </a:r>
            <a:endParaRPr lang="zh-TW" altLang="en-US" dirty="0"/>
          </a:p>
          <a:p>
            <a:r>
              <a:rPr lang="zh-TW" altLang="en-US" dirty="0" err="1"/>
              <a:t>於存放資料至資料庫前，開發者必須實作以下措施</a:t>
            </a:r>
            <a:endParaRPr lang="zh-TW" altLang="en-US" dirty="0"/>
          </a:p>
          <a:p>
            <a:pPr lvl="1"/>
            <a:r>
              <a:rPr lang="zh-TW" altLang="en-US" dirty="0" err="1"/>
              <a:t>使用</a:t>
            </a:r>
            <a:r>
              <a:rPr lang="zh-TW" altLang="en-US" dirty="0"/>
              <a:t> </a:t>
            </a:r>
            <a:r>
              <a:rPr lang="en-US" altLang="zh-TW" dirty="0"/>
              <a:t>ORM </a:t>
            </a:r>
            <a:r>
              <a:rPr lang="zh-TW" altLang="en-US" dirty="0" err="1"/>
              <a:t>或有必要時參數化查詢</a:t>
            </a:r>
            <a:endParaRPr lang="zh-TW" altLang="en-US" dirty="0"/>
          </a:p>
          <a:p>
            <a:pPr lvl="1"/>
            <a:r>
              <a:rPr lang="zh-TW" altLang="en-US" dirty="0" err="1"/>
              <a:t>檢驗使用者提供參數</a:t>
            </a:r>
            <a:endParaRPr lang="zh-TW"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a:extLst>
              <a:ext uri="{FF2B5EF4-FFF2-40B4-BE49-F238E27FC236}">
                <a16:creationId xmlns:a16="http://schemas.microsoft.com/office/drawing/2014/main" id="{F93C8682-563B-4AEA-9CC7-EA0EF506A6CD}"/>
              </a:ext>
            </a:extLst>
          </p:cNvPr>
          <p:cNvSpPr>
            <a:spLocks noGrp="1" noChangeArrowheads="1"/>
          </p:cNvSpPr>
          <p:nvPr>
            <p:ph type="ctrTitle"/>
          </p:nvPr>
        </p:nvSpPr>
        <p:spPr>
          <a:prstGeom prst="rect">
            <a:avLst/>
          </a:prstGeom>
        </p:spPr>
        <p:txBody>
          <a:bodyPr/>
          <a:lstStyle/>
          <a:p>
            <a:pPr marL="0" lvl="0" indent="0">
              <a:buNone/>
            </a:pPr>
            <a:r>
              <a:t>SQL Injection 簡介</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30F17D-975C-4988-8284-24B1E2654FD4}"/>
              </a:ext>
            </a:extLst>
          </p:cNvPr>
          <p:cNvSpPr>
            <a:spLocks noGrp="1"/>
          </p:cNvSpPr>
          <p:nvPr>
            <p:ph type="title"/>
          </p:nvPr>
        </p:nvSpPr>
        <p:spPr>
          <a:xfrm>
            <a:off x="457200" y="116633"/>
            <a:ext cx="8229600" cy="792088"/>
          </a:xfrm>
        </p:spPr>
        <p:txBody>
          <a:bodyPr/>
          <a:lstStyle/>
          <a:p>
            <a:pPr marL="0" lvl="0" indent="0">
              <a:buNone/>
            </a:pPr>
            <a:r>
              <a:rPr dirty="0" err="1"/>
              <a:t>什麼是</a:t>
            </a:r>
            <a:r>
              <a:rPr dirty="0"/>
              <a:t> SQL </a:t>
            </a:r>
            <a:r>
              <a:rPr dirty="0" err="1"/>
              <a:t>注入攻擊</a:t>
            </a:r>
            <a:endParaRPr dirty="0"/>
          </a:p>
        </p:txBody>
      </p:sp>
      <p:sp>
        <p:nvSpPr>
          <p:cNvPr id="8" name="Content Placeholder 2">
            <a:extLst>
              <a:ext uri="{FF2B5EF4-FFF2-40B4-BE49-F238E27FC236}">
                <a16:creationId xmlns:a16="http://schemas.microsoft.com/office/drawing/2014/main" id="{68924AEB-36F3-439A-B386-220C267B7A0C}"/>
              </a:ext>
            </a:extLst>
          </p:cNvPr>
          <p:cNvSpPr>
            <a:spLocks noGrp="1"/>
          </p:cNvSpPr>
          <p:nvPr>
            <p:ph idx="1"/>
          </p:nvPr>
        </p:nvSpPr>
        <p:spPr/>
        <p:txBody>
          <a:bodyPr/>
          <a:lstStyle/>
          <a:p>
            <a:r>
              <a:rPr dirty="0"/>
              <a:t>SQL </a:t>
            </a:r>
            <a:r>
              <a:rPr dirty="0" err="1"/>
              <a:t>注入攻擊</a:t>
            </a:r>
            <a:r>
              <a:rPr dirty="0"/>
              <a:t> (SQL Injection/</a:t>
            </a:r>
            <a:r>
              <a:rPr dirty="0" err="1"/>
              <a:t>SQLi</a:t>
            </a:r>
            <a:r>
              <a:rPr dirty="0"/>
              <a:t>) </a:t>
            </a:r>
            <a:r>
              <a:rPr dirty="0" err="1"/>
              <a:t>指的是透過應用程式中可輸入的資料中插入或注入</a:t>
            </a:r>
            <a:r>
              <a:rPr dirty="0"/>
              <a:t> SQL </a:t>
            </a:r>
            <a:r>
              <a:rPr dirty="0" err="1"/>
              <a:t>指令</a:t>
            </a:r>
            <a:endParaRPr dirty="0"/>
          </a:p>
          <a:p>
            <a:r>
              <a:rPr dirty="0"/>
              <a:t>SQL </a:t>
            </a:r>
            <a:r>
              <a:rPr dirty="0" err="1"/>
              <a:t>注入攻擊一旦成功允許讓攻擊者</a:t>
            </a:r>
            <a:r>
              <a:rPr dirty="0"/>
              <a:t>…</a:t>
            </a:r>
          </a:p>
          <a:p>
            <a:pPr lvl="1"/>
            <a:r>
              <a:rPr dirty="0" err="1"/>
              <a:t>存取</a:t>
            </a:r>
            <a:r>
              <a:rPr dirty="0"/>
              <a:t>(</a:t>
            </a:r>
            <a:r>
              <a:rPr dirty="0" err="1"/>
              <a:t>新增</a:t>
            </a:r>
            <a:r>
              <a:rPr dirty="0"/>
              <a:t>/</a:t>
            </a:r>
            <a:r>
              <a:rPr dirty="0" err="1"/>
              <a:t>更新</a:t>
            </a:r>
            <a:r>
              <a:rPr dirty="0"/>
              <a:t>/</a:t>
            </a:r>
            <a:r>
              <a:rPr dirty="0" err="1"/>
              <a:t>刪除</a:t>
            </a:r>
            <a:r>
              <a:rPr dirty="0"/>
              <a:t>)</a:t>
            </a:r>
            <a:r>
              <a:rPr dirty="0" err="1"/>
              <a:t>資料庫中的機密機料</a:t>
            </a:r>
            <a:endParaRPr dirty="0"/>
          </a:p>
          <a:p>
            <a:pPr lvl="1"/>
            <a:r>
              <a:rPr dirty="0" err="1"/>
              <a:t>控制整個資料庫</a:t>
            </a:r>
            <a:endParaRPr dirty="0"/>
          </a:p>
          <a:p>
            <a:pPr lvl="1"/>
            <a:r>
              <a:rPr dirty="0" err="1"/>
              <a:t>或甚至影響運行資料庫的作業系統</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30F17D-975C-4988-8284-24B1E2654FD4}"/>
              </a:ext>
            </a:extLst>
          </p:cNvPr>
          <p:cNvSpPr>
            <a:spLocks noGrp="1"/>
          </p:cNvSpPr>
          <p:nvPr>
            <p:ph type="title"/>
          </p:nvPr>
        </p:nvSpPr>
        <p:spPr>
          <a:xfrm>
            <a:off x="457200" y="116633"/>
            <a:ext cx="8229600" cy="792088"/>
          </a:xfrm>
        </p:spPr>
        <p:txBody>
          <a:bodyPr/>
          <a:lstStyle/>
          <a:p>
            <a:pPr marL="0" lvl="0" indent="0">
              <a:buNone/>
            </a:pPr>
            <a:r>
              <a:rPr dirty="0" err="1"/>
              <a:t>常見風險</a:t>
            </a:r>
            <a:endParaRPr dirty="0"/>
          </a:p>
        </p:txBody>
      </p:sp>
      <p:sp>
        <p:nvSpPr>
          <p:cNvPr id="8" name="Content Placeholder 2">
            <a:extLst>
              <a:ext uri="{FF2B5EF4-FFF2-40B4-BE49-F238E27FC236}">
                <a16:creationId xmlns:a16="http://schemas.microsoft.com/office/drawing/2014/main" id="{68924AEB-36F3-439A-B386-220C267B7A0C}"/>
              </a:ext>
            </a:extLst>
          </p:cNvPr>
          <p:cNvSpPr>
            <a:spLocks noGrp="1"/>
          </p:cNvSpPr>
          <p:nvPr>
            <p:ph idx="1"/>
          </p:nvPr>
        </p:nvSpPr>
        <p:spPr/>
        <p:txBody>
          <a:bodyPr/>
          <a:lstStyle/>
          <a:p>
            <a:r>
              <a:rPr dirty="0"/>
              <a:t>PHP 及 ASP </a:t>
            </a:r>
            <a:r>
              <a:rPr dirty="0" err="1"/>
              <a:t>應用程式中仍存於許多較舊的程式呼叫碼</a:t>
            </a:r>
            <a:endParaRPr dirty="0"/>
          </a:p>
          <a:p>
            <a:pPr lvl="1"/>
            <a:r>
              <a:rPr dirty="0"/>
              <a:t>SQL </a:t>
            </a:r>
            <a:r>
              <a:rPr dirty="0" err="1"/>
              <a:t>注入攻擊常出現於這些應用程式中</a:t>
            </a:r>
            <a:endParaRPr dirty="0"/>
          </a:p>
          <a:p>
            <a:r>
              <a:rPr dirty="0" err="1"/>
              <a:t>此類注入攻擊會因伺服器上的使用者存取權、攻擊者的技術等等而有不同的資安風險</a:t>
            </a:r>
            <a:endParaRPr dirty="0"/>
          </a:p>
          <a:p>
            <a:pPr lvl="1"/>
            <a:r>
              <a:rPr dirty="0" err="1"/>
              <a:t>資料庫中常會存放使用者的相關資料，如使用者名稱、密碼、交易資料等</a:t>
            </a:r>
            <a:endParaRPr dirty="0"/>
          </a:p>
          <a:p>
            <a:pPr lvl="1"/>
            <a:r>
              <a:rPr dirty="0" err="1"/>
              <a:t>因此</a:t>
            </a:r>
            <a:r>
              <a:rPr dirty="0"/>
              <a:t> </a:t>
            </a:r>
            <a:r>
              <a:rPr dirty="0" err="1"/>
              <a:t>SQLi</a:t>
            </a:r>
            <a:r>
              <a:rPr dirty="0"/>
              <a:t> </a:t>
            </a:r>
            <a:r>
              <a:rPr dirty="0" err="1"/>
              <a:t>風險通常被視為</a:t>
            </a:r>
            <a:r>
              <a:rPr b="1" dirty="0" err="1"/>
              <a:t>嚴重影響性</a:t>
            </a:r>
            <a:r>
              <a:rPr dirty="0" err="1"/>
              <a:t>的漏洞</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a:extLst>
              <a:ext uri="{FF2B5EF4-FFF2-40B4-BE49-F238E27FC236}">
                <a16:creationId xmlns:a16="http://schemas.microsoft.com/office/drawing/2014/main" id="{F93C8682-563B-4AEA-9CC7-EA0EF506A6CD}"/>
              </a:ext>
            </a:extLst>
          </p:cNvPr>
          <p:cNvSpPr>
            <a:spLocks noGrp="1" noChangeArrowheads="1"/>
          </p:cNvSpPr>
          <p:nvPr>
            <p:ph type="ctrTitle"/>
          </p:nvPr>
        </p:nvSpPr>
        <p:spPr>
          <a:prstGeom prst="rect">
            <a:avLst/>
          </a:prstGeom>
        </p:spPr>
        <p:txBody>
          <a:bodyPr/>
          <a:lstStyle/>
          <a:p>
            <a:pPr marL="0" lvl="0" indent="0">
              <a:buNone/>
            </a:pPr>
            <a:r>
              <a:t>常見補強方案</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30F17D-975C-4988-8284-24B1E2654FD4}"/>
              </a:ext>
            </a:extLst>
          </p:cNvPr>
          <p:cNvSpPr>
            <a:spLocks noGrp="1"/>
          </p:cNvSpPr>
          <p:nvPr>
            <p:ph type="title"/>
          </p:nvPr>
        </p:nvSpPr>
        <p:spPr>
          <a:xfrm>
            <a:off x="457200" y="116633"/>
            <a:ext cx="8229600" cy="792088"/>
          </a:xfrm>
        </p:spPr>
        <p:txBody>
          <a:bodyPr/>
          <a:lstStyle/>
          <a:p>
            <a:pPr marL="0" lvl="0" indent="0">
              <a:buNone/>
            </a:pPr>
            <a:r>
              <a:t>前言</a:t>
            </a:r>
          </a:p>
        </p:txBody>
      </p:sp>
      <p:sp>
        <p:nvSpPr>
          <p:cNvPr id="8" name="Content Placeholder 2">
            <a:extLst>
              <a:ext uri="{FF2B5EF4-FFF2-40B4-BE49-F238E27FC236}">
                <a16:creationId xmlns:a16="http://schemas.microsoft.com/office/drawing/2014/main" id="{68924AEB-36F3-439A-B386-220C267B7A0C}"/>
              </a:ext>
            </a:extLst>
          </p:cNvPr>
          <p:cNvSpPr>
            <a:spLocks noGrp="1"/>
          </p:cNvSpPr>
          <p:nvPr>
            <p:ph idx="1"/>
          </p:nvPr>
        </p:nvSpPr>
        <p:spPr/>
        <p:txBody>
          <a:bodyPr/>
          <a:lstStyle/>
          <a:p>
            <a:r>
              <a:rPr dirty="0" err="1"/>
              <a:t>如前一章節所言，每個補強措施都只是用來幫助防止攻擊者存取我方資料庫的一道防線</a:t>
            </a:r>
            <a:endParaRPr dirty="0"/>
          </a:p>
          <a:p>
            <a:pPr lvl="1"/>
            <a:r>
              <a:rPr dirty="0" err="1"/>
              <a:t>以下措施皆可能存有攻擊向量可允許攻擊者存取我方資料庫</a:t>
            </a:r>
            <a:endParaRPr dirty="0"/>
          </a:p>
          <a:p>
            <a:pPr lvl="1"/>
            <a:r>
              <a:rPr dirty="0" err="1"/>
              <a:t>正因如此，開發者必須在開發時部下各個防線</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a:extLst>
              <a:ext uri="{FF2B5EF4-FFF2-40B4-BE49-F238E27FC236}">
                <a16:creationId xmlns:a16="http://schemas.microsoft.com/office/drawing/2014/main" id="{F93C8682-563B-4AEA-9CC7-EA0EF506A6CD}"/>
              </a:ext>
            </a:extLst>
          </p:cNvPr>
          <p:cNvSpPr>
            <a:spLocks noGrp="1" noChangeArrowheads="1"/>
          </p:cNvSpPr>
          <p:nvPr>
            <p:ph type="title"/>
          </p:nvPr>
        </p:nvSpPr>
        <p:spPr>
          <a:prstGeom prst="rect">
            <a:avLst/>
          </a:prstGeom>
        </p:spPr>
        <p:txBody>
          <a:bodyPr/>
          <a:lstStyle/>
          <a:p>
            <a:pPr marL="0" lvl="0" indent="0">
              <a:buNone/>
            </a:pPr>
            <a:r>
              <a:rPr lang="zh-TW" altLang="en-US" dirty="0"/>
              <a:t>參數化查詢</a:t>
            </a:r>
            <a:endParaRPr dirty="0"/>
          </a:p>
        </p:txBody>
      </p:sp>
    </p:spTree>
    <p:extLst>
      <p:ext uri="{BB962C8B-B14F-4D97-AF65-F5344CB8AC3E}">
        <p14:creationId xmlns:p14="http://schemas.microsoft.com/office/powerpoint/2010/main" val="3448718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30F17D-975C-4988-8284-24B1E2654FD4}"/>
              </a:ext>
            </a:extLst>
          </p:cNvPr>
          <p:cNvSpPr>
            <a:spLocks noGrp="1"/>
          </p:cNvSpPr>
          <p:nvPr>
            <p:ph type="title"/>
          </p:nvPr>
        </p:nvSpPr>
        <p:spPr>
          <a:xfrm>
            <a:off x="457200" y="116633"/>
            <a:ext cx="8229600" cy="792088"/>
          </a:xfrm>
        </p:spPr>
        <p:txBody>
          <a:bodyPr/>
          <a:lstStyle/>
          <a:p>
            <a:pPr marL="0" lvl="0" indent="0">
              <a:buNone/>
            </a:pPr>
            <a:r>
              <a:rPr b="1" dirty="0" err="1"/>
              <a:t>參數化查詢</a:t>
            </a:r>
            <a:r>
              <a:rPr dirty="0"/>
              <a:t> - </a:t>
            </a:r>
            <a:r>
              <a:rPr dirty="0" err="1"/>
              <a:t>介紹</a:t>
            </a:r>
            <a:r>
              <a:rPr lang="en-US" dirty="0"/>
              <a:t> (1/2)</a:t>
            </a:r>
            <a:endParaRPr dirty="0"/>
          </a:p>
        </p:txBody>
      </p:sp>
      <p:sp>
        <p:nvSpPr>
          <p:cNvPr id="8" name="Content Placeholder 2">
            <a:extLst>
              <a:ext uri="{FF2B5EF4-FFF2-40B4-BE49-F238E27FC236}">
                <a16:creationId xmlns:a16="http://schemas.microsoft.com/office/drawing/2014/main" id="{68924AEB-36F3-439A-B386-220C267B7A0C}"/>
              </a:ext>
            </a:extLst>
          </p:cNvPr>
          <p:cNvSpPr>
            <a:spLocks noGrp="1"/>
          </p:cNvSpPr>
          <p:nvPr>
            <p:ph idx="1"/>
          </p:nvPr>
        </p:nvSpPr>
        <p:spPr/>
        <p:txBody>
          <a:bodyPr/>
          <a:lstStyle/>
          <a:p>
            <a:pPr lvl="1"/>
            <a:r>
              <a:t>SQL 注入攻擊最大的問題在於「混合程式碼與使用者所提供的資料」</a:t>
            </a:r>
          </a:p>
          <a:p>
            <a:pPr lvl="1"/>
            <a:r>
              <a:rPr b="1"/>
              <a:t>參數化查詢</a:t>
            </a:r>
            <a:r>
              <a:t>可解決這個問題</a:t>
            </a:r>
          </a:p>
          <a:p>
            <a:pPr lvl="2"/>
            <a:r>
              <a:t>參數化查詢指的是將參數進行適當安全性處理後，帶入至已準備好的 SQL 查詢語法中</a:t>
            </a:r>
          </a:p>
          <a:p>
            <a:pPr lvl="2"/>
            <a:r>
              <a:t>可增進查詢語法的可讀性</a:t>
            </a:r>
          </a:p>
        </p:txBody>
      </p:sp>
    </p:spTree>
  </p:cSld>
  <p:clrMapOvr>
    <a:masterClrMapping/>
  </p:clrMapOvr>
</p:sld>
</file>

<file path=ppt/theme/theme1.xml><?xml version="1.0" encoding="utf-8"?>
<a:theme xmlns:a="http://schemas.openxmlformats.org/drawingml/2006/main" name="NPTU-Course">
  <a:themeElements>
    <a:clrScheme name="Level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fontScheme name="Custom 5">
      <a:majorFont>
        <a:latin typeface="Arial"/>
        <a:ea typeface="Microsoft JhengHei"/>
        <a:cs typeface=""/>
      </a:majorFont>
      <a:minorFont>
        <a:latin typeface="Arial"/>
        <a:ea typeface="Microsoft Jheng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Level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NPTU-Course" id="{769320B9-2447-4614-8F77-F179A4AA27FC}" vid="{FFA91F28-2DC5-4AF3-9464-F1982D3D8B07}"/>
    </a:ext>
  </a:extLst>
</a:theme>
</file>

<file path=docProps/app.xml><?xml version="1.0" encoding="utf-8"?>
<Properties xmlns="http://schemas.openxmlformats.org/officeDocument/2006/extended-properties" xmlns:vt="http://schemas.openxmlformats.org/officeDocument/2006/docPropsVTypes">
  <TotalTime>1</TotalTime>
  <Words>567</Words>
  <Application>Microsoft Office PowerPoint</Application>
  <PresentationFormat>On-screen Show (4:3)</PresentationFormat>
  <Paragraphs>84</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 Unicode MS</vt:lpstr>
      <vt:lpstr>Courier</vt:lpstr>
      <vt:lpstr>Microsoft JhengHei</vt:lpstr>
      <vt:lpstr>Arial</vt:lpstr>
      <vt:lpstr>Times New Roman</vt:lpstr>
      <vt:lpstr>Wingdings</vt:lpstr>
      <vt:lpstr>NPTU-Course</vt:lpstr>
      <vt:lpstr>SQL 注入攻擊 (SQLi) 簡介及防範</vt:lpstr>
      <vt:lpstr>大綱</vt:lpstr>
      <vt:lpstr>SQL Injection 簡介</vt:lpstr>
      <vt:lpstr>什麼是 SQL 注入攻擊</vt:lpstr>
      <vt:lpstr>常見風險</vt:lpstr>
      <vt:lpstr>常見補強方案</vt:lpstr>
      <vt:lpstr>前言</vt:lpstr>
      <vt:lpstr>參數化查詢</vt:lpstr>
      <vt:lpstr>參數化查詢 - 介紹 (1/2)</vt:lpstr>
      <vt:lpstr>參數化查詢 - 簡例 (2/2)</vt:lpstr>
      <vt:lpstr>資料驗證</vt:lpstr>
      <vt:lpstr>資料驗證 - 介紹 (1/2)</vt:lpstr>
      <vt:lpstr>資料驗證 - 簡例 (2/2)</vt:lpstr>
      <vt:lpstr>ORM (Object-relational mapping)</vt:lpstr>
      <vt:lpstr>ORM - 介紹</vt:lpstr>
      <vt:lpstr>ORM - 介紹</vt:lpstr>
      <vt:lpstr>ORM - 缺點</vt:lpstr>
      <vt:lpstr>ORM - NodeJS 函式庫</vt:lpstr>
      <vt:lpstr>ORM - 簡例</vt:lpstr>
      <vt:lpstr>總結</vt:lpstr>
      <vt:lpstr>總結</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emplate>NPTU-Course</Template>
  <TotalTime>18</TotalTime>
  <Words>0</Words>
  <Application>Microsoft Office PowerPoint</Application>
  <PresentationFormat>On-screen Show (4:3)</PresentationFormat>
  <Paragraphs>0</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 Unicode MS</vt:lpstr>
      <vt:lpstr>Microsoft JhengHei</vt:lpstr>
      <vt:lpstr>Arial</vt:lpstr>
      <vt:lpstr>Times New Roman</vt:lpstr>
      <vt:lpstr>Wingdings</vt:lpstr>
      <vt:lpstr>NPTU-Course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注入攻擊 (SQLi) 簡介及防範</dc:title>
  <dc:creator>Still Hsu</dc:creator>
  <cp:keywords/>
  <cp:lastModifiedBy>Still Hsu</cp:lastModifiedBy>
  <cp:revision>1</cp:revision>
  <dcterms:created xsi:type="dcterms:W3CDTF">2019-10-24T22:18:38Z</dcterms:created>
  <dcterms:modified xsi:type="dcterms:W3CDTF">2019-10-25T04:42:13Z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spectratio">
    <vt:lpwstr>169</vt:lpwstr>
  </property>
  <property fmtid="{D5CDD505-2E9C-101B-9397-08002B2CF9AE}" pid="3" name="institute">
    <vt:lpwstr/>
  </property>
</Properties>
</file>