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75" r:id="rId7"/>
    <p:sldId id="276" r:id="rId8"/>
    <p:sldId id="278" r:id="rId9"/>
    <p:sldId id="279" r:id="rId10"/>
    <p:sldId id="277" r:id="rId11"/>
    <p:sldId id="280" r:id="rId12"/>
    <p:sldId id="281" r:id="rId13"/>
    <p:sldId id="282" r:id="rId14"/>
    <p:sldId id="283" r:id="rId15"/>
    <p:sldId id="285" r:id="rId16"/>
    <p:sldId id="291" r:id="rId17"/>
    <p:sldId id="290" r:id="rId18"/>
    <p:sldId id="284" r:id="rId19"/>
    <p:sldId id="262" r:id="rId20"/>
    <p:sldId id="261" r:id="rId21"/>
    <p:sldId id="263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3" r:id="rId30"/>
    <p:sldId id="272" r:id="rId31"/>
    <p:sldId id="274" r:id="rId32"/>
    <p:sldId id="287" r:id="rId33"/>
    <p:sldId id="288" r:id="rId34"/>
    <p:sldId id="289" r:id="rId35"/>
    <p:sldId id="293" r:id="rId36"/>
    <p:sldId id="294" r:id="rId37"/>
    <p:sldId id="295" r:id="rId38"/>
    <p:sldId id="296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38CB02E-003F-4711-B78E-37C5DC81C365}">
          <p14:sldIdLst>
            <p14:sldId id="256"/>
          </p14:sldIdLst>
        </p14:section>
        <p14:section name="LFI" id="{611EC32C-DBB2-48EB-8CE3-84549C57861F}">
          <p14:sldIdLst>
            <p14:sldId id="257"/>
            <p14:sldId id="258"/>
            <p14:sldId id="259"/>
            <p14:sldId id="260"/>
            <p14:sldId id="275"/>
            <p14:sldId id="276"/>
            <p14:sldId id="278"/>
            <p14:sldId id="279"/>
            <p14:sldId id="277"/>
            <p14:sldId id="280"/>
            <p14:sldId id="281"/>
            <p14:sldId id="282"/>
            <p14:sldId id="283"/>
            <p14:sldId id="285"/>
            <p14:sldId id="291"/>
            <p14:sldId id="290"/>
            <p14:sldId id="284"/>
          </p14:sldIdLst>
        </p14:section>
        <p14:section name="robots.txt" id="{4D322E5D-CC32-4E14-B4A3-B800B6133238}">
          <p14:sldIdLst>
            <p14:sldId id="262"/>
            <p14:sldId id="261"/>
            <p14:sldId id="263"/>
            <p14:sldId id="265"/>
            <p14:sldId id="266"/>
            <p14:sldId id="267"/>
            <p14:sldId id="268"/>
            <p14:sldId id="269"/>
            <p14:sldId id="270"/>
            <p14:sldId id="271"/>
            <p14:sldId id="273"/>
            <p14:sldId id="272"/>
            <p14:sldId id="274"/>
          </p14:sldIdLst>
        </p14:section>
        <p14:section name=".gitignore" id="{D34FCB80-8E5F-447F-BDF8-58B9A5358F63}">
          <p14:sldIdLst>
            <p14:sldId id="287"/>
            <p14:sldId id="288"/>
            <p14:sldId id="289"/>
            <p14:sldId id="293"/>
            <p14:sldId id="294"/>
            <p14:sldId id="295"/>
          </p14:sldIdLst>
        </p14:section>
        <p14:section name="SQLi" id="{6BC11C10-CD5C-4C58-A60C-84F1CB48D8EF}">
          <p14:sldIdLst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BF1D5C-9AA5-4364-A68F-98EF62080DE5}" v="39" dt="2019-12-17T06:14:46.1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ill Hsu" userId="4ca04788c324ab33" providerId="LiveId" clId="{F9BF1D5C-9AA5-4364-A68F-98EF62080DE5}"/>
    <pc:docChg chg="undo custSel mod addSld delSld modSld sldOrd addSection modSection">
      <pc:chgData name="Still Hsu" userId="4ca04788c324ab33" providerId="LiveId" clId="{F9BF1D5C-9AA5-4364-A68F-98EF62080DE5}" dt="2019-12-17T06:15:52.019" v="1116" actId="17846"/>
      <pc:docMkLst>
        <pc:docMk/>
      </pc:docMkLst>
      <pc:sldChg chg="modSp mod">
        <pc:chgData name="Still Hsu" userId="4ca04788c324ab33" providerId="LiveId" clId="{F9BF1D5C-9AA5-4364-A68F-98EF62080DE5}" dt="2019-12-17T05:27:10.760" v="0" actId="20577"/>
        <pc:sldMkLst>
          <pc:docMk/>
          <pc:sldMk cId="4169291871" sldId="283"/>
        </pc:sldMkLst>
        <pc:spChg chg="mod">
          <ac:chgData name="Still Hsu" userId="4ca04788c324ab33" providerId="LiveId" clId="{F9BF1D5C-9AA5-4364-A68F-98EF62080DE5}" dt="2019-12-17T05:27:10.760" v="0" actId="20577"/>
          <ac:spMkLst>
            <pc:docMk/>
            <pc:sldMk cId="4169291871" sldId="283"/>
            <ac:spMk id="3" creationId="{7BC47038-A367-4DB6-95E4-09C50390CD53}"/>
          </ac:spMkLst>
        </pc:spChg>
      </pc:sldChg>
      <pc:sldChg chg="addSp delSp modSp new mod ord modTransition chgLayout">
        <pc:chgData name="Still Hsu" userId="4ca04788c324ab33" providerId="LiveId" clId="{F9BF1D5C-9AA5-4364-A68F-98EF62080DE5}" dt="2019-12-17T05:39:33.510" v="315" actId="2711"/>
        <pc:sldMkLst>
          <pc:docMk/>
          <pc:sldMk cId="786078403" sldId="284"/>
        </pc:sldMkLst>
        <pc:spChg chg="mod ord">
          <ac:chgData name="Still Hsu" userId="4ca04788c324ab33" providerId="LiveId" clId="{F9BF1D5C-9AA5-4364-A68F-98EF62080DE5}" dt="2019-12-17T05:33:24.570" v="110" actId="6264"/>
          <ac:spMkLst>
            <pc:docMk/>
            <pc:sldMk cId="786078403" sldId="284"/>
            <ac:spMk id="2" creationId="{8368A93C-7407-417E-8A04-5C2E8252B40E}"/>
          </ac:spMkLst>
        </pc:spChg>
        <pc:spChg chg="mod ord">
          <ac:chgData name="Still Hsu" userId="4ca04788c324ab33" providerId="LiveId" clId="{F9BF1D5C-9AA5-4364-A68F-98EF62080DE5}" dt="2019-12-17T05:39:33.510" v="315" actId="2711"/>
          <ac:spMkLst>
            <pc:docMk/>
            <pc:sldMk cId="786078403" sldId="284"/>
            <ac:spMk id="3" creationId="{C3AC4C07-4D39-48CD-BC9B-362CA5BEDD08}"/>
          </ac:spMkLst>
        </pc:spChg>
        <pc:spChg chg="add del mod">
          <ac:chgData name="Still Hsu" userId="4ca04788c324ab33" providerId="LiveId" clId="{F9BF1D5C-9AA5-4364-A68F-98EF62080DE5}" dt="2019-12-17T05:33:24.570" v="110" actId="6264"/>
          <ac:spMkLst>
            <pc:docMk/>
            <pc:sldMk cId="786078403" sldId="284"/>
            <ac:spMk id="4" creationId="{C78F15F2-AA31-418B-B48A-E9F3C0396E9F}"/>
          </ac:spMkLst>
        </pc:spChg>
        <pc:spChg chg="add del mod">
          <ac:chgData name="Still Hsu" userId="4ca04788c324ab33" providerId="LiveId" clId="{F9BF1D5C-9AA5-4364-A68F-98EF62080DE5}" dt="2019-12-17T05:33:24.570" v="110" actId="6264"/>
          <ac:spMkLst>
            <pc:docMk/>
            <pc:sldMk cId="786078403" sldId="284"/>
            <ac:spMk id="5" creationId="{10CDBD7F-888F-458A-8989-933E6CBEBF38}"/>
          </ac:spMkLst>
        </pc:spChg>
      </pc:sldChg>
      <pc:sldChg chg="addSp delSp modSp add mod chgLayout">
        <pc:chgData name="Still Hsu" userId="4ca04788c324ab33" providerId="LiveId" clId="{F9BF1D5C-9AA5-4364-A68F-98EF62080DE5}" dt="2019-12-17T05:53:59.307" v="1041" actId="1076"/>
        <pc:sldMkLst>
          <pc:docMk/>
          <pc:sldMk cId="975994866" sldId="285"/>
        </pc:sldMkLst>
        <pc:spChg chg="mod ord">
          <ac:chgData name="Still Hsu" userId="4ca04788c324ab33" providerId="LiveId" clId="{F9BF1D5C-9AA5-4364-A68F-98EF62080DE5}" dt="2019-12-17T05:38:03.036" v="302" actId="6264"/>
          <ac:spMkLst>
            <pc:docMk/>
            <pc:sldMk cId="975994866" sldId="285"/>
            <ac:spMk id="2" creationId="{8368A93C-7407-417E-8A04-5C2E8252B40E}"/>
          </ac:spMkLst>
        </pc:spChg>
        <pc:spChg chg="mod ord">
          <ac:chgData name="Still Hsu" userId="4ca04788c324ab33" providerId="LiveId" clId="{F9BF1D5C-9AA5-4364-A68F-98EF62080DE5}" dt="2019-12-17T05:38:03.036" v="302" actId="6264"/>
          <ac:spMkLst>
            <pc:docMk/>
            <pc:sldMk cId="975994866" sldId="285"/>
            <ac:spMk id="3" creationId="{C3AC4C07-4D39-48CD-BC9B-362CA5BEDD08}"/>
          </ac:spMkLst>
        </pc:spChg>
        <pc:spChg chg="add del mod">
          <ac:chgData name="Still Hsu" userId="4ca04788c324ab33" providerId="LiveId" clId="{F9BF1D5C-9AA5-4364-A68F-98EF62080DE5}" dt="2019-12-17T05:38:03.036" v="302" actId="6264"/>
          <ac:spMkLst>
            <pc:docMk/>
            <pc:sldMk cId="975994866" sldId="285"/>
            <ac:spMk id="6" creationId="{11CFE395-AEC3-403C-B712-71AA61458146}"/>
          </ac:spMkLst>
        </pc:spChg>
        <pc:spChg chg="add del mod">
          <ac:chgData name="Still Hsu" userId="4ca04788c324ab33" providerId="LiveId" clId="{F9BF1D5C-9AA5-4364-A68F-98EF62080DE5}" dt="2019-12-17T05:38:03.036" v="302" actId="6264"/>
          <ac:spMkLst>
            <pc:docMk/>
            <pc:sldMk cId="975994866" sldId="285"/>
            <ac:spMk id="7" creationId="{B81DE3C0-683D-47F9-95BD-C5BA7A3820CF}"/>
          </ac:spMkLst>
        </pc:spChg>
        <pc:picChg chg="add mod">
          <ac:chgData name="Still Hsu" userId="4ca04788c324ab33" providerId="LiveId" clId="{F9BF1D5C-9AA5-4364-A68F-98EF62080DE5}" dt="2019-12-17T05:53:59.307" v="1041" actId="1076"/>
          <ac:picMkLst>
            <pc:docMk/>
            <pc:sldMk cId="975994866" sldId="285"/>
            <ac:picMk id="5" creationId="{C77DACAD-460F-48A7-8685-22417CAF6DA9}"/>
          </ac:picMkLst>
        </pc:picChg>
      </pc:sldChg>
      <pc:sldChg chg="addSp delSp modSp add del mod chgLayout">
        <pc:chgData name="Still Hsu" userId="4ca04788c324ab33" providerId="LiveId" clId="{F9BF1D5C-9AA5-4364-A68F-98EF62080DE5}" dt="2019-12-17T05:53:20.418" v="1035" actId="47"/>
        <pc:sldMkLst>
          <pc:docMk/>
          <pc:sldMk cId="1132811896" sldId="286"/>
        </pc:sldMkLst>
        <pc:spChg chg="mod ord">
          <ac:chgData name="Still Hsu" userId="4ca04788c324ab33" providerId="LiveId" clId="{F9BF1D5C-9AA5-4364-A68F-98EF62080DE5}" dt="2019-12-17T05:38:14.034" v="305" actId="6264"/>
          <ac:spMkLst>
            <pc:docMk/>
            <pc:sldMk cId="1132811896" sldId="286"/>
            <ac:spMk id="2" creationId="{8368A93C-7407-417E-8A04-5C2E8252B40E}"/>
          </ac:spMkLst>
        </pc:spChg>
        <pc:spChg chg="mod ord">
          <ac:chgData name="Still Hsu" userId="4ca04788c324ab33" providerId="LiveId" clId="{F9BF1D5C-9AA5-4364-A68F-98EF62080DE5}" dt="2019-12-17T05:38:14.034" v="305" actId="6264"/>
          <ac:spMkLst>
            <pc:docMk/>
            <pc:sldMk cId="1132811896" sldId="286"/>
            <ac:spMk id="3" creationId="{C3AC4C07-4D39-48CD-BC9B-362CA5BEDD08}"/>
          </ac:spMkLst>
        </pc:spChg>
        <pc:spChg chg="add del mod">
          <ac:chgData name="Still Hsu" userId="4ca04788c324ab33" providerId="LiveId" clId="{F9BF1D5C-9AA5-4364-A68F-98EF62080DE5}" dt="2019-12-17T05:38:14.034" v="305" actId="6264"/>
          <ac:spMkLst>
            <pc:docMk/>
            <pc:sldMk cId="1132811896" sldId="286"/>
            <ac:spMk id="4" creationId="{F9A47530-4230-43F0-AE5A-7CC30482935E}"/>
          </ac:spMkLst>
        </pc:spChg>
        <pc:spChg chg="add del mod">
          <ac:chgData name="Still Hsu" userId="4ca04788c324ab33" providerId="LiveId" clId="{F9BF1D5C-9AA5-4364-A68F-98EF62080DE5}" dt="2019-12-17T05:38:14.034" v="305" actId="6264"/>
          <ac:spMkLst>
            <pc:docMk/>
            <pc:sldMk cId="1132811896" sldId="286"/>
            <ac:spMk id="6" creationId="{587F6AE3-767A-403D-A05B-FEF7C42D4059}"/>
          </ac:spMkLst>
        </pc:spChg>
        <pc:picChg chg="mod modCrop">
          <ac:chgData name="Still Hsu" userId="4ca04788c324ab33" providerId="LiveId" clId="{F9BF1D5C-9AA5-4364-A68F-98EF62080DE5}" dt="2019-12-17T05:38:20.784" v="307" actId="1076"/>
          <ac:picMkLst>
            <pc:docMk/>
            <pc:sldMk cId="1132811896" sldId="286"/>
            <ac:picMk id="5" creationId="{C77DACAD-460F-48A7-8685-22417CAF6DA9}"/>
          </ac:picMkLst>
        </pc:picChg>
      </pc:sldChg>
      <pc:sldChg chg="addSp delSp modSp new mod modClrScheme chgLayout">
        <pc:chgData name="Still Hsu" userId="4ca04788c324ab33" providerId="LiveId" clId="{F9BF1D5C-9AA5-4364-A68F-98EF62080DE5}" dt="2019-12-17T05:47:03.740" v="742" actId="20577"/>
        <pc:sldMkLst>
          <pc:docMk/>
          <pc:sldMk cId="2284941511" sldId="287"/>
        </pc:sldMkLst>
        <pc:spChg chg="del mod ord">
          <ac:chgData name="Still Hsu" userId="4ca04788c324ab33" providerId="LiveId" clId="{F9BF1D5C-9AA5-4364-A68F-98EF62080DE5}" dt="2019-12-17T05:40:24.096" v="319" actId="700"/>
          <ac:spMkLst>
            <pc:docMk/>
            <pc:sldMk cId="2284941511" sldId="287"/>
            <ac:spMk id="2" creationId="{40636DE1-89D8-4B23-9281-4F029A68849C}"/>
          </ac:spMkLst>
        </pc:spChg>
        <pc:spChg chg="del mod ord">
          <ac:chgData name="Still Hsu" userId="4ca04788c324ab33" providerId="LiveId" clId="{F9BF1D5C-9AA5-4364-A68F-98EF62080DE5}" dt="2019-12-17T05:40:24.096" v="319" actId="700"/>
          <ac:spMkLst>
            <pc:docMk/>
            <pc:sldMk cId="2284941511" sldId="287"/>
            <ac:spMk id="3" creationId="{B130B518-8486-4373-8E08-59582EA187EF}"/>
          </ac:spMkLst>
        </pc:spChg>
        <pc:spChg chg="add del mod ord">
          <ac:chgData name="Still Hsu" userId="4ca04788c324ab33" providerId="LiveId" clId="{F9BF1D5C-9AA5-4364-A68F-98EF62080DE5}" dt="2019-12-17T05:40:26.137" v="320" actId="700"/>
          <ac:spMkLst>
            <pc:docMk/>
            <pc:sldMk cId="2284941511" sldId="287"/>
            <ac:spMk id="4" creationId="{5080DF0C-09D8-420D-A826-8FB491065499}"/>
          </ac:spMkLst>
        </pc:spChg>
        <pc:spChg chg="add del mod ord">
          <ac:chgData name="Still Hsu" userId="4ca04788c324ab33" providerId="LiveId" clId="{F9BF1D5C-9AA5-4364-A68F-98EF62080DE5}" dt="2019-12-17T05:40:26.137" v="320" actId="700"/>
          <ac:spMkLst>
            <pc:docMk/>
            <pc:sldMk cId="2284941511" sldId="287"/>
            <ac:spMk id="5" creationId="{76B251D2-F55D-471E-B549-11E3837B3018}"/>
          </ac:spMkLst>
        </pc:spChg>
        <pc:spChg chg="add del mod ord">
          <ac:chgData name="Still Hsu" userId="4ca04788c324ab33" providerId="LiveId" clId="{F9BF1D5C-9AA5-4364-A68F-98EF62080DE5}" dt="2019-12-17T05:40:26.137" v="320" actId="700"/>
          <ac:spMkLst>
            <pc:docMk/>
            <pc:sldMk cId="2284941511" sldId="287"/>
            <ac:spMk id="6" creationId="{AF8EDE5C-11C0-4AD1-9452-6ED2A794E675}"/>
          </ac:spMkLst>
        </pc:spChg>
        <pc:spChg chg="add mod ord">
          <ac:chgData name="Still Hsu" userId="4ca04788c324ab33" providerId="LiveId" clId="{F9BF1D5C-9AA5-4364-A68F-98EF62080DE5}" dt="2019-12-17T05:40:41.207" v="351" actId="2711"/>
          <ac:spMkLst>
            <pc:docMk/>
            <pc:sldMk cId="2284941511" sldId="287"/>
            <ac:spMk id="7" creationId="{9571D83B-6D72-45E6-B886-57E8F7F72DB6}"/>
          </ac:spMkLst>
        </pc:spChg>
        <pc:spChg chg="add mod ord">
          <ac:chgData name="Still Hsu" userId="4ca04788c324ab33" providerId="LiveId" clId="{F9BF1D5C-9AA5-4364-A68F-98EF62080DE5}" dt="2019-12-17T05:47:03.740" v="742" actId="20577"/>
          <ac:spMkLst>
            <pc:docMk/>
            <pc:sldMk cId="2284941511" sldId="287"/>
            <ac:spMk id="8" creationId="{4832662C-9704-4A61-9687-80ECD62D6268}"/>
          </ac:spMkLst>
        </pc:spChg>
      </pc:sldChg>
      <pc:sldChg chg="modSp new mod">
        <pc:chgData name="Still Hsu" userId="4ca04788c324ab33" providerId="LiveId" clId="{F9BF1D5C-9AA5-4364-A68F-98EF62080DE5}" dt="2019-12-17T05:50:23.379" v="837" actId="2711"/>
        <pc:sldMkLst>
          <pc:docMk/>
          <pc:sldMk cId="3427444998" sldId="288"/>
        </pc:sldMkLst>
        <pc:spChg chg="mod">
          <ac:chgData name="Still Hsu" userId="4ca04788c324ab33" providerId="LiveId" clId="{F9BF1D5C-9AA5-4364-A68F-98EF62080DE5}" dt="2019-12-17T05:47:14.772" v="744"/>
          <ac:spMkLst>
            <pc:docMk/>
            <pc:sldMk cId="3427444998" sldId="288"/>
            <ac:spMk id="2" creationId="{B5B989A6-B78F-4012-A275-9321DD159D56}"/>
          </ac:spMkLst>
        </pc:spChg>
        <pc:spChg chg="mod">
          <ac:chgData name="Still Hsu" userId="4ca04788c324ab33" providerId="LiveId" clId="{F9BF1D5C-9AA5-4364-A68F-98EF62080DE5}" dt="2019-12-17T05:50:23.379" v="837" actId="2711"/>
          <ac:spMkLst>
            <pc:docMk/>
            <pc:sldMk cId="3427444998" sldId="288"/>
            <ac:spMk id="3" creationId="{05FA03C7-270A-4932-A5DF-9DD7D7984567}"/>
          </ac:spMkLst>
        </pc:spChg>
      </pc:sldChg>
      <pc:sldChg chg="modSp new mod">
        <pc:chgData name="Still Hsu" userId="4ca04788c324ab33" providerId="LiveId" clId="{F9BF1D5C-9AA5-4364-A68F-98EF62080DE5}" dt="2019-12-17T05:52:17.308" v="1032" actId="20577"/>
        <pc:sldMkLst>
          <pc:docMk/>
          <pc:sldMk cId="1622839689" sldId="289"/>
        </pc:sldMkLst>
        <pc:spChg chg="mod">
          <ac:chgData name="Still Hsu" userId="4ca04788c324ab33" providerId="LiveId" clId="{F9BF1D5C-9AA5-4364-A68F-98EF62080DE5}" dt="2019-12-17T05:50:33.575" v="839"/>
          <ac:spMkLst>
            <pc:docMk/>
            <pc:sldMk cId="1622839689" sldId="289"/>
            <ac:spMk id="2" creationId="{778F6BE5-C27D-4F3E-890B-2973E284DF82}"/>
          </ac:spMkLst>
        </pc:spChg>
        <pc:spChg chg="mod">
          <ac:chgData name="Still Hsu" userId="4ca04788c324ab33" providerId="LiveId" clId="{F9BF1D5C-9AA5-4364-A68F-98EF62080DE5}" dt="2019-12-17T05:52:17.308" v="1032" actId="20577"/>
          <ac:spMkLst>
            <pc:docMk/>
            <pc:sldMk cId="1622839689" sldId="289"/>
            <ac:spMk id="3" creationId="{5B2B9888-2FF8-4D0A-9767-DD878825F06D}"/>
          </ac:spMkLst>
        </pc:spChg>
      </pc:sldChg>
      <pc:sldChg chg="addSp modSp add mod">
        <pc:chgData name="Still Hsu" userId="4ca04788c324ab33" providerId="LiveId" clId="{F9BF1D5C-9AA5-4364-A68F-98EF62080DE5}" dt="2019-12-17T05:54:49.156" v="1052" actId="14100"/>
        <pc:sldMkLst>
          <pc:docMk/>
          <pc:sldMk cId="2084595932" sldId="290"/>
        </pc:sldMkLst>
        <pc:picChg chg="mod modCrop">
          <ac:chgData name="Still Hsu" userId="4ca04788c324ab33" providerId="LiveId" clId="{F9BF1D5C-9AA5-4364-A68F-98EF62080DE5}" dt="2019-12-17T05:54:12.378" v="1046" actId="1076"/>
          <ac:picMkLst>
            <pc:docMk/>
            <pc:sldMk cId="2084595932" sldId="290"/>
            <ac:picMk id="5" creationId="{C77DACAD-460F-48A7-8685-22417CAF6DA9}"/>
          </ac:picMkLst>
        </pc:picChg>
        <pc:cxnChg chg="add mod">
          <ac:chgData name="Still Hsu" userId="4ca04788c324ab33" providerId="LiveId" clId="{F9BF1D5C-9AA5-4364-A68F-98EF62080DE5}" dt="2019-12-17T05:54:49.156" v="1052" actId="14100"/>
          <ac:cxnSpMkLst>
            <pc:docMk/>
            <pc:sldMk cId="2084595932" sldId="290"/>
            <ac:cxnSpMk id="6" creationId="{39021EA2-A0F0-4CB1-B73C-FA4210FE9318}"/>
          </ac:cxnSpMkLst>
        </pc:cxnChg>
      </pc:sldChg>
      <pc:sldChg chg="addSp modSp add mod">
        <pc:chgData name="Still Hsu" userId="4ca04788c324ab33" providerId="LiveId" clId="{F9BF1D5C-9AA5-4364-A68F-98EF62080DE5}" dt="2019-12-17T05:57:14.331" v="1073" actId="1582"/>
        <pc:sldMkLst>
          <pc:docMk/>
          <pc:sldMk cId="1500559753" sldId="291"/>
        </pc:sldMkLst>
        <pc:spChg chg="add mod">
          <ac:chgData name="Still Hsu" userId="4ca04788c324ab33" providerId="LiveId" clId="{F9BF1D5C-9AA5-4364-A68F-98EF62080DE5}" dt="2019-12-17T05:57:14.331" v="1073" actId="1582"/>
          <ac:spMkLst>
            <pc:docMk/>
            <pc:sldMk cId="1500559753" sldId="291"/>
            <ac:spMk id="10" creationId="{C4C925C1-44F6-4181-B87C-96A7B5179BE5}"/>
          </ac:spMkLst>
        </pc:spChg>
        <pc:picChg chg="mod modCrop">
          <ac:chgData name="Still Hsu" userId="4ca04788c324ab33" providerId="LiveId" clId="{F9BF1D5C-9AA5-4364-A68F-98EF62080DE5}" dt="2019-12-17T05:55:45.236" v="1057" actId="1076"/>
          <ac:picMkLst>
            <pc:docMk/>
            <pc:sldMk cId="1500559753" sldId="291"/>
            <ac:picMk id="5" creationId="{C77DACAD-460F-48A7-8685-22417CAF6DA9}"/>
          </ac:picMkLst>
        </pc:picChg>
        <pc:cxnChg chg="add mod">
          <ac:chgData name="Still Hsu" userId="4ca04788c324ab33" providerId="LiveId" clId="{F9BF1D5C-9AA5-4364-A68F-98EF62080DE5}" dt="2019-12-17T05:56:56.353" v="1071" actId="1582"/>
          <ac:cxnSpMkLst>
            <pc:docMk/>
            <pc:sldMk cId="1500559753" sldId="291"/>
            <ac:cxnSpMk id="6" creationId="{C259CA71-B761-4289-A727-C8745FAE576E}"/>
          </ac:cxnSpMkLst>
        </pc:cxnChg>
        <pc:cxnChg chg="add mod">
          <ac:chgData name="Still Hsu" userId="4ca04788c324ab33" providerId="LiveId" clId="{F9BF1D5C-9AA5-4364-A68F-98EF62080DE5}" dt="2019-12-17T05:56:56.353" v="1071" actId="1582"/>
          <ac:cxnSpMkLst>
            <pc:docMk/>
            <pc:sldMk cId="1500559753" sldId="291"/>
            <ac:cxnSpMk id="7" creationId="{3298A415-BD8D-45ED-BB26-43448876980C}"/>
          </ac:cxnSpMkLst>
        </pc:cxnChg>
      </pc:sldChg>
      <pc:sldChg chg="addSp delSp modSp new del mod setBg">
        <pc:chgData name="Still Hsu" userId="4ca04788c324ab33" providerId="LiveId" clId="{F9BF1D5C-9AA5-4364-A68F-98EF62080DE5}" dt="2019-12-17T06:13:26.144" v="1092" actId="47"/>
        <pc:sldMkLst>
          <pc:docMk/>
          <pc:sldMk cId="1872982691" sldId="292"/>
        </pc:sldMkLst>
        <pc:spChg chg="del">
          <ac:chgData name="Still Hsu" userId="4ca04788c324ab33" providerId="LiveId" clId="{F9BF1D5C-9AA5-4364-A68F-98EF62080DE5}" dt="2019-12-17T06:02:07.667" v="1076" actId="26606"/>
          <ac:spMkLst>
            <pc:docMk/>
            <pc:sldMk cId="1872982691" sldId="292"/>
            <ac:spMk id="2" creationId="{70567DB0-01B8-4CB6-897E-920EEFC6F2E8}"/>
          </ac:spMkLst>
        </pc:spChg>
        <pc:spChg chg="del">
          <ac:chgData name="Still Hsu" userId="4ca04788c324ab33" providerId="LiveId" clId="{F9BF1D5C-9AA5-4364-A68F-98EF62080DE5}" dt="2019-12-17T06:02:07.667" v="1076" actId="26606"/>
          <ac:spMkLst>
            <pc:docMk/>
            <pc:sldMk cId="1872982691" sldId="292"/>
            <ac:spMk id="3" creationId="{ABA4ABB2-D721-45FC-A91B-0FFC109509FF}"/>
          </ac:spMkLst>
        </pc:spChg>
        <pc:spChg chg="add del mod">
          <ac:chgData name="Still Hsu" userId="4ca04788c324ab33" providerId="LiveId" clId="{F9BF1D5C-9AA5-4364-A68F-98EF62080DE5}" dt="2019-12-17T06:12:12.293" v="1082"/>
          <ac:spMkLst>
            <pc:docMk/>
            <pc:sldMk cId="1872982691" sldId="292"/>
            <ac:spMk id="6" creationId="{A7DB0B76-98AE-4C5C-A7A6-057CE616D323}"/>
          </ac:spMkLst>
        </pc:spChg>
        <pc:spChg chg="add del">
          <ac:chgData name="Still Hsu" userId="4ca04788c324ab33" providerId="LiveId" clId="{F9BF1D5C-9AA5-4364-A68F-98EF62080DE5}" dt="2019-12-17T06:12:14.387" v="1083" actId="26606"/>
          <ac:spMkLst>
            <pc:docMk/>
            <pc:sldMk cId="1872982691" sldId="292"/>
            <ac:spMk id="9" creationId="{6A01907A-BF04-440F-BA0D-49BC9627344C}"/>
          </ac:spMkLst>
        </pc:spChg>
        <pc:spChg chg="add">
          <ac:chgData name="Still Hsu" userId="4ca04788c324ab33" providerId="LiveId" clId="{F9BF1D5C-9AA5-4364-A68F-98EF62080DE5}" dt="2019-12-17T06:12:14.387" v="1083" actId="26606"/>
          <ac:spMkLst>
            <pc:docMk/>
            <pc:sldMk cId="1872982691" sldId="292"/>
            <ac:spMk id="14" creationId="{6A01907A-BF04-440F-BA0D-49BC9627344C}"/>
          </ac:spMkLst>
        </pc:spChg>
        <pc:picChg chg="add del mod">
          <ac:chgData name="Still Hsu" userId="4ca04788c324ab33" providerId="LiveId" clId="{F9BF1D5C-9AA5-4364-A68F-98EF62080DE5}" dt="2019-12-17T06:03:27.607" v="1081" actId="478"/>
          <ac:picMkLst>
            <pc:docMk/>
            <pc:sldMk cId="1872982691" sldId="292"/>
            <ac:picMk id="4" creationId="{B922B22C-ECDC-4D34-BA2D-289E0D1FF394}"/>
          </ac:picMkLst>
        </pc:picChg>
        <pc:picChg chg="add mod">
          <ac:chgData name="Still Hsu" userId="4ca04788c324ab33" providerId="LiveId" clId="{F9BF1D5C-9AA5-4364-A68F-98EF62080DE5}" dt="2019-12-17T06:12:14.574" v="1085" actId="962"/>
          <ac:picMkLst>
            <pc:docMk/>
            <pc:sldMk cId="1872982691" sldId="292"/>
            <ac:picMk id="8" creationId="{3A226CA3-4DC3-4CB5-8854-9F98B8F4DC2C}"/>
          </ac:picMkLst>
        </pc:picChg>
      </pc:sldChg>
      <pc:sldChg chg="addSp delSp modSp add mod setBg setClrOvrMap">
        <pc:chgData name="Still Hsu" userId="4ca04788c324ab33" providerId="LiveId" clId="{F9BF1D5C-9AA5-4364-A68F-98EF62080DE5}" dt="2019-12-17T06:13:38.376" v="1099" actId="26606"/>
        <pc:sldMkLst>
          <pc:docMk/>
          <pc:sldMk cId="498300297" sldId="293"/>
        </pc:sldMkLst>
        <pc:spChg chg="add del mod">
          <ac:chgData name="Still Hsu" userId="4ca04788c324ab33" providerId="LiveId" clId="{F9BF1D5C-9AA5-4364-A68F-98EF62080DE5}" dt="2019-12-17T06:12:57.532" v="1090"/>
          <ac:spMkLst>
            <pc:docMk/>
            <pc:sldMk cId="498300297" sldId="293"/>
            <ac:spMk id="3" creationId="{43B1D326-8134-4757-BB65-ECC2012EBC21}"/>
          </ac:spMkLst>
        </pc:spChg>
        <pc:spChg chg="add del mod">
          <ac:chgData name="Still Hsu" userId="4ca04788c324ab33" providerId="LiveId" clId="{F9BF1D5C-9AA5-4364-A68F-98EF62080DE5}" dt="2019-12-17T06:13:38.376" v="1099" actId="26606"/>
          <ac:spMkLst>
            <pc:docMk/>
            <pc:sldMk cId="498300297" sldId="293"/>
            <ac:spMk id="6" creationId="{7F5348FC-7FF0-43B0-8D23-DF053BE901CB}"/>
          </ac:spMkLst>
        </pc:spChg>
        <pc:spChg chg="del">
          <ac:chgData name="Still Hsu" userId="4ca04788c324ab33" providerId="LiveId" clId="{F9BF1D5C-9AA5-4364-A68F-98EF62080DE5}" dt="2019-12-17T06:12:22.907" v="1088" actId="26606"/>
          <ac:spMkLst>
            <pc:docMk/>
            <pc:sldMk cId="498300297" sldId="293"/>
            <ac:spMk id="14" creationId="{6A01907A-BF04-440F-BA0D-49BC9627344C}"/>
          </ac:spMkLst>
        </pc:spChg>
        <pc:spChg chg="add del">
          <ac:chgData name="Still Hsu" userId="4ca04788c324ab33" providerId="LiveId" clId="{F9BF1D5C-9AA5-4364-A68F-98EF62080DE5}" dt="2019-12-17T06:13:38.376" v="1099" actId="26606"/>
          <ac:spMkLst>
            <pc:docMk/>
            <pc:sldMk cId="498300297" sldId="293"/>
            <ac:spMk id="19" creationId="{6A01907A-BF04-440F-BA0D-49BC9627344C}"/>
          </ac:spMkLst>
        </pc:spChg>
        <pc:spChg chg="add del">
          <ac:chgData name="Still Hsu" userId="4ca04788c324ab33" providerId="LiveId" clId="{F9BF1D5C-9AA5-4364-A68F-98EF62080DE5}" dt="2019-12-17T06:13:38.069" v="1096" actId="26606"/>
          <ac:spMkLst>
            <pc:docMk/>
            <pc:sldMk cId="498300297" sldId="293"/>
            <ac:spMk id="24" creationId="{54C1EE6B-C083-4C1C-8B8B-609D7C6644F9}"/>
          </ac:spMkLst>
        </pc:spChg>
        <pc:spChg chg="add del">
          <ac:chgData name="Still Hsu" userId="4ca04788c324ab33" providerId="LiveId" clId="{F9BF1D5C-9AA5-4364-A68F-98EF62080DE5}" dt="2019-12-17T06:13:38.371" v="1098" actId="26606"/>
          <ac:spMkLst>
            <pc:docMk/>
            <pc:sldMk cId="498300297" sldId="293"/>
            <ac:spMk id="26" creationId="{7B8FAACC-353E-4F84-BA62-A5514185D9A9}"/>
          </ac:spMkLst>
        </pc:spChg>
        <pc:spChg chg="add del">
          <ac:chgData name="Still Hsu" userId="4ca04788c324ab33" providerId="LiveId" clId="{F9BF1D5C-9AA5-4364-A68F-98EF62080DE5}" dt="2019-12-17T06:13:38.371" v="1098" actId="26606"/>
          <ac:spMkLst>
            <pc:docMk/>
            <pc:sldMk cId="498300297" sldId="293"/>
            <ac:spMk id="27" creationId="{A416E3E5-5186-46A4-AFBD-337387D3163D}"/>
          </ac:spMkLst>
        </pc:spChg>
        <pc:spChg chg="add del">
          <ac:chgData name="Still Hsu" userId="4ca04788c324ab33" providerId="LiveId" clId="{F9BF1D5C-9AA5-4364-A68F-98EF62080DE5}" dt="2019-12-17T06:13:38.371" v="1098" actId="26606"/>
          <ac:spMkLst>
            <pc:docMk/>
            <pc:sldMk cId="498300297" sldId="293"/>
            <ac:spMk id="28" creationId="{7F5348FC-7FF0-43B0-8D23-DF053BE901CB}"/>
          </ac:spMkLst>
        </pc:spChg>
        <pc:spChg chg="add">
          <ac:chgData name="Still Hsu" userId="4ca04788c324ab33" providerId="LiveId" clId="{F9BF1D5C-9AA5-4364-A68F-98EF62080DE5}" dt="2019-12-17T06:13:38.376" v="1099" actId="26606"/>
          <ac:spMkLst>
            <pc:docMk/>
            <pc:sldMk cId="498300297" sldId="293"/>
            <ac:spMk id="30" creationId="{6A01907A-BF04-440F-BA0D-49BC9627344C}"/>
          </ac:spMkLst>
        </pc:spChg>
        <pc:picChg chg="add del mod">
          <ac:chgData name="Still Hsu" userId="4ca04788c324ab33" providerId="LiveId" clId="{F9BF1D5C-9AA5-4364-A68F-98EF62080DE5}" dt="2019-12-17T06:13:29.963" v="1093" actId="478"/>
          <ac:picMkLst>
            <pc:docMk/>
            <pc:sldMk cId="498300297" sldId="293"/>
            <ac:picMk id="4" creationId="{A2441B0C-0B60-4717-BAFC-057258F217AC}"/>
          </ac:picMkLst>
        </pc:picChg>
        <pc:picChg chg="add mod">
          <ac:chgData name="Still Hsu" userId="4ca04788c324ab33" providerId="LiveId" clId="{F9BF1D5C-9AA5-4364-A68F-98EF62080DE5}" dt="2019-12-17T06:13:38.376" v="1099" actId="26606"/>
          <ac:picMkLst>
            <pc:docMk/>
            <pc:sldMk cId="498300297" sldId="293"/>
            <ac:picMk id="7" creationId="{E6643CCA-500F-4F31-A999-38811DD97D56}"/>
          </ac:picMkLst>
        </pc:picChg>
        <pc:picChg chg="del mod modCrop">
          <ac:chgData name="Still Hsu" userId="4ca04788c324ab33" providerId="LiveId" clId="{F9BF1D5C-9AA5-4364-A68F-98EF62080DE5}" dt="2019-12-17T06:12:56.729" v="1089" actId="478"/>
          <ac:picMkLst>
            <pc:docMk/>
            <pc:sldMk cId="498300297" sldId="293"/>
            <ac:picMk id="8" creationId="{3A226CA3-4DC3-4CB5-8854-9F98B8F4DC2C}"/>
          </ac:picMkLst>
        </pc:picChg>
      </pc:sldChg>
      <pc:sldChg chg="addSp delSp modSp add del mod">
        <pc:chgData name="Still Hsu" userId="4ca04788c324ab33" providerId="LiveId" clId="{F9BF1D5C-9AA5-4364-A68F-98EF62080DE5}" dt="2019-12-17T06:03:15.695" v="1080" actId="47"/>
        <pc:sldMkLst>
          <pc:docMk/>
          <pc:sldMk cId="4274599554" sldId="293"/>
        </pc:sldMkLst>
        <pc:spChg chg="del">
          <ac:chgData name="Still Hsu" userId="4ca04788c324ab33" providerId="LiveId" clId="{F9BF1D5C-9AA5-4364-A68F-98EF62080DE5}" dt="2019-12-17T06:02:19.275" v="1079" actId="26606"/>
          <ac:spMkLst>
            <pc:docMk/>
            <pc:sldMk cId="4274599554" sldId="293"/>
            <ac:spMk id="9" creationId="{6A01907A-BF04-440F-BA0D-49BC9627344C}"/>
          </ac:spMkLst>
        </pc:spChg>
        <pc:spChg chg="add">
          <ac:chgData name="Still Hsu" userId="4ca04788c324ab33" providerId="LiveId" clId="{F9BF1D5C-9AA5-4364-A68F-98EF62080DE5}" dt="2019-12-17T06:02:19.275" v="1079" actId="26606"/>
          <ac:spMkLst>
            <pc:docMk/>
            <pc:sldMk cId="4274599554" sldId="293"/>
            <ac:spMk id="14" creationId="{6A01907A-BF04-440F-BA0D-49BC9627344C}"/>
          </ac:spMkLst>
        </pc:spChg>
        <pc:picChg chg="mod modCrop">
          <ac:chgData name="Still Hsu" userId="4ca04788c324ab33" providerId="LiveId" clId="{F9BF1D5C-9AA5-4364-A68F-98EF62080DE5}" dt="2019-12-17T06:02:19.275" v="1079" actId="26606"/>
          <ac:picMkLst>
            <pc:docMk/>
            <pc:sldMk cId="4274599554" sldId="293"/>
            <ac:picMk id="4" creationId="{B922B22C-ECDC-4D34-BA2D-289E0D1FF394}"/>
          </ac:picMkLst>
        </pc:picChg>
      </pc:sldChg>
      <pc:sldChg chg="addSp delSp modSp add mod">
        <pc:chgData name="Still Hsu" userId="4ca04788c324ab33" providerId="LiveId" clId="{F9BF1D5C-9AA5-4364-A68F-98EF62080DE5}" dt="2019-12-17T06:14:04.129" v="1107" actId="26606"/>
        <pc:sldMkLst>
          <pc:docMk/>
          <pc:sldMk cId="2329313038" sldId="294"/>
        </pc:sldMkLst>
        <pc:spChg chg="add del mod">
          <ac:chgData name="Still Hsu" userId="4ca04788c324ab33" providerId="LiveId" clId="{F9BF1D5C-9AA5-4364-A68F-98EF62080DE5}" dt="2019-12-17T06:13:54.937" v="1104" actId="478"/>
          <ac:spMkLst>
            <pc:docMk/>
            <pc:sldMk cId="2329313038" sldId="294"/>
            <ac:spMk id="3" creationId="{559806B8-DB97-43BC-9927-F506E5088C78}"/>
          </ac:spMkLst>
        </pc:spChg>
        <pc:spChg chg="del">
          <ac:chgData name="Still Hsu" userId="4ca04788c324ab33" providerId="LiveId" clId="{F9BF1D5C-9AA5-4364-A68F-98EF62080DE5}" dt="2019-12-17T06:14:04.129" v="1107" actId="26606"/>
          <ac:spMkLst>
            <pc:docMk/>
            <pc:sldMk cId="2329313038" sldId="294"/>
            <ac:spMk id="30" creationId="{6A01907A-BF04-440F-BA0D-49BC9627344C}"/>
          </ac:spMkLst>
        </pc:spChg>
        <pc:spChg chg="add">
          <ac:chgData name="Still Hsu" userId="4ca04788c324ab33" providerId="LiveId" clId="{F9BF1D5C-9AA5-4364-A68F-98EF62080DE5}" dt="2019-12-17T06:14:04.129" v="1107" actId="26606"/>
          <ac:spMkLst>
            <pc:docMk/>
            <pc:sldMk cId="2329313038" sldId="294"/>
            <ac:spMk id="35" creationId="{6A01907A-BF04-440F-BA0D-49BC9627344C}"/>
          </ac:spMkLst>
        </pc:spChg>
        <pc:picChg chg="add del mod">
          <ac:chgData name="Still Hsu" userId="4ca04788c324ab33" providerId="LiveId" clId="{F9BF1D5C-9AA5-4364-A68F-98EF62080DE5}" dt="2019-12-17T06:13:51.138" v="1103"/>
          <ac:picMkLst>
            <pc:docMk/>
            <pc:sldMk cId="2329313038" sldId="294"/>
            <ac:picMk id="5" creationId="{6D784E2F-51E9-47E2-A567-57FEFA023B36}"/>
          </ac:picMkLst>
        </pc:picChg>
        <pc:picChg chg="add del mod modCrop">
          <ac:chgData name="Still Hsu" userId="4ca04788c324ab33" providerId="LiveId" clId="{F9BF1D5C-9AA5-4364-A68F-98EF62080DE5}" dt="2019-12-17T06:14:04.129" v="1107" actId="26606"/>
          <ac:picMkLst>
            <pc:docMk/>
            <pc:sldMk cId="2329313038" sldId="294"/>
            <ac:picMk id="7" creationId="{E6643CCA-500F-4F31-A999-38811DD97D56}"/>
          </ac:picMkLst>
        </pc:picChg>
      </pc:sldChg>
      <pc:sldChg chg="addSp delSp modSp new mod setBg">
        <pc:chgData name="Still Hsu" userId="4ca04788c324ab33" providerId="LiveId" clId="{F9BF1D5C-9AA5-4364-A68F-98EF62080DE5}" dt="2019-12-17T06:15:07.005" v="1113" actId="27614"/>
        <pc:sldMkLst>
          <pc:docMk/>
          <pc:sldMk cId="2345980801" sldId="295"/>
        </pc:sldMkLst>
        <pc:spChg chg="del">
          <ac:chgData name="Still Hsu" userId="4ca04788c324ab33" providerId="LiveId" clId="{F9BF1D5C-9AA5-4364-A68F-98EF62080DE5}" dt="2019-12-17T06:14:48.061" v="1110" actId="26606"/>
          <ac:spMkLst>
            <pc:docMk/>
            <pc:sldMk cId="2345980801" sldId="295"/>
            <ac:spMk id="2" creationId="{DB1042CC-FF03-4616-ABEC-AD678CB61E13}"/>
          </ac:spMkLst>
        </pc:spChg>
        <pc:spChg chg="del">
          <ac:chgData name="Still Hsu" userId="4ca04788c324ab33" providerId="LiveId" clId="{F9BF1D5C-9AA5-4364-A68F-98EF62080DE5}" dt="2019-12-17T06:14:46.172" v="1109"/>
          <ac:spMkLst>
            <pc:docMk/>
            <pc:sldMk cId="2345980801" sldId="295"/>
            <ac:spMk id="3" creationId="{1C558F8C-A39F-4827-9DE2-B391439CAC09}"/>
          </ac:spMkLst>
        </pc:spChg>
        <pc:spChg chg="add del">
          <ac:chgData name="Still Hsu" userId="4ca04788c324ab33" providerId="LiveId" clId="{F9BF1D5C-9AA5-4364-A68F-98EF62080DE5}" dt="2019-12-17T06:15:02.554" v="1112" actId="26606"/>
          <ac:spMkLst>
            <pc:docMk/>
            <pc:sldMk cId="2345980801" sldId="295"/>
            <ac:spMk id="9" creationId="{6A01907A-BF04-440F-BA0D-49BC9627344C}"/>
          </ac:spMkLst>
        </pc:spChg>
        <pc:spChg chg="add">
          <ac:chgData name="Still Hsu" userId="4ca04788c324ab33" providerId="LiveId" clId="{F9BF1D5C-9AA5-4364-A68F-98EF62080DE5}" dt="2019-12-17T06:15:02.554" v="1112" actId="26606"/>
          <ac:spMkLst>
            <pc:docMk/>
            <pc:sldMk cId="2345980801" sldId="295"/>
            <ac:spMk id="14" creationId="{6A01907A-BF04-440F-BA0D-49BC9627344C}"/>
          </ac:spMkLst>
        </pc:spChg>
        <pc:picChg chg="add mod modCrop">
          <ac:chgData name="Still Hsu" userId="4ca04788c324ab33" providerId="LiveId" clId="{F9BF1D5C-9AA5-4364-A68F-98EF62080DE5}" dt="2019-12-17T06:15:07.005" v="1113" actId="27614"/>
          <ac:picMkLst>
            <pc:docMk/>
            <pc:sldMk cId="2345980801" sldId="295"/>
            <ac:picMk id="4" creationId="{CF50B7F3-657E-4886-92FD-308716067680}"/>
          </ac:picMkLst>
        </pc:picChg>
      </pc:sldChg>
      <pc:sldChg chg="new">
        <pc:chgData name="Still Hsu" userId="4ca04788c324ab33" providerId="LiveId" clId="{F9BF1D5C-9AA5-4364-A68F-98EF62080DE5}" dt="2019-12-17T06:15:46.608" v="1114" actId="680"/>
        <pc:sldMkLst>
          <pc:docMk/>
          <pc:sldMk cId="3042939350" sldId="29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D077-81DF-4C47-B8D3-463754DD8EDC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0B96B-DB0D-418D-86EE-0D4A28A72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22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D077-81DF-4C47-B8D3-463754DD8EDC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0B96B-DB0D-418D-86EE-0D4A28A72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48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D077-81DF-4C47-B8D3-463754DD8EDC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0B96B-DB0D-418D-86EE-0D4A28A72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17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D077-81DF-4C47-B8D3-463754DD8EDC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0B96B-DB0D-418D-86EE-0D4A28A72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03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D077-81DF-4C47-B8D3-463754DD8EDC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0B96B-DB0D-418D-86EE-0D4A28A72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985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D077-81DF-4C47-B8D3-463754DD8EDC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0B96B-DB0D-418D-86EE-0D4A28A72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4659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 anchor="t">
            <a:normAutofit/>
          </a:bodyPr>
          <a:lstStyle>
            <a:lvl1pPr>
              <a:defRPr sz="2400">
                <a:latin typeface="Raleway" panose="020B0503030101060003" pitchFamily="34" charset="0"/>
              </a:defRPr>
            </a:lvl1pPr>
            <a:lvl2pPr>
              <a:defRPr sz="2000">
                <a:latin typeface="Raleway" panose="020B0503030101060003" pitchFamily="34" charset="0"/>
              </a:defRPr>
            </a:lvl2pPr>
            <a:lvl3pPr>
              <a:defRPr sz="1800">
                <a:latin typeface="Raleway" panose="020B0503030101060003" pitchFamily="34" charset="0"/>
              </a:defRPr>
            </a:lvl3pPr>
            <a:lvl4pPr>
              <a:defRPr sz="1600">
                <a:latin typeface="Raleway" panose="020B0503030101060003" pitchFamily="34" charset="0"/>
              </a:defRPr>
            </a:lvl4pPr>
            <a:lvl5pPr>
              <a:defRPr sz="1600">
                <a:latin typeface="Raleway" panose="020B05030301010600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D077-81DF-4C47-B8D3-463754DD8EDC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0B96B-DB0D-418D-86EE-0D4A28A72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598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D077-81DF-4C47-B8D3-463754DD8EDC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0B96B-DB0D-418D-86EE-0D4A28A72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030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D077-81DF-4C47-B8D3-463754DD8EDC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0B96B-DB0D-418D-86EE-0D4A28A72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464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D077-81DF-4C47-B8D3-463754DD8EDC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0B96B-DB0D-418D-86EE-0D4A28A72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3380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D077-81DF-4C47-B8D3-463754DD8EDC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0B96B-DB0D-418D-86EE-0D4A28A72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697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D077-81DF-4C47-B8D3-463754DD8EDC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0B96B-DB0D-418D-86EE-0D4A28A72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48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D077-81DF-4C47-B8D3-463754DD8EDC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0B96B-DB0D-418D-86EE-0D4A28A72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339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AA4D077-81DF-4C47-B8D3-463754DD8EDC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3C0B96B-DB0D-418D-86EE-0D4A28A72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0134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AA4D077-81DF-4C47-B8D3-463754DD8EDC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3C0B96B-DB0D-418D-86EE-0D4A28A72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3160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nternetwache/GitTools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s4Gp4xoaeA" TargetMode="External"/><Relationship Id="rId2" Type="http://schemas.openxmlformats.org/officeDocument/2006/relationships/hyperlink" Target="https://www.owasp.org/index.php/Testing_for_Local_File_Inclus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google.com/presentation/d/1ixw03l60ayEZY__xgEkph80cz8ebokemAtjeWeORJ0E/edit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C41F8-144D-4016-B1A6-DF7584B865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常見網頁攻擊手法 </a:t>
            </a:r>
            <a:r>
              <a:rPr lang="en-US" altLang="zh-TW" dirty="0"/>
              <a:t>– Part 1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C20564-E262-498B-A6F4-EF190214B2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Still Hsu</a:t>
            </a:r>
          </a:p>
        </p:txBody>
      </p:sp>
    </p:spTree>
    <p:extLst>
      <p:ext uri="{BB962C8B-B14F-4D97-AF65-F5344CB8AC3E}">
        <p14:creationId xmlns:p14="http://schemas.microsoft.com/office/powerpoint/2010/main" val="473394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63609-A410-4673-842A-A901BFFDA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分析目標</a:t>
            </a:r>
            <a:r>
              <a:rPr lang="en-US" altLang="zh-TW" dirty="0"/>
              <a:t>URL</a:t>
            </a:r>
            <a:r>
              <a:rPr lang="zh-TW" altLang="en-US" dirty="0"/>
              <a:t>步驟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2D141-9A78-4F8E-B87F-17C5A0FF8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確定可以跳離後</a:t>
            </a:r>
            <a:r>
              <a:rPr lang="en-US" altLang="zh-TW" dirty="0"/>
              <a:t>…</a:t>
            </a:r>
          </a:p>
          <a:p>
            <a:pPr lvl="1"/>
            <a:r>
              <a:rPr lang="zh-TW" altLang="en-US" dirty="0"/>
              <a:t>測試作業系統常見檔案</a:t>
            </a:r>
            <a:endParaRPr lang="en-US" altLang="zh-TW" dirty="0"/>
          </a:p>
          <a:p>
            <a:pPr lvl="1"/>
            <a:r>
              <a:rPr lang="en-US" altLang="zh-TW" dirty="0"/>
              <a:t>Linux </a:t>
            </a:r>
            <a:r>
              <a:rPr lang="zh-TW" altLang="en-US" dirty="0"/>
              <a:t>帳號資訊檔案</a:t>
            </a:r>
            <a:r>
              <a:rPr lang="en-US" altLang="zh-TW" dirty="0"/>
              <a:t>	</a:t>
            </a:r>
            <a:r>
              <a:rPr lang="en-US" altLang="zh-TW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</a:t>
            </a:r>
            <a:r>
              <a:rPr lang="en-US" altLang="zh-TW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etc</a:t>
            </a:r>
            <a:r>
              <a:rPr lang="en-US" altLang="zh-TW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/passwd</a:t>
            </a:r>
          </a:p>
          <a:p>
            <a:pPr lvl="1"/>
            <a:r>
              <a:rPr lang="en-US" altLang="zh-TW" dirty="0"/>
              <a:t>Windows win.ini</a:t>
            </a:r>
            <a:r>
              <a:rPr lang="zh-TW" altLang="en-US" dirty="0"/>
              <a:t> 檔</a:t>
            </a:r>
            <a:r>
              <a:rPr lang="en-US" altLang="zh-TW" dirty="0"/>
              <a:t>	</a:t>
            </a:r>
            <a:r>
              <a:rPr lang="en-US" altLang="zh-TW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/Windows/win.ini </a:t>
            </a:r>
            <a:r>
              <a:rPr lang="en-US" altLang="zh-TW" dirty="0">
                <a:solidFill>
                  <a:schemeClr val="tx1">
                    <a:lumMod val="6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zh-TW" altLang="en-US" dirty="0">
                <a:solidFill>
                  <a:schemeClr val="tx1">
                    <a:lumMod val="65000"/>
                  </a:schemeClr>
                </a:solidFill>
                <a:latin typeface="Hack" panose="020B0609030202020204" pitchFamily="49" charset="0"/>
                <a:cs typeface="Hack" panose="020B0609030202020204" pitchFamily="49" charset="0"/>
              </a:rPr>
              <a:t>新版</a:t>
            </a:r>
            <a:r>
              <a:rPr lang="en-US" altLang="zh-TW" dirty="0">
                <a:solidFill>
                  <a:schemeClr val="tx1">
                    <a:lumMod val="6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Windows </a:t>
            </a:r>
            <a:r>
              <a:rPr lang="zh-TW" altLang="en-US" dirty="0">
                <a:solidFill>
                  <a:schemeClr val="tx1">
                    <a:lumMod val="65000"/>
                  </a:schemeClr>
                </a:solidFill>
                <a:latin typeface="Hack" panose="020B0609030202020204" pitchFamily="49" charset="0"/>
                <a:cs typeface="Hack" panose="020B0609030202020204" pitchFamily="49" charset="0"/>
              </a:rPr>
              <a:t>可能沒有此檔案</a:t>
            </a:r>
            <a:r>
              <a:rPr lang="en-US" altLang="zh-TW" dirty="0">
                <a:solidFill>
                  <a:schemeClr val="tx1">
                    <a:lumMod val="6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</a:t>
            </a:r>
          </a:p>
          <a:p>
            <a:pPr lvl="1"/>
            <a:r>
              <a:rPr lang="en-US" altLang="zh-TW" dirty="0"/>
              <a:t>Windows Hosts</a:t>
            </a:r>
            <a:r>
              <a:rPr lang="zh-TW" altLang="en-US" dirty="0"/>
              <a:t> 檔</a:t>
            </a:r>
            <a:r>
              <a:rPr lang="en-US" altLang="zh-TW" dirty="0"/>
              <a:t>	</a:t>
            </a:r>
            <a:r>
              <a:rPr lang="en-US" altLang="zh-TW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/Windows/System32/drivers/</a:t>
            </a:r>
            <a:r>
              <a:rPr lang="en-US" altLang="zh-TW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etc</a:t>
            </a:r>
            <a:r>
              <a:rPr lang="en-US" altLang="zh-TW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/hosts</a:t>
            </a:r>
          </a:p>
        </p:txBody>
      </p:sp>
    </p:spTree>
    <p:extLst>
      <p:ext uri="{BB962C8B-B14F-4D97-AF65-F5344CB8AC3E}">
        <p14:creationId xmlns:p14="http://schemas.microsoft.com/office/powerpoint/2010/main" val="17244865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A01907A-BF04-440F-BA0D-49BC96273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42233BE-4FCE-4154-9896-5BDD17A356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419" y="643467"/>
            <a:ext cx="516716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5997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14EFC-6429-4568-8390-A120C4CC2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防守方式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47038-A367-4DB6-95E4-09C50390C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000" b="1" dirty="0">
                <a:solidFill>
                  <a:schemeClr val="accent6"/>
                </a:solidFill>
              </a:rPr>
              <a:t>永遠永遠</a:t>
            </a:r>
            <a:endParaRPr lang="en-US" altLang="zh-TW" sz="6000" b="1" dirty="0">
              <a:solidFill>
                <a:schemeClr val="accent6"/>
              </a:solidFill>
            </a:endParaRPr>
          </a:p>
          <a:p>
            <a:pPr marL="0" indent="0" algn="ctr">
              <a:buNone/>
            </a:pPr>
            <a:r>
              <a:rPr lang="zh-TW" altLang="en-US" sz="4800" dirty="0"/>
              <a:t>都要</a:t>
            </a:r>
            <a:r>
              <a:rPr lang="zh-TW" altLang="en-US" sz="4800" dirty="0">
                <a:solidFill>
                  <a:schemeClr val="accent2"/>
                </a:solidFill>
              </a:rPr>
              <a:t>檢查</a:t>
            </a:r>
            <a:r>
              <a:rPr lang="zh-TW" altLang="en-US" sz="4800" dirty="0"/>
              <a:t>使用者提供的字串或資料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3038132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14EFC-6429-4568-8390-A120C4CC2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TW" altLang="en-US" dirty="0"/>
              <a:t>防守方式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47038-A367-4DB6-95E4-09C50390C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 anchor="t">
            <a:normAutofit/>
          </a:bodyPr>
          <a:lstStyle/>
          <a:p>
            <a:r>
              <a:rPr lang="zh-TW" altLang="en-US" dirty="0"/>
              <a:t>永遠永遠都要檢查使用者提供的字串或資料</a:t>
            </a:r>
            <a:endParaRPr lang="en-US" altLang="zh-TW" dirty="0"/>
          </a:p>
          <a:p>
            <a:pPr lvl="1"/>
            <a:r>
              <a:rPr lang="zh-TW" altLang="en-US" dirty="0"/>
              <a:t>過濾不相關或不安全字元</a:t>
            </a:r>
            <a:endParaRPr lang="en-US" altLang="zh-TW" dirty="0"/>
          </a:p>
          <a:p>
            <a:r>
              <a:rPr lang="zh-TW" altLang="en-US" dirty="0"/>
              <a:t>使用已知安全的</a:t>
            </a:r>
            <a:r>
              <a:rPr lang="en-US" altLang="zh-TW" dirty="0"/>
              <a:t>API</a:t>
            </a:r>
            <a:r>
              <a:rPr lang="zh-TW" altLang="en-US" dirty="0"/>
              <a:t>方法，且熟讀該函式的技術文件</a:t>
            </a:r>
            <a:endParaRPr lang="en-US" altLang="zh-TW" dirty="0"/>
          </a:p>
          <a:p>
            <a:pPr lvl="1"/>
            <a:r>
              <a:rPr lang="zh-TW" altLang="en-US" dirty="0"/>
              <a:t>不要自己硬幹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100739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14EFC-6429-4568-8390-A120C4CC2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TW" altLang="en-US" dirty="0"/>
              <a:t>防守方式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47038-A367-4DB6-95E4-09C50390C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 anchor="t">
            <a:normAutofit/>
          </a:bodyPr>
          <a:lstStyle/>
          <a:p>
            <a:r>
              <a:rPr lang="zh-TW" altLang="en-US" dirty="0"/>
              <a:t>使用已知安全的</a:t>
            </a:r>
            <a:r>
              <a:rPr lang="en-US" altLang="zh-TW" dirty="0"/>
              <a:t>API</a:t>
            </a:r>
            <a:r>
              <a:rPr lang="zh-TW" altLang="en-US" dirty="0"/>
              <a:t>方法</a:t>
            </a:r>
            <a:endParaRPr lang="en-US" altLang="zh-TW" dirty="0"/>
          </a:p>
          <a:p>
            <a:pPr lvl="1"/>
            <a:r>
              <a:rPr lang="en-US" altLang="zh-TW" dirty="0"/>
              <a:t>Node.JS </a:t>
            </a:r>
            <a:r>
              <a:rPr lang="zh-TW" altLang="en-US" dirty="0"/>
              <a:t>傳送檔案方式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sz="1700" dirty="0">
                <a:solidFill>
                  <a:schemeClr val="accent3"/>
                </a:solidFill>
              </a:rPr>
              <a:t>	✅</a:t>
            </a:r>
            <a:r>
              <a:rPr lang="en-US" altLang="zh-TW" sz="1700" dirty="0"/>
              <a:t>	</a:t>
            </a:r>
            <a:r>
              <a:rPr lang="en-US" sz="1700" dirty="0" err="1">
                <a:solidFill>
                  <a:srgbClr val="9CDCF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res</a:t>
            </a:r>
            <a:r>
              <a:rPr lang="en-US" sz="1700" dirty="0" err="1">
                <a:solidFill>
                  <a:srgbClr val="D4D4D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.</a:t>
            </a:r>
            <a:r>
              <a:rPr lang="en-US" sz="1700" dirty="0" err="1">
                <a:solidFill>
                  <a:schemeClr val="accent3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sendFile</a:t>
            </a:r>
            <a:r>
              <a:rPr lang="en-US" sz="1700" dirty="0">
                <a:solidFill>
                  <a:srgbClr val="D4D4D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sz="1700" dirty="0" err="1">
                <a:solidFill>
                  <a:srgbClr val="9CDCF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path</a:t>
            </a:r>
            <a:r>
              <a:rPr lang="en-US" sz="1700" dirty="0" err="1">
                <a:solidFill>
                  <a:srgbClr val="D4D4D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.</a:t>
            </a:r>
            <a:r>
              <a:rPr lang="en-US" sz="1700" dirty="0" err="1">
                <a:solidFill>
                  <a:schemeClr val="accent3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normalize</a:t>
            </a:r>
            <a:r>
              <a:rPr lang="en-US" sz="1700" dirty="0">
                <a:solidFill>
                  <a:srgbClr val="D4D4D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sz="1700" dirty="0">
                <a:solidFill>
                  <a:srgbClr val="CE9178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`</a:t>
            </a:r>
            <a:r>
              <a:rPr lang="en-US" sz="1700" dirty="0">
                <a:solidFill>
                  <a:srgbClr val="569CD6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${</a:t>
            </a:r>
            <a:r>
              <a:rPr lang="en-US" sz="1700" dirty="0">
                <a:solidFill>
                  <a:srgbClr val="9CDCF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__</a:t>
            </a:r>
            <a:r>
              <a:rPr lang="en-US" sz="1700" dirty="0" err="1">
                <a:solidFill>
                  <a:srgbClr val="9CDCF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dirname</a:t>
            </a:r>
            <a:r>
              <a:rPr lang="en-US" sz="1700" dirty="0">
                <a:solidFill>
                  <a:srgbClr val="569CD6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  <a:r>
              <a:rPr lang="en-US" sz="1700" dirty="0">
                <a:solidFill>
                  <a:srgbClr val="CE9178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</a:t>
            </a:r>
            <a:r>
              <a:rPr lang="en-US" sz="1700" dirty="0">
                <a:solidFill>
                  <a:srgbClr val="569CD6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${</a:t>
            </a:r>
            <a:r>
              <a:rPr lang="en-US" sz="1700" dirty="0" err="1">
                <a:solidFill>
                  <a:srgbClr val="9CDCF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userInput</a:t>
            </a:r>
            <a:r>
              <a:rPr lang="en-US" sz="1700" dirty="0">
                <a:solidFill>
                  <a:srgbClr val="569CD6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  <a:r>
              <a:rPr lang="en-US" sz="1700" dirty="0">
                <a:solidFill>
                  <a:srgbClr val="CE9178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`</a:t>
            </a:r>
            <a:r>
              <a:rPr lang="en-US" sz="1700" dirty="0">
                <a:solidFill>
                  <a:srgbClr val="D4D4D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))</a:t>
            </a:r>
          </a:p>
          <a:p>
            <a:pPr marL="0" indent="0">
              <a:buNone/>
            </a:pPr>
            <a:r>
              <a:rPr lang="en-US" altLang="zh-TW" sz="1700" dirty="0">
                <a:solidFill>
                  <a:schemeClr val="accent6"/>
                </a:solidFill>
              </a:rPr>
              <a:t>	❎</a:t>
            </a:r>
            <a:r>
              <a:rPr lang="en-US" altLang="zh-TW" sz="1700" dirty="0"/>
              <a:t>	</a:t>
            </a:r>
            <a:r>
              <a:rPr lang="en-US" sz="1700" dirty="0" err="1">
                <a:solidFill>
                  <a:srgbClr val="9CDCF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res</a:t>
            </a:r>
            <a:r>
              <a:rPr lang="en-US" sz="1700" dirty="0" err="1">
                <a:solidFill>
                  <a:srgbClr val="D4D4D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.</a:t>
            </a:r>
            <a:r>
              <a:rPr lang="en-US" sz="1700" dirty="0" err="1">
                <a:solidFill>
                  <a:schemeClr val="accent6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send</a:t>
            </a:r>
            <a:r>
              <a:rPr lang="en-US" sz="1700" dirty="0">
                <a:solidFill>
                  <a:srgbClr val="D4D4D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sz="1700" dirty="0" err="1">
                <a:solidFill>
                  <a:srgbClr val="9CDCF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fs</a:t>
            </a:r>
            <a:r>
              <a:rPr lang="en-US" sz="1700" dirty="0" err="1">
                <a:solidFill>
                  <a:srgbClr val="D4D4D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.</a:t>
            </a:r>
            <a:r>
              <a:rPr lang="en-US" sz="1700" dirty="0" err="1">
                <a:solidFill>
                  <a:srgbClr val="DCDCA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readFileSync</a:t>
            </a:r>
            <a:r>
              <a:rPr lang="en-US" sz="1700" dirty="0">
                <a:solidFill>
                  <a:srgbClr val="D4D4D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sz="1700" dirty="0" err="1">
                <a:solidFill>
                  <a:srgbClr val="9CDCF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path</a:t>
            </a:r>
            <a:r>
              <a:rPr lang="en-US" sz="1700" dirty="0" err="1">
                <a:solidFill>
                  <a:srgbClr val="D4D4D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.</a:t>
            </a:r>
            <a:r>
              <a:rPr lang="en-US" sz="1700" dirty="0" err="1">
                <a:solidFill>
                  <a:schemeClr val="accent6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resolve</a:t>
            </a:r>
            <a:r>
              <a:rPr lang="en-US" sz="1700" dirty="0">
                <a:solidFill>
                  <a:srgbClr val="D4D4D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sz="1700" dirty="0">
                <a:solidFill>
                  <a:srgbClr val="CE9178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`</a:t>
            </a:r>
            <a:r>
              <a:rPr lang="en-US" sz="1700" dirty="0">
                <a:solidFill>
                  <a:srgbClr val="569CD6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${</a:t>
            </a:r>
            <a:r>
              <a:rPr lang="en-US" sz="1700" dirty="0">
                <a:solidFill>
                  <a:srgbClr val="9CDCF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__</a:t>
            </a:r>
            <a:r>
              <a:rPr lang="en-US" sz="1700" dirty="0" err="1">
                <a:solidFill>
                  <a:srgbClr val="9CDCF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dirname</a:t>
            </a:r>
            <a:r>
              <a:rPr lang="en-US" sz="1700" dirty="0">
                <a:solidFill>
                  <a:srgbClr val="569CD6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  <a:r>
              <a:rPr lang="en-US" sz="1700" dirty="0">
                <a:solidFill>
                  <a:srgbClr val="CE9178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</a:t>
            </a:r>
            <a:r>
              <a:rPr lang="en-US" sz="1700" dirty="0">
                <a:solidFill>
                  <a:srgbClr val="569CD6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${</a:t>
            </a:r>
            <a:r>
              <a:rPr lang="en-US" sz="1700" dirty="0" err="1">
                <a:solidFill>
                  <a:srgbClr val="9CDCF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pathQuery</a:t>
            </a:r>
            <a:r>
              <a:rPr lang="en-US" sz="1700" dirty="0">
                <a:solidFill>
                  <a:srgbClr val="569CD6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  <a:r>
              <a:rPr lang="en-US" sz="1700" dirty="0">
                <a:solidFill>
                  <a:srgbClr val="CE9178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`</a:t>
            </a:r>
            <a:r>
              <a:rPr lang="en-US" sz="1700" dirty="0">
                <a:solidFill>
                  <a:srgbClr val="D4D4D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)))</a:t>
            </a:r>
            <a:endParaRPr lang="en-US" altLang="zh-TW" sz="17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457200" lvl="1" indent="0">
              <a:buNone/>
            </a:pPr>
            <a:r>
              <a:rPr lang="en-US" altLang="zh-TW" sz="1700" dirty="0">
                <a:solidFill>
                  <a:schemeClr val="accent1">
                    <a:lumMod val="7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ℹ</a:t>
            </a:r>
            <a:r>
              <a:rPr lang="en-US" altLang="zh-TW" sz="1700" dirty="0">
                <a:solidFill>
                  <a:schemeClr val="tx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	Express </a:t>
            </a:r>
            <a:r>
              <a:rPr lang="zh-TW" altLang="en-US" sz="1700" dirty="0">
                <a:solidFill>
                  <a:schemeClr val="tx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的</a:t>
            </a:r>
            <a:r>
              <a:rPr lang="en-US" altLang="zh-TW" sz="1700" dirty="0">
                <a:solidFill>
                  <a:schemeClr val="tx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TW" sz="1700" dirty="0" err="1">
                <a:solidFill>
                  <a:schemeClr val="tx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res.sendFile</a:t>
            </a:r>
            <a:r>
              <a:rPr lang="en-US" altLang="zh-TW" sz="1700" dirty="0">
                <a:solidFill>
                  <a:schemeClr val="tx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zh-TW" altLang="en-US" sz="1700" dirty="0">
                <a:solidFill>
                  <a:schemeClr val="tx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會拒絕目錄外的檔案</a:t>
            </a:r>
            <a:endParaRPr lang="en-US" altLang="zh-TW" sz="1700" dirty="0">
              <a:solidFill>
                <a:schemeClr val="tx2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457200" lvl="1" indent="0">
              <a:buNone/>
            </a:pPr>
            <a:r>
              <a:rPr lang="en-US" altLang="zh-TW" sz="1700" dirty="0">
                <a:solidFill>
                  <a:schemeClr val="accent1">
                    <a:lumMod val="7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ℹ</a:t>
            </a:r>
            <a:r>
              <a:rPr lang="en-US" altLang="zh-TW" sz="1700" dirty="0">
                <a:solidFill>
                  <a:schemeClr val="tx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	Node.JS </a:t>
            </a:r>
            <a:r>
              <a:rPr lang="zh-TW" altLang="en-US" sz="1700" dirty="0">
                <a:solidFill>
                  <a:schemeClr val="tx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的</a:t>
            </a:r>
            <a:r>
              <a:rPr lang="en-US" altLang="zh-TW" sz="1700" dirty="0">
                <a:solidFill>
                  <a:schemeClr val="tx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TW" sz="1700" dirty="0" err="1">
                <a:solidFill>
                  <a:schemeClr val="tx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path.normalize</a:t>
            </a:r>
            <a:r>
              <a:rPr lang="en-US" altLang="zh-TW" sz="1700" dirty="0">
                <a:solidFill>
                  <a:schemeClr val="tx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zh-TW" altLang="en-US" sz="1700" dirty="0">
                <a:solidFill>
                  <a:schemeClr val="tx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不會把</a:t>
            </a:r>
            <a:r>
              <a:rPr lang="en-US" altLang="zh-TW" sz="1700" dirty="0">
                <a:solidFill>
                  <a:schemeClr val="tx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../ </a:t>
            </a:r>
            <a:r>
              <a:rPr lang="zh-TW" altLang="en-US" sz="1700" dirty="0">
                <a:solidFill>
                  <a:schemeClr val="tx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當作回上層的意思</a:t>
            </a:r>
            <a:endParaRPr lang="en-US" altLang="zh-TW" sz="1700" dirty="0">
              <a:solidFill>
                <a:schemeClr val="tx2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endParaRPr lang="en-US" altLang="zh-TW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2918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8A93C-7407-417E-8A04-5C2E8252B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TW" altLang="en-US"/>
              <a:t>防守方式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C4C07-4D39-48CD-BC9B-362CA5BED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r>
              <a:rPr lang="zh-TW" altLang="en-US" dirty="0"/>
              <a:t>熟讀函式庫技術文件</a:t>
            </a:r>
            <a:endParaRPr lang="en-US" altLang="zh-TW" dirty="0"/>
          </a:p>
          <a:p>
            <a:pPr lvl="1"/>
            <a:r>
              <a:rPr lang="zh-TW" altLang="en-US" dirty="0"/>
              <a:t>特別注意官方的警告字樣</a:t>
            </a:r>
            <a:endParaRPr lang="en-US" altLang="zh-TW" dirty="0"/>
          </a:p>
          <a:p>
            <a:pPr lvl="1"/>
            <a:r>
              <a:rPr lang="zh-TW" altLang="en-US" dirty="0"/>
              <a:t>以下為</a:t>
            </a:r>
            <a:r>
              <a:rPr lang="en-US" altLang="zh-TW" dirty="0"/>
              <a:t>.NET (C#/VB.NET)</a:t>
            </a:r>
            <a:r>
              <a:rPr lang="zh-TW" altLang="en-US" dirty="0"/>
              <a:t> 範例</a:t>
            </a:r>
            <a:endParaRPr lang="en-US" altLang="zh-TW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7DACAD-460F-48A7-8685-22417CAF6D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96228" y="3850005"/>
            <a:ext cx="7799544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9948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8A93C-7407-417E-8A04-5C2E8252B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TW" altLang="en-US"/>
              <a:t>防守方式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C4C07-4D39-48CD-BC9B-362CA5BED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r>
              <a:rPr lang="zh-TW" altLang="en-US" dirty="0"/>
              <a:t>熟讀函式庫技術文件</a:t>
            </a:r>
            <a:endParaRPr lang="en-US" altLang="zh-TW" dirty="0"/>
          </a:p>
          <a:p>
            <a:pPr lvl="1"/>
            <a:r>
              <a:rPr lang="zh-TW" altLang="en-US" dirty="0"/>
              <a:t>特別注意官方的警告字樣</a:t>
            </a:r>
            <a:endParaRPr lang="en-US" altLang="zh-TW" dirty="0"/>
          </a:p>
          <a:p>
            <a:pPr lvl="1"/>
            <a:r>
              <a:rPr lang="zh-TW" altLang="en-US" dirty="0"/>
              <a:t>以下為</a:t>
            </a:r>
            <a:r>
              <a:rPr lang="en-US" altLang="zh-TW" dirty="0"/>
              <a:t>.NET (C#/VB.NET)</a:t>
            </a:r>
            <a:r>
              <a:rPr lang="zh-TW" altLang="en-US" dirty="0"/>
              <a:t> 範例</a:t>
            </a:r>
            <a:endParaRPr lang="en-US" altLang="zh-TW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7DACAD-460F-48A7-8685-22417CAF6D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784" b="55803"/>
          <a:stretch/>
        </p:blipFill>
        <p:spPr>
          <a:xfrm>
            <a:off x="565816" y="4241453"/>
            <a:ext cx="11060365" cy="161734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259CA71-B761-4289-A727-C8745FAE576E}"/>
              </a:ext>
            </a:extLst>
          </p:cNvPr>
          <p:cNvCxnSpPr/>
          <p:nvPr/>
        </p:nvCxnSpPr>
        <p:spPr>
          <a:xfrm>
            <a:off x="9153525" y="5162550"/>
            <a:ext cx="1990725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98A415-BD8D-45ED-BB26-43448876980C}"/>
              </a:ext>
            </a:extLst>
          </p:cNvPr>
          <p:cNvCxnSpPr>
            <a:cxnSpLocks/>
          </p:cNvCxnSpPr>
          <p:nvPr/>
        </p:nvCxnSpPr>
        <p:spPr>
          <a:xfrm>
            <a:off x="685800" y="5486400"/>
            <a:ext cx="3390900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4C925C1-44F6-4181-B87C-96A7B5179BE5}"/>
              </a:ext>
            </a:extLst>
          </p:cNvPr>
          <p:cNvSpPr/>
          <p:nvPr/>
        </p:nvSpPr>
        <p:spPr>
          <a:xfrm>
            <a:off x="4143375" y="5248275"/>
            <a:ext cx="3609975" cy="238123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597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8A93C-7407-417E-8A04-5C2E8252B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TW" altLang="en-US"/>
              <a:t>防守方式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C4C07-4D39-48CD-BC9B-362CA5BED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r>
              <a:rPr lang="zh-TW" altLang="en-US" dirty="0"/>
              <a:t>熟讀函式庫技術文件</a:t>
            </a:r>
            <a:endParaRPr lang="en-US" altLang="zh-TW" dirty="0"/>
          </a:p>
          <a:p>
            <a:pPr lvl="1"/>
            <a:r>
              <a:rPr lang="zh-TW" altLang="en-US" dirty="0"/>
              <a:t>特別注意官方的警告字樣</a:t>
            </a:r>
            <a:endParaRPr lang="en-US" altLang="zh-TW" dirty="0"/>
          </a:p>
          <a:p>
            <a:pPr lvl="1"/>
            <a:r>
              <a:rPr lang="zh-TW" altLang="en-US" dirty="0"/>
              <a:t>以下為</a:t>
            </a:r>
            <a:r>
              <a:rPr lang="en-US" altLang="zh-TW" dirty="0"/>
              <a:t>.NET (C#/VB.NET)</a:t>
            </a:r>
            <a:r>
              <a:rPr lang="zh-TW" altLang="en-US" dirty="0"/>
              <a:t> 範例</a:t>
            </a:r>
            <a:endParaRPr lang="en-US" altLang="zh-TW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7DACAD-460F-48A7-8685-22417CAF6D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" t="52586" r="3431" b="7921"/>
          <a:stretch/>
        </p:blipFill>
        <p:spPr>
          <a:xfrm>
            <a:off x="595537" y="4350995"/>
            <a:ext cx="11000923" cy="150780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9021EA2-A0F0-4CB1-B73C-FA4210FE9318}"/>
              </a:ext>
            </a:extLst>
          </p:cNvPr>
          <p:cNvCxnSpPr>
            <a:cxnSpLocks/>
          </p:cNvCxnSpPr>
          <p:nvPr/>
        </p:nvCxnSpPr>
        <p:spPr>
          <a:xfrm>
            <a:off x="4476750" y="5505450"/>
            <a:ext cx="6896536" cy="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5959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8A93C-7407-417E-8A04-5C2E8252B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防守方式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C4C07-4D39-48CD-BC9B-362CA5BED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熟讀函式庫技術文件</a:t>
            </a:r>
            <a:endParaRPr lang="en-US" altLang="zh-TW" dirty="0"/>
          </a:p>
          <a:p>
            <a:pPr lvl="1"/>
            <a:r>
              <a:rPr lang="zh-TW" altLang="en-US" dirty="0"/>
              <a:t>特別注意官方的警告字樣</a:t>
            </a:r>
            <a:endParaRPr lang="en-US" altLang="zh-TW" dirty="0"/>
          </a:p>
          <a:p>
            <a:pPr lvl="1"/>
            <a:r>
              <a:rPr lang="zh-TW" altLang="en-US" dirty="0"/>
              <a:t>以下假設</a:t>
            </a:r>
            <a:r>
              <a:rPr lang="en-US" altLang="zh-TW" dirty="0"/>
              <a:t> </a:t>
            </a:r>
            <a:r>
              <a:rPr lang="en-US" altLang="zh-TW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userInput</a:t>
            </a:r>
            <a:r>
              <a:rPr lang="en-US" altLang="zh-TW" dirty="0"/>
              <a:t> </a:t>
            </a:r>
            <a:r>
              <a:rPr lang="zh-TW" altLang="en-US" dirty="0"/>
              <a:t>是絕對路徑，如</a:t>
            </a:r>
            <a:r>
              <a:rPr lang="en-US" altLang="zh-TW" dirty="0"/>
              <a:t> </a:t>
            </a:r>
            <a:r>
              <a:rPr lang="en-US" altLang="zh-TW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C:\Windows\win.ini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chemeClr val="accent3"/>
                </a:solidFill>
              </a:rPr>
              <a:t>	✅</a:t>
            </a:r>
            <a:r>
              <a:rPr lang="en-US" altLang="zh-TW" sz="2000" dirty="0"/>
              <a:t>	</a:t>
            </a:r>
            <a:r>
              <a:rPr lang="en-US" sz="2000" dirty="0" err="1">
                <a:solidFill>
                  <a:srgbClr val="9CDCF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Path</a:t>
            </a:r>
            <a:r>
              <a:rPr lang="en-US" sz="2000" dirty="0" err="1">
                <a:solidFill>
                  <a:srgbClr val="D4D4D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Join</a:t>
            </a:r>
            <a:r>
              <a:rPr lang="en-US" sz="2000" dirty="0">
                <a:solidFill>
                  <a:srgbClr val="D4D4D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(@</a:t>
            </a:r>
            <a:r>
              <a:rPr lang="en-US" sz="2000" dirty="0">
                <a:solidFill>
                  <a:srgbClr val="CE9178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'C:\Images'</a:t>
            </a:r>
            <a:r>
              <a:rPr lang="en-US" sz="2000" dirty="0">
                <a:solidFill>
                  <a:srgbClr val="D4D4D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 </a:t>
            </a:r>
            <a:r>
              <a:rPr lang="en-US" sz="2000" dirty="0" err="1">
                <a:solidFill>
                  <a:srgbClr val="9CDCF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userInput</a:t>
            </a:r>
            <a:r>
              <a:rPr lang="en-US" sz="2000" dirty="0">
                <a:solidFill>
                  <a:srgbClr val="D4D4D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</a:t>
            </a:r>
            <a:endParaRPr lang="en-US" altLang="zh-TW" sz="20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457200" lvl="1" indent="0">
              <a:buNone/>
            </a:pP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ℹ</a:t>
            </a:r>
            <a:r>
              <a:rPr lang="en-US" altLang="zh-TW" dirty="0">
                <a:solidFill>
                  <a:schemeClr val="tx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	</a:t>
            </a:r>
            <a:r>
              <a:rPr lang="zh-TW" altLang="en-US" dirty="0">
                <a:solidFill>
                  <a:schemeClr val="tx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回傳字串 </a:t>
            </a:r>
            <a:r>
              <a:rPr lang="en-US" altLang="zh-TW" dirty="0">
                <a:solidFill>
                  <a:schemeClr val="tx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= </a:t>
            </a:r>
            <a:r>
              <a:rPr lang="en-US" altLang="zh-TW" dirty="0">
                <a:solidFill>
                  <a:schemeClr val="accent3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C:\Images\C:\Windows\win.ini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chemeClr val="accent6"/>
                </a:solidFill>
              </a:rPr>
              <a:t>	❎</a:t>
            </a:r>
            <a:r>
              <a:rPr lang="en-US" altLang="zh-TW" sz="2000" dirty="0"/>
              <a:t>	</a:t>
            </a:r>
            <a:r>
              <a:rPr lang="en-US" sz="2000" dirty="0" err="1">
                <a:solidFill>
                  <a:srgbClr val="9CDCF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Path</a:t>
            </a:r>
            <a:r>
              <a:rPr lang="en-US" sz="2000" dirty="0" err="1">
                <a:solidFill>
                  <a:srgbClr val="D4D4D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Combine</a:t>
            </a:r>
            <a:r>
              <a:rPr lang="en-US" sz="2000" dirty="0">
                <a:solidFill>
                  <a:srgbClr val="D4D4D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(@</a:t>
            </a:r>
            <a:r>
              <a:rPr lang="en-US" sz="2000" dirty="0">
                <a:solidFill>
                  <a:srgbClr val="CE9178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'C:\Images'</a:t>
            </a:r>
            <a:r>
              <a:rPr lang="en-US" sz="2000" dirty="0">
                <a:solidFill>
                  <a:srgbClr val="D4D4D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 </a:t>
            </a:r>
            <a:r>
              <a:rPr lang="en-US" sz="2000" dirty="0" err="1">
                <a:solidFill>
                  <a:srgbClr val="9CDCF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userInput</a:t>
            </a:r>
            <a:r>
              <a:rPr lang="en-US" sz="2000" dirty="0">
                <a:solidFill>
                  <a:srgbClr val="D4D4D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	ℹ</a:t>
            </a:r>
            <a:r>
              <a:rPr lang="en-US" altLang="zh-TW" sz="2000" dirty="0">
                <a:solidFill>
                  <a:schemeClr val="tx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	</a:t>
            </a:r>
            <a:r>
              <a:rPr lang="zh-TW" altLang="en-US" sz="2000" dirty="0">
                <a:solidFill>
                  <a:schemeClr val="tx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回傳字串 </a:t>
            </a:r>
            <a:r>
              <a:rPr lang="en-US" altLang="zh-TW" sz="2000" dirty="0">
                <a:solidFill>
                  <a:schemeClr val="tx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= </a:t>
            </a:r>
            <a:r>
              <a:rPr lang="en-US" altLang="zh-TW" sz="2000" dirty="0">
                <a:solidFill>
                  <a:schemeClr val="accent6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C:\Windows\win.ini</a:t>
            </a:r>
            <a:endParaRPr lang="en-US" sz="2000" dirty="0">
              <a:solidFill>
                <a:schemeClr val="accent6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0" indent="0">
              <a:buNone/>
            </a:pPr>
            <a:endParaRPr lang="en-US" altLang="zh-TW" sz="2000" dirty="0">
              <a:solidFill>
                <a:schemeClr val="tx2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0784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26A116-9761-4C4F-AA0E-9D600C2C5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常見檔案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862D10-348A-4462-9B67-5713A3F31E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153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AD216-04BF-4D52-A4B6-4EAA36CEF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File Inclusion (LFI)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4EDCA-BD59-44E9-97F7-685D33C8B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Local File Inclusion </a:t>
            </a:r>
            <a:r>
              <a:rPr lang="zh-TW" altLang="en-US" sz="2400" dirty="0"/>
              <a:t>粗略翻譯為「地方檔案並行」</a:t>
            </a:r>
            <a:endParaRPr lang="en-US" altLang="zh-TW" sz="2400" dirty="0"/>
          </a:p>
          <a:p>
            <a:r>
              <a:rPr lang="en-US" altLang="zh-TW" sz="2400" dirty="0"/>
              <a:t>LFI</a:t>
            </a:r>
            <a:r>
              <a:rPr lang="zh-TW" altLang="en-US" sz="2400" dirty="0"/>
              <a:t> 通常是因為開發者並未對使用者所提供的字串進行清理所造成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8993396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B3C69C8-C818-4C9D-8360-141AE9293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robots.txt</a:t>
            </a:r>
            <a:r>
              <a:rPr lang="zh-TW" altLang="en-US" dirty="0"/>
              <a:t>是什麼</a:t>
            </a:r>
            <a:r>
              <a:rPr lang="en-US" altLang="zh-TW" dirty="0"/>
              <a:t>?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54A75E-E8B7-4B62-809D-01CD4C22B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dirty="0"/>
              <a:t>robots.txt</a:t>
            </a:r>
            <a:r>
              <a:rPr lang="zh-TW" altLang="en-US" dirty="0"/>
              <a:t> 本身的用處是來告訴搜尋引擎、機器人等等說</a:t>
            </a:r>
            <a:endParaRPr lang="en-US" altLang="zh-TW" dirty="0"/>
          </a:p>
          <a:p>
            <a:pPr marL="0" indent="0" algn="ctr">
              <a:buNone/>
            </a:pPr>
            <a:r>
              <a:rPr lang="zh-TW" altLang="en-US" sz="4000" dirty="0"/>
              <a:t>「你</a:t>
            </a:r>
            <a:r>
              <a:rPr lang="zh-TW" altLang="en-US" sz="4000" dirty="0">
                <a:solidFill>
                  <a:schemeClr val="accent1"/>
                </a:solidFill>
              </a:rPr>
              <a:t>可以</a:t>
            </a:r>
            <a:r>
              <a:rPr lang="zh-TW" altLang="en-US" sz="4000" dirty="0"/>
              <a:t>翻這些東西供你做索引</a:t>
            </a:r>
            <a:r>
              <a:rPr lang="en-US" altLang="zh-TW" sz="4000" dirty="0"/>
              <a:t>/</a:t>
            </a:r>
            <a:r>
              <a:rPr lang="zh-TW" altLang="en-US" sz="4000" dirty="0"/>
              <a:t>搜尋結果用，但是</a:t>
            </a:r>
            <a:r>
              <a:rPr lang="zh-TW" altLang="en-US" sz="4000" dirty="0">
                <a:solidFill>
                  <a:schemeClr val="accent6"/>
                </a:solidFill>
              </a:rPr>
              <a:t>不要</a:t>
            </a:r>
            <a:r>
              <a:rPr lang="zh-TW" altLang="en-US" sz="4000" dirty="0"/>
              <a:t>翻</a:t>
            </a:r>
            <a:r>
              <a:rPr lang="en-US" altLang="zh-TW" sz="4000" dirty="0"/>
              <a:t>”…”</a:t>
            </a:r>
            <a:r>
              <a:rPr lang="zh-TW" altLang="en-US" sz="4000" dirty="0"/>
              <a:t>這些地方」</a:t>
            </a:r>
            <a:endParaRPr lang="en-US" sz="4000" dirty="0">
              <a:latin typeface="+mn-ea"/>
              <a:cs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094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B3C69C8-C818-4C9D-8360-141AE9293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robots.txt</a:t>
            </a:r>
            <a:r>
              <a:rPr lang="zh-TW" altLang="en-US" dirty="0"/>
              <a:t>規則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54A75E-E8B7-4B62-809D-01CD4C22B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每個網域及子網域應該都要有自己的</a:t>
            </a:r>
            <a:r>
              <a:rPr lang="en-US" altLang="zh-TW" dirty="0"/>
              <a:t>robots.txt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3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✅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http://example.com/robots.txt -&gt; http://example.com/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6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❎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http://example.com/robots.txt -&gt; http://www.example.com/</a:t>
            </a:r>
          </a:p>
          <a:p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robots.txt</a:t>
            </a:r>
            <a:r>
              <a:rPr lang="zh-TW" altLang="en-US" dirty="0">
                <a:latin typeface="+mn-ea"/>
                <a:cs typeface="Hack" panose="020B0609030202020204" pitchFamily="49" charset="0"/>
              </a:rPr>
              <a:t>必須在母網域底下</a:t>
            </a:r>
            <a:endParaRPr lang="en-US" altLang="zh-TW" dirty="0">
              <a:latin typeface="+mn-ea"/>
              <a:cs typeface="Hack" panose="020B060903020202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accent3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✅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http://example.com/ -&gt; http://example.com/robots.txt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6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❎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http://example.com/folder/ -&gt; http://www.example.com/folder/robots.txt</a:t>
            </a:r>
          </a:p>
          <a:p>
            <a:r>
              <a:rPr lang="en-US" altLang="zh-TW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robots.txt</a:t>
            </a:r>
            <a:r>
              <a:rPr lang="zh-TW" altLang="en-US" dirty="0">
                <a:cs typeface="Hack" panose="020B0609030202020204" pitchFamily="49" charset="0"/>
              </a:rPr>
              <a:t>內所指定路徑大小寫有區分</a:t>
            </a:r>
            <a:endParaRPr lang="en-US" altLang="zh-TW" dirty="0">
              <a:cs typeface="Hack" panose="020B0609030202020204" pitchFamily="49" charset="0"/>
            </a:endParaRPr>
          </a:p>
          <a:p>
            <a:endParaRPr lang="en-US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257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B3C69C8-C818-4C9D-8360-141AE9293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robots.txt</a:t>
            </a:r>
            <a:r>
              <a:rPr lang="zh-TW" altLang="en-US" dirty="0"/>
              <a:t>範例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54A75E-E8B7-4B62-809D-01CD4C22B5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tx2">
              <a:lumMod val="50000"/>
            </a:schemeClr>
          </a:solidFill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user-agent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 *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allow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 /articles/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disallow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 /photos/*.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png</a:t>
            </a:r>
            <a:endParaRPr lang="en-US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disallow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 /assets/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disallow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 /code/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Program.cs</a:t>
            </a:r>
            <a:endParaRPr lang="en-US" sz="40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1F92847-E9B8-4DB0-9F3B-3B616E1CF3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針對對象是</a:t>
            </a:r>
            <a:r>
              <a:rPr lang="zh-TW" altLang="en-US" dirty="0">
                <a:solidFill>
                  <a:schemeClr val="accent1"/>
                </a:solidFill>
              </a:rPr>
              <a:t>所有爬蟲</a:t>
            </a:r>
            <a:r>
              <a:rPr lang="en-US" altLang="zh-TW" dirty="0">
                <a:solidFill>
                  <a:schemeClr val="accent1"/>
                </a:solidFill>
              </a:rPr>
              <a:t> </a:t>
            </a:r>
            <a:r>
              <a:rPr lang="en-US" altLang="zh-TW" dirty="0"/>
              <a:t>(</a:t>
            </a:r>
            <a:r>
              <a:rPr lang="zh-TW" altLang="en-US" dirty="0"/>
              <a:t>符合任意</a:t>
            </a:r>
            <a:r>
              <a:rPr lang="en-US" altLang="zh-TW" dirty="0"/>
              <a:t>User-agent)</a:t>
            </a:r>
          </a:p>
          <a:p>
            <a:r>
              <a:rPr lang="zh-TW" altLang="en-US" dirty="0"/>
              <a:t>可讀取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chemeClr val="accent3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/articles/ </a:t>
            </a:r>
            <a:r>
              <a:rPr lang="zh-TW" altLang="en-US" dirty="0"/>
              <a:t>底下所有檔案</a:t>
            </a:r>
            <a:endParaRPr lang="en-US" altLang="zh-TW" dirty="0"/>
          </a:p>
          <a:p>
            <a:pPr lvl="1"/>
            <a:r>
              <a:rPr lang="en-US" dirty="0">
                <a:solidFill>
                  <a:schemeClr val="accent3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/articles/</a:t>
            </a:r>
          </a:p>
          <a:p>
            <a:pPr lvl="1"/>
            <a:r>
              <a:rPr lang="en-US" dirty="0">
                <a:solidFill>
                  <a:schemeClr val="accent3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/articles/?id=1</a:t>
            </a:r>
          </a:p>
          <a:p>
            <a:pPr lvl="1"/>
            <a:r>
              <a:rPr lang="en-US" dirty="0">
                <a:solidFill>
                  <a:schemeClr val="accent3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/articles/i-am-an-article.html</a:t>
            </a:r>
          </a:p>
          <a:p>
            <a:pPr lvl="1"/>
            <a:r>
              <a:rPr lang="en-US" dirty="0">
                <a:solidFill>
                  <a:schemeClr val="accent6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/Articles/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486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B3C69C8-C818-4C9D-8360-141AE9293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robots.txt</a:t>
            </a:r>
            <a:r>
              <a:rPr lang="zh-TW" altLang="en-US" dirty="0"/>
              <a:t>範例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54A75E-E8B7-4B62-809D-01CD4C22B5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tx2">
              <a:lumMod val="50000"/>
            </a:schemeClr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user-agent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 *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allow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 /articles/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disallow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 /photos/*.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png</a:t>
            </a:r>
            <a:endParaRPr lang="en-US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disallow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 /assets/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disallow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 /code/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Program.cs</a:t>
            </a:r>
            <a:endParaRPr lang="en-US" sz="40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9FC483EC-A10C-4BB6-853B-1EDDDB83A52D}"/>
              </a:ext>
            </a:extLst>
          </p:cNvPr>
          <p:cNvSpPr txBox="1">
            <a:spLocks/>
          </p:cNvSpPr>
          <p:nvPr/>
        </p:nvSpPr>
        <p:spPr>
          <a:xfrm>
            <a:off x="6187415" y="2222287"/>
            <a:ext cx="5194583" cy="363876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針對對象是</a:t>
            </a:r>
            <a:r>
              <a:rPr lang="zh-TW" altLang="en-US" dirty="0">
                <a:solidFill>
                  <a:schemeClr val="accent1"/>
                </a:solidFill>
              </a:rPr>
              <a:t>所有爬蟲</a:t>
            </a:r>
            <a:r>
              <a:rPr lang="en-US" altLang="zh-TW" dirty="0">
                <a:solidFill>
                  <a:schemeClr val="accent1"/>
                </a:solidFill>
              </a:rPr>
              <a:t> </a:t>
            </a:r>
            <a:r>
              <a:rPr lang="en-US" altLang="zh-TW" dirty="0"/>
              <a:t>(</a:t>
            </a:r>
            <a:r>
              <a:rPr lang="zh-TW" altLang="en-US" dirty="0"/>
              <a:t>符合任意</a:t>
            </a:r>
            <a:r>
              <a:rPr lang="en-US" altLang="zh-TW" dirty="0"/>
              <a:t>User-agent)</a:t>
            </a:r>
          </a:p>
          <a:p>
            <a:r>
              <a:rPr lang="zh-TW" altLang="en-US" dirty="0"/>
              <a:t>不可讀取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chemeClr val="accent6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/photos/ </a:t>
            </a:r>
            <a:r>
              <a:rPr lang="zh-TW" altLang="en-US" dirty="0"/>
              <a:t>底下任何</a:t>
            </a:r>
            <a:r>
              <a:rPr lang="en-US" altLang="zh-TW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.</a:t>
            </a:r>
            <a:r>
              <a:rPr lang="en-US" altLang="zh-TW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png</a:t>
            </a:r>
            <a:r>
              <a:rPr lang="zh-TW" altLang="en-US" dirty="0"/>
              <a:t>檔案</a:t>
            </a:r>
          </a:p>
          <a:p>
            <a:pPr lvl="1"/>
            <a:r>
              <a:rPr lang="en-US" dirty="0">
                <a:solidFill>
                  <a:schemeClr val="accent6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/photos/hello-world.png</a:t>
            </a:r>
          </a:p>
          <a:p>
            <a:pPr lvl="1"/>
            <a:r>
              <a:rPr lang="en-US" dirty="0">
                <a:solidFill>
                  <a:schemeClr val="accent6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/photos/trip/india.png</a:t>
            </a:r>
          </a:p>
          <a:p>
            <a:pPr lvl="1"/>
            <a:r>
              <a:rPr lang="en-US" dirty="0">
                <a:solidFill>
                  <a:schemeClr val="accent3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/Photos/hello-world.png</a:t>
            </a:r>
          </a:p>
        </p:txBody>
      </p:sp>
    </p:spTree>
    <p:extLst>
      <p:ext uri="{BB962C8B-B14F-4D97-AF65-F5344CB8AC3E}">
        <p14:creationId xmlns:p14="http://schemas.microsoft.com/office/powerpoint/2010/main" val="41707705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B3C69C8-C818-4C9D-8360-141AE9293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robots.txt</a:t>
            </a:r>
            <a:r>
              <a:rPr lang="zh-TW" altLang="en-US" dirty="0"/>
              <a:t>範例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54A75E-E8B7-4B62-809D-01CD4C22B5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tx2">
              <a:lumMod val="50000"/>
            </a:schemeClr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user-agent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 *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allow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 /articles/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disallow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 /photos/*.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png</a:t>
            </a:r>
            <a:endParaRPr lang="en-US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disallow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 /assets/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disallow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 /code/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Program.cs</a:t>
            </a:r>
            <a:endParaRPr lang="en-US" sz="40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40BFDD-8C95-402B-B683-E3A913C66C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dirty="0"/>
              <a:t>針對對象是</a:t>
            </a:r>
            <a:r>
              <a:rPr lang="zh-TW" altLang="en-US" dirty="0">
                <a:solidFill>
                  <a:schemeClr val="accent1"/>
                </a:solidFill>
              </a:rPr>
              <a:t>所有爬蟲</a:t>
            </a:r>
            <a:r>
              <a:rPr lang="en-US" altLang="zh-TW" dirty="0">
                <a:solidFill>
                  <a:schemeClr val="accent1"/>
                </a:solidFill>
              </a:rPr>
              <a:t> </a:t>
            </a:r>
            <a:r>
              <a:rPr lang="en-US" altLang="zh-TW" dirty="0"/>
              <a:t>(</a:t>
            </a:r>
            <a:r>
              <a:rPr lang="zh-TW" altLang="en-US" dirty="0"/>
              <a:t>符合任意</a:t>
            </a:r>
            <a:r>
              <a:rPr lang="en-US" altLang="zh-TW" dirty="0"/>
              <a:t>User-agent)</a:t>
            </a:r>
          </a:p>
          <a:p>
            <a:r>
              <a:rPr lang="zh-TW" altLang="en-US" dirty="0"/>
              <a:t>不可讀取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chemeClr val="accent6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/assets/ </a:t>
            </a:r>
            <a:r>
              <a:rPr lang="zh-TW" altLang="en-US" dirty="0"/>
              <a:t>底下任何檔案</a:t>
            </a:r>
          </a:p>
          <a:p>
            <a:pPr lvl="1"/>
            <a:r>
              <a:rPr lang="en-US" dirty="0">
                <a:solidFill>
                  <a:schemeClr val="accent6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/assets/hello-world.png</a:t>
            </a:r>
            <a:endParaRPr lang="zh-TW" altLang="en-US" dirty="0"/>
          </a:p>
          <a:p>
            <a:pPr lvl="1"/>
            <a:r>
              <a:rPr lang="en-US" dirty="0">
                <a:solidFill>
                  <a:schemeClr val="accent6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/assets/</a:t>
            </a:r>
            <a:r>
              <a:rPr lang="en-US" dirty="0" err="1">
                <a:solidFill>
                  <a:schemeClr val="accent6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post.php</a:t>
            </a:r>
            <a:endParaRPr lang="en-US" dirty="0">
              <a:solidFill>
                <a:schemeClr val="accent6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lvl="1"/>
            <a:r>
              <a:rPr lang="en-US" dirty="0">
                <a:solidFill>
                  <a:schemeClr val="accent6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/assets/code/</a:t>
            </a:r>
            <a:r>
              <a:rPr lang="en-US" dirty="0" err="1">
                <a:solidFill>
                  <a:schemeClr val="accent6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sample.cs</a:t>
            </a:r>
            <a:endParaRPr lang="en-US" dirty="0">
              <a:solidFill>
                <a:schemeClr val="accent3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337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B3C69C8-C818-4C9D-8360-141AE9293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robots.txt</a:t>
            </a:r>
            <a:r>
              <a:rPr lang="zh-TW" altLang="en-US" dirty="0"/>
              <a:t>範例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54A75E-E8B7-4B62-809D-01CD4C22B5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tx2">
              <a:lumMod val="50000"/>
            </a:schemeClr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user-agent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 *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allow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 /articles/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disallow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 /photos/*.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png</a:t>
            </a:r>
            <a:endParaRPr lang="en-US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disallow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 /assets/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disallow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 /code/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Program.cs</a:t>
            </a:r>
            <a:endParaRPr lang="en-US" sz="40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40BFDD-8C95-402B-B683-E3A913C66C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dirty="0"/>
              <a:t>針對對象是</a:t>
            </a:r>
            <a:r>
              <a:rPr lang="zh-TW" altLang="en-US" dirty="0">
                <a:solidFill>
                  <a:schemeClr val="accent1"/>
                </a:solidFill>
              </a:rPr>
              <a:t>所有爬蟲</a:t>
            </a:r>
            <a:r>
              <a:rPr lang="en-US" altLang="zh-TW" dirty="0">
                <a:solidFill>
                  <a:schemeClr val="accent1"/>
                </a:solidFill>
              </a:rPr>
              <a:t> </a:t>
            </a:r>
            <a:r>
              <a:rPr lang="en-US" altLang="zh-TW" dirty="0"/>
              <a:t>(</a:t>
            </a:r>
            <a:r>
              <a:rPr lang="zh-TW" altLang="en-US" dirty="0"/>
              <a:t>符合任意</a:t>
            </a:r>
            <a:r>
              <a:rPr lang="en-US" altLang="zh-TW" dirty="0"/>
              <a:t>User-agent)</a:t>
            </a:r>
          </a:p>
          <a:p>
            <a:r>
              <a:rPr lang="zh-TW" altLang="en-US" dirty="0"/>
              <a:t>不可讀取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chemeClr val="accent6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/code/</a:t>
            </a:r>
            <a:r>
              <a:rPr lang="en-US" altLang="zh-TW" dirty="0" err="1">
                <a:solidFill>
                  <a:schemeClr val="accent6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Program.cs</a:t>
            </a:r>
            <a:endParaRPr lang="en-US" dirty="0">
              <a:solidFill>
                <a:schemeClr val="accent3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8030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4F590A-1773-43AC-B7B2-43D3B679B10F}"/>
              </a:ext>
            </a:extLst>
          </p:cNvPr>
          <p:cNvSpPr txBox="1"/>
          <p:nvPr/>
        </p:nvSpPr>
        <p:spPr>
          <a:xfrm>
            <a:off x="1485900" y="2927181"/>
            <a:ext cx="92011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dirty="0"/>
              <a:t>那問題在哪裡</a:t>
            </a:r>
            <a:r>
              <a:rPr lang="en-US" altLang="zh-TW" sz="6000" dirty="0"/>
              <a:t>?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36557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039F5-E23C-4D61-81D7-89BACF7DD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robots.txt </a:t>
            </a:r>
            <a:r>
              <a:rPr lang="zh-TW" altLang="en-US" dirty="0"/>
              <a:t>情資洩漏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E7439-0E18-4EC4-89F4-86A713ADB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400" dirty="0"/>
              <a:t>robots.txt </a:t>
            </a:r>
            <a:r>
              <a:rPr lang="zh-TW" altLang="en-US" sz="4400" dirty="0"/>
              <a:t>只</a:t>
            </a:r>
            <a:r>
              <a:rPr lang="zh-TW" altLang="en-US" sz="4400" dirty="0">
                <a:solidFill>
                  <a:schemeClr val="accent6"/>
                </a:solidFill>
              </a:rPr>
              <a:t>告訴</a:t>
            </a:r>
            <a:r>
              <a:rPr lang="zh-TW" altLang="en-US" sz="4400" dirty="0"/>
              <a:t>爬蟲</a:t>
            </a:r>
            <a:r>
              <a:rPr lang="en-US" altLang="zh-TW" sz="4400" dirty="0"/>
              <a:t>/</a:t>
            </a:r>
            <a:r>
              <a:rPr lang="zh-TW" altLang="en-US" sz="4400" dirty="0"/>
              <a:t>搜尋引擎</a:t>
            </a:r>
            <a:endParaRPr lang="en-US" altLang="zh-TW" sz="4400" dirty="0"/>
          </a:p>
          <a:p>
            <a:pPr marL="0" indent="0" algn="ctr">
              <a:buNone/>
            </a:pPr>
            <a:r>
              <a:rPr lang="zh-TW" altLang="en-US" sz="4400" dirty="0"/>
              <a:t>不要把這些東西索引起來</a:t>
            </a:r>
            <a:endParaRPr lang="en-US" altLang="zh-TW" sz="4400" dirty="0"/>
          </a:p>
        </p:txBody>
      </p:sp>
    </p:spTree>
    <p:extLst>
      <p:ext uri="{BB962C8B-B14F-4D97-AF65-F5344CB8AC3E}">
        <p14:creationId xmlns:p14="http://schemas.microsoft.com/office/powerpoint/2010/main" val="16721165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039F5-E23C-4D61-81D7-89BACF7DD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robots.txt </a:t>
            </a:r>
            <a:r>
              <a:rPr lang="zh-TW" altLang="en-US" dirty="0"/>
              <a:t>情資洩漏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E7439-0E18-4EC4-89F4-86A713ADB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robots.txt </a:t>
            </a:r>
            <a:r>
              <a:rPr lang="zh-TW" altLang="en-US" sz="20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只告訴爬蟲</a:t>
            </a:r>
            <a:r>
              <a:rPr lang="en-US" altLang="zh-TW" sz="20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/</a:t>
            </a:r>
            <a:r>
              <a:rPr lang="zh-TW" altLang="en-US" sz="20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搜尋引擎</a:t>
            </a:r>
            <a:endParaRPr lang="en-US" altLang="zh-TW" sz="2000" dirty="0">
              <a:solidFill>
                <a:schemeClr val="bg2">
                  <a:lumMod val="90000"/>
                  <a:lumOff val="10000"/>
                </a:schemeClr>
              </a:solidFill>
            </a:endParaRPr>
          </a:p>
          <a:p>
            <a:pPr marL="0" indent="0" algn="ctr">
              <a:buNone/>
            </a:pPr>
            <a:r>
              <a:rPr lang="zh-TW" altLang="en-US" sz="20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不要把這些東西索引起來</a:t>
            </a:r>
            <a:endParaRPr lang="en-US" altLang="zh-TW" sz="2000" dirty="0">
              <a:solidFill>
                <a:schemeClr val="bg2">
                  <a:lumMod val="90000"/>
                  <a:lumOff val="10000"/>
                </a:schemeClr>
              </a:solidFill>
            </a:endParaRPr>
          </a:p>
          <a:p>
            <a:pPr marL="0" indent="0" algn="ctr">
              <a:buNone/>
            </a:pPr>
            <a:r>
              <a:rPr lang="zh-TW" altLang="en-US" sz="4400" dirty="0"/>
              <a:t>他的工作並</a:t>
            </a:r>
            <a:r>
              <a:rPr lang="zh-TW" altLang="en-US" sz="4400" dirty="0">
                <a:solidFill>
                  <a:schemeClr val="accent6"/>
                </a:solidFill>
              </a:rPr>
              <a:t>不是</a:t>
            </a:r>
            <a:r>
              <a:rPr lang="zh-TW" altLang="en-US" sz="4400" dirty="0"/>
              <a:t>拒絕存取權限</a:t>
            </a:r>
            <a:endParaRPr lang="en-US" altLang="zh-TW" sz="4400" dirty="0"/>
          </a:p>
        </p:txBody>
      </p:sp>
    </p:spTree>
    <p:extLst>
      <p:ext uri="{BB962C8B-B14F-4D97-AF65-F5344CB8AC3E}">
        <p14:creationId xmlns:p14="http://schemas.microsoft.com/office/powerpoint/2010/main" val="1121305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A01907A-BF04-440F-BA0D-49BC96273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2B56AF-3A06-427C-8CD8-7CE03D745C84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643467" y="879940"/>
            <a:ext cx="10905066" cy="509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125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6">
            <a:extLst>
              <a:ext uri="{FF2B5EF4-FFF2-40B4-BE49-F238E27FC236}">
                <a16:creationId xmlns:a16="http://schemas.microsoft.com/office/drawing/2014/main" id="{E446B7E6-8568-417F-959E-DB3D1E7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C9F832F7-01DF-4B61-A3AE-C86DF820A8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002" y="564808"/>
            <a:ext cx="8884604" cy="3599352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8">
            <a:extLst>
              <a:ext uri="{FF2B5EF4-FFF2-40B4-BE49-F238E27FC236}">
                <a16:creationId xmlns:a16="http://schemas.microsoft.com/office/drawing/2014/main" id="{DF04CCCA-6F0F-4FF9-9FB3-61BC8C0DA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25094"/>
            <a:ext cx="12192000" cy="2332906"/>
          </a:xfrm>
          <a:custGeom>
            <a:avLst/>
            <a:gdLst>
              <a:gd name="connsiteX0" fmla="*/ 0 w 12192000"/>
              <a:gd name="connsiteY0" fmla="*/ 0 h 2332906"/>
              <a:gd name="connsiteX1" fmla="*/ 1996017 w 12192000"/>
              <a:gd name="connsiteY1" fmla="*/ 0 h 2332906"/>
              <a:gd name="connsiteX2" fmla="*/ 2377017 w 12192000"/>
              <a:gd name="connsiteY2" fmla="*/ 263783 h 2332906"/>
              <a:gd name="connsiteX3" fmla="*/ 2385484 w 12192000"/>
              <a:gd name="connsiteY3" fmla="*/ 266713 h 2332906"/>
              <a:gd name="connsiteX4" fmla="*/ 2398184 w 12192000"/>
              <a:gd name="connsiteY4" fmla="*/ 271110 h 2332906"/>
              <a:gd name="connsiteX5" fmla="*/ 2410883 w 12192000"/>
              <a:gd name="connsiteY5" fmla="*/ 275506 h 2332906"/>
              <a:gd name="connsiteX6" fmla="*/ 2421467 w 12192000"/>
              <a:gd name="connsiteY6" fmla="*/ 275506 h 2332906"/>
              <a:gd name="connsiteX7" fmla="*/ 2434167 w 12192000"/>
              <a:gd name="connsiteY7" fmla="*/ 275506 h 2332906"/>
              <a:gd name="connsiteX8" fmla="*/ 2444750 w 12192000"/>
              <a:gd name="connsiteY8" fmla="*/ 271110 h 2332906"/>
              <a:gd name="connsiteX9" fmla="*/ 2457450 w 12192000"/>
              <a:gd name="connsiteY9" fmla="*/ 266713 h 2332906"/>
              <a:gd name="connsiteX10" fmla="*/ 2465917 w 12192000"/>
              <a:gd name="connsiteY10" fmla="*/ 263783 h 2332906"/>
              <a:gd name="connsiteX11" fmla="*/ 2846917 w 12192000"/>
              <a:gd name="connsiteY11" fmla="*/ 0 h 2332906"/>
              <a:gd name="connsiteX12" fmla="*/ 12192000 w 12192000"/>
              <a:gd name="connsiteY12" fmla="*/ 0 h 2332906"/>
              <a:gd name="connsiteX13" fmla="*/ 12192000 w 12192000"/>
              <a:gd name="connsiteY13" fmla="*/ 2332906 h 2332906"/>
              <a:gd name="connsiteX14" fmla="*/ 0 w 12192000"/>
              <a:gd name="connsiteY14" fmla="*/ 2332906 h 233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18D41F-76FE-4E7F-8896-4E9E753C4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zh-TW" altLang="en-US" dirty="0"/>
              <a:t>分析目標</a:t>
            </a:r>
            <a:r>
              <a:rPr lang="en-US" altLang="zh-TW" dirty="0"/>
              <a:t>URL</a:t>
            </a:r>
            <a:endParaRPr lang="en-US" dirty="0"/>
          </a:p>
        </p:txBody>
      </p:sp>
      <p:pic>
        <p:nvPicPr>
          <p:cNvPr id="4" name="Content Placeholder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B9DDC48-D2F8-4245-A111-70E90FCB3A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2" b="4890"/>
          <a:stretch/>
        </p:blipFill>
        <p:spPr>
          <a:xfrm>
            <a:off x="1150011" y="891628"/>
            <a:ext cx="8204586" cy="294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5203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11655D-86DD-44E5-9999-B2135809D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11443580-A880-4C5F-9EB1-FC254EC65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0" y="4672012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761682-79C1-4E8B-ADDB-85A6001D5E0D}"/>
              </a:ext>
            </a:extLst>
          </p:cNvPr>
          <p:cNvSpPr txBox="1"/>
          <p:nvPr/>
        </p:nvSpPr>
        <p:spPr>
          <a:xfrm>
            <a:off x="451514" y="5151992"/>
            <a:ext cx="10930487" cy="67344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zh-TW" altLang="en-US" sz="32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我們可從中得知</a:t>
            </a:r>
            <a:r>
              <a:rPr lang="en-US" altLang="zh-TW" sz="32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TW" sz="3200" b="1" dirty="0">
                <a:solidFill>
                  <a:srgbClr val="FFFFF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/photos/flag.png </a:t>
            </a:r>
            <a:r>
              <a:rPr lang="zh-TW" altLang="en-US" sz="32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的存在</a:t>
            </a:r>
            <a:endParaRPr lang="en-US" sz="3200" b="1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2B56AF-3A06-427C-8CD8-7CE03D745C84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451514" y="447675"/>
            <a:ext cx="8715874" cy="407467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8410109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11655D-86DD-44E5-9999-B2135809D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11443580-A880-4C5F-9EB1-FC254EC65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0" y="4672012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20FB4C-B9E2-42F3-A723-67CEEBECAA33}"/>
              </a:ext>
            </a:extLst>
          </p:cNvPr>
          <p:cNvSpPr txBox="1"/>
          <p:nvPr/>
        </p:nvSpPr>
        <p:spPr>
          <a:xfrm>
            <a:off x="451514" y="5151992"/>
            <a:ext cx="10930487" cy="67344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zh-TW" altLang="en-US" sz="32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權限沒鎖 </a:t>
            </a:r>
            <a:r>
              <a:rPr lang="en-US" altLang="zh-TW" sz="32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-&gt; </a:t>
            </a:r>
            <a:r>
              <a:rPr lang="zh-TW" altLang="en-US" sz="32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直接讀取檔案</a:t>
            </a:r>
            <a:endParaRPr lang="en-US" sz="3200" b="1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F16D3E5-1D30-474F-B528-1F0A4EB432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01"/>
          <a:stretch/>
        </p:blipFill>
        <p:spPr>
          <a:xfrm>
            <a:off x="451514" y="447675"/>
            <a:ext cx="10173116" cy="407467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337269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571D83B-6D72-45E6-B886-57E8F7F72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.gitignore </a:t>
            </a:r>
            <a:r>
              <a:rPr lang="zh-TW" altLang="en-US" dirty="0"/>
              <a:t>是什麼</a:t>
            </a:r>
            <a:r>
              <a:rPr lang="en-US" altLang="zh-TW" dirty="0"/>
              <a:t>?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832662C-9704-4A61-9687-80ECD62D6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.gitignore </a:t>
            </a:r>
            <a:r>
              <a:rPr lang="zh-TW" altLang="en-US" dirty="0"/>
              <a:t>是供</a:t>
            </a:r>
            <a:r>
              <a:rPr lang="en-US" altLang="zh-TW" dirty="0"/>
              <a:t> Git </a:t>
            </a:r>
            <a:r>
              <a:rPr lang="zh-TW" altLang="en-US" dirty="0"/>
              <a:t>版本控制軟體使用的檔案忽略設定</a:t>
            </a:r>
            <a:endParaRPr lang="en-US" altLang="zh-TW" dirty="0"/>
          </a:p>
          <a:p>
            <a:r>
              <a:rPr lang="zh-TW" altLang="en-US" dirty="0"/>
              <a:t>通常看到</a:t>
            </a:r>
            <a:r>
              <a:rPr lang="en-US" altLang="zh-TW" dirty="0"/>
              <a:t> </a:t>
            </a:r>
            <a:r>
              <a:rPr lang="en-US" altLang="zh-TW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.gitignore</a:t>
            </a:r>
            <a:r>
              <a:rPr lang="zh-TW" altLang="en-US" dirty="0"/>
              <a:t>，</a:t>
            </a:r>
            <a:r>
              <a:rPr lang="en-US" altLang="zh-TW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.git</a:t>
            </a:r>
            <a:r>
              <a:rPr lang="zh-TW" altLang="en-US" dirty="0">
                <a:latin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zh-TW" altLang="en-US" dirty="0"/>
              <a:t>大概也會在同一個資料夾中</a:t>
            </a:r>
            <a:endParaRPr lang="en-US" altLang="zh-TW" dirty="0"/>
          </a:p>
          <a:p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.git </a:t>
            </a:r>
            <a:r>
              <a:rPr lang="zh-TW" altLang="en-US" dirty="0"/>
              <a:t>裡面將會存放關於此</a:t>
            </a:r>
            <a:r>
              <a:rPr lang="en-US" altLang="zh-TW" dirty="0"/>
              <a:t> Git </a:t>
            </a:r>
            <a:r>
              <a:rPr lang="zh-TW" altLang="en-US" dirty="0"/>
              <a:t>專案的一切資訊</a:t>
            </a:r>
            <a:endParaRPr lang="en-US" altLang="zh-TW" dirty="0"/>
          </a:p>
          <a:p>
            <a:pPr lvl="1"/>
            <a:r>
              <a:rPr lang="zh-TW" altLang="en-US" dirty="0"/>
              <a:t>包括敏感資料如</a:t>
            </a:r>
            <a:r>
              <a:rPr lang="en-US" altLang="zh-TW" dirty="0"/>
              <a:t> commit</a:t>
            </a:r>
          </a:p>
          <a:p>
            <a:pPr lvl="1"/>
            <a:r>
              <a:rPr lang="zh-TW" altLang="en-US" dirty="0"/>
              <a:t>本教材中不會提供</a:t>
            </a:r>
            <a:r>
              <a:rPr lang="en-US" altLang="zh-TW" dirty="0"/>
              <a:t> Git Leaks </a:t>
            </a:r>
            <a:r>
              <a:rPr lang="zh-TW" altLang="en-US" dirty="0"/>
              <a:t>相關教材</a:t>
            </a:r>
            <a:endParaRPr lang="en-US" altLang="zh-TW" dirty="0"/>
          </a:p>
          <a:p>
            <a:pPr lvl="1"/>
            <a:r>
              <a:rPr lang="zh-TW" altLang="en-US" dirty="0"/>
              <a:t>相關工具</a:t>
            </a:r>
            <a:endParaRPr lang="en-US" altLang="zh-TW" dirty="0"/>
          </a:p>
          <a:p>
            <a:pPr lvl="2"/>
            <a:r>
              <a:rPr lang="en-US" dirty="0">
                <a:hlinkClick r:id="rId2"/>
              </a:rPr>
              <a:t>https://github.com/internetwache/GitTools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941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989A6-B78F-4012-A275-9321DD159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.gitignore </a:t>
            </a:r>
            <a:r>
              <a:rPr lang="zh-TW" altLang="en-US" dirty="0"/>
              <a:t>是什麼</a:t>
            </a:r>
            <a:r>
              <a:rPr lang="en-US" altLang="zh-TW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A03C7-270A-4932-A5DF-9DD7D7984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.gitignore </a:t>
            </a:r>
            <a:r>
              <a:rPr lang="zh-TW" altLang="en-US" dirty="0"/>
              <a:t>範本</a:t>
            </a:r>
            <a:endParaRPr lang="en-US" altLang="zh-TW" dirty="0"/>
          </a:p>
          <a:p>
            <a:pPr marL="457200" indent="0">
              <a:lnSpc>
                <a:spcPct val="120000"/>
              </a:lnSpc>
              <a:buNone/>
            </a:pPr>
            <a:r>
              <a:rPr lang="en-US" dirty="0">
                <a:solidFill>
                  <a:srgbClr val="6A9955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# Ignore these files</a:t>
            </a:r>
          </a:p>
          <a:p>
            <a:pPr marL="457200" indent="0">
              <a:lnSpc>
                <a:spcPct val="120000"/>
              </a:lnSpc>
              <a:buNone/>
            </a:pPr>
            <a:r>
              <a:rPr lang="en-US" dirty="0">
                <a:solidFill>
                  <a:srgbClr val="D4D4D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*.</a:t>
            </a:r>
            <a:r>
              <a:rPr lang="en-US" dirty="0" err="1">
                <a:solidFill>
                  <a:srgbClr val="D4D4D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rsuser</a:t>
            </a:r>
            <a:endParaRPr lang="en-US" dirty="0">
              <a:solidFill>
                <a:srgbClr val="D4D4D4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457200" indent="0">
              <a:buNone/>
            </a:pPr>
            <a:r>
              <a:rPr lang="en-US" dirty="0">
                <a:solidFill>
                  <a:srgbClr val="D4D4D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*.</a:t>
            </a:r>
            <a:r>
              <a:rPr lang="en-US" dirty="0" err="1">
                <a:solidFill>
                  <a:srgbClr val="D4D4D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suo</a:t>
            </a:r>
            <a:endParaRPr lang="en-US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457200" indent="0">
              <a:buNone/>
            </a:pP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_ReSharper*/</a:t>
            </a:r>
          </a:p>
          <a:p>
            <a:pPr marL="457200" indent="0">
              <a:buNone/>
            </a:pP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*.[Rr]e[Ss]harper</a:t>
            </a:r>
          </a:p>
          <a:p>
            <a:pPr marL="457200" indent="0">
              <a:buNone/>
            </a:pP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DocProject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/Help/*.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hhp</a:t>
            </a:r>
            <a:endParaRPr lang="en-US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0" indent="0">
              <a:buNone/>
            </a:pPr>
            <a:endParaRPr lang="en-US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457200" indent="0">
              <a:lnSpc>
                <a:spcPct val="12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4449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F6BE5-C27D-4F3E-890B-2973E284D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.gitignore </a:t>
            </a:r>
            <a:r>
              <a:rPr lang="zh-TW" altLang="en-US" dirty="0"/>
              <a:t>是什麼</a:t>
            </a:r>
            <a:r>
              <a:rPr lang="en-US" altLang="zh-TW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B9888-2FF8-4D0A-9767-DD878825F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開發者可能透過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.gitignore</a:t>
            </a:r>
            <a:r>
              <a:rPr lang="zh-TW" altLang="en-US" dirty="0"/>
              <a:t>把敏感檔案從版本控制中移除</a:t>
            </a:r>
            <a:endParaRPr lang="en-US" altLang="zh-TW" dirty="0"/>
          </a:p>
          <a:p>
            <a:r>
              <a:rPr lang="zh-TW" altLang="en-US" dirty="0"/>
              <a:t>例如</a:t>
            </a:r>
            <a:r>
              <a:rPr lang="en-US" altLang="zh-TW" dirty="0"/>
              <a:t>…</a:t>
            </a:r>
          </a:p>
          <a:p>
            <a:pPr lvl="1"/>
            <a:r>
              <a:rPr lang="en-US" altLang="zh-TW" dirty="0"/>
              <a:t>Docker </a:t>
            </a:r>
            <a:r>
              <a:rPr lang="zh-TW" altLang="en-US" dirty="0"/>
              <a:t>的</a:t>
            </a:r>
            <a:r>
              <a:rPr lang="en-US" altLang="zh-TW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.env</a:t>
            </a:r>
            <a:r>
              <a:rPr lang="zh-TW" altLang="en-US" dirty="0"/>
              <a:t>檔案</a:t>
            </a:r>
            <a:endParaRPr lang="en-US" altLang="zh-TW" dirty="0"/>
          </a:p>
          <a:p>
            <a:pPr lvl="1"/>
            <a:r>
              <a:rPr lang="zh-TW" altLang="en-US" dirty="0"/>
              <a:t>含有 </a:t>
            </a:r>
            <a:r>
              <a:rPr lang="en-US" dirty="0"/>
              <a:t>API </a:t>
            </a:r>
            <a:r>
              <a:rPr lang="zh-TW" altLang="en-US" dirty="0"/>
              <a:t>金鑰的檔案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8396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3">
            <a:extLst>
              <a:ext uri="{FF2B5EF4-FFF2-40B4-BE49-F238E27FC236}">
                <a16:creationId xmlns:a16="http://schemas.microsoft.com/office/drawing/2014/main" id="{6A01907A-BF04-440F-BA0D-49BC96273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6643CCA-500F-4F31-A999-38811DD97D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9382" y="643467"/>
            <a:ext cx="515323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3002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6A01907A-BF04-440F-BA0D-49BC96273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6643CCA-500F-4F31-A999-38811DD97D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1904" b="1796"/>
          <a:stretch/>
        </p:blipFill>
        <p:spPr>
          <a:xfrm>
            <a:off x="643467" y="3057640"/>
            <a:ext cx="10905066" cy="74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3130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A01907A-BF04-440F-BA0D-49BC96273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picture containing meter&#10;&#10;Description automatically generated">
            <a:extLst>
              <a:ext uri="{FF2B5EF4-FFF2-40B4-BE49-F238E27FC236}">
                <a16:creationId xmlns:a16="http://schemas.microsoft.com/office/drawing/2014/main" id="{CF50B7F3-657E-4886-92FD-3087160676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875"/>
          <a:stretch/>
        </p:blipFill>
        <p:spPr>
          <a:xfrm>
            <a:off x="643467" y="2741418"/>
            <a:ext cx="10905066" cy="137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980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AA612-9E09-4A47-8779-750DC71D4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2903D-6909-4B68-A8B6-8F2776D59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39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6">
            <a:extLst>
              <a:ext uri="{FF2B5EF4-FFF2-40B4-BE49-F238E27FC236}">
                <a16:creationId xmlns:a16="http://schemas.microsoft.com/office/drawing/2014/main" id="{E446B7E6-8568-417F-959E-DB3D1E7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C9F832F7-01DF-4B61-A3AE-C86DF820A8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002" y="564808"/>
            <a:ext cx="8884604" cy="3599352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8">
            <a:extLst>
              <a:ext uri="{FF2B5EF4-FFF2-40B4-BE49-F238E27FC236}">
                <a16:creationId xmlns:a16="http://schemas.microsoft.com/office/drawing/2014/main" id="{DF04CCCA-6F0F-4FF9-9FB3-61BC8C0DA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25094"/>
            <a:ext cx="12192000" cy="2332906"/>
          </a:xfrm>
          <a:custGeom>
            <a:avLst/>
            <a:gdLst>
              <a:gd name="connsiteX0" fmla="*/ 0 w 12192000"/>
              <a:gd name="connsiteY0" fmla="*/ 0 h 2332906"/>
              <a:gd name="connsiteX1" fmla="*/ 1996017 w 12192000"/>
              <a:gd name="connsiteY1" fmla="*/ 0 h 2332906"/>
              <a:gd name="connsiteX2" fmla="*/ 2377017 w 12192000"/>
              <a:gd name="connsiteY2" fmla="*/ 263783 h 2332906"/>
              <a:gd name="connsiteX3" fmla="*/ 2385484 w 12192000"/>
              <a:gd name="connsiteY3" fmla="*/ 266713 h 2332906"/>
              <a:gd name="connsiteX4" fmla="*/ 2398184 w 12192000"/>
              <a:gd name="connsiteY4" fmla="*/ 271110 h 2332906"/>
              <a:gd name="connsiteX5" fmla="*/ 2410883 w 12192000"/>
              <a:gd name="connsiteY5" fmla="*/ 275506 h 2332906"/>
              <a:gd name="connsiteX6" fmla="*/ 2421467 w 12192000"/>
              <a:gd name="connsiteY6" fmla="*/ 275506 h 2332906"/>
              <a:gd name="connsiteX7" fmla="*/ 2434167 w 12192000"/>
              <a:gd name="connsiteY7" fmla="*/ 275506 h 2332906"/>
              <a:gd name="connsiteX8" fmla="*/ 2444750 w 12192000"/>
              <a:gd name="connsiteY8" fmla="*/ 271110 h 2332906"/>
              <a:gd name="connsiteX9" fmla="*/ 2457450 w 12192000"/>
              <a:gd name="connsiteY9" fmla="*/ 266713 h 2332906"/>
              <a:gd name="connsiteX10" fmla="*/ 2465917 w 12192000"/>
              <a:gd name="connsiteY10" fmla="*/ 263783 h 2332906"/>
              <a:gd name="connsiteX11" fmla="*/ 2846917 w 12192000"/>
              <a:gd name="connsiteY11" fmla="*/ 0 h 2332906"/>
              <a:gd name="connsiteX12" fmla="*/ 12192000 w 12192000"/>
              <a:gd name="connsiteY12" fmla="*/ 0 h 2332906"/>
              <a:gd name="connsiteX13" fmla="*/ 12192000 w 12192000"/>
              <a:gd name="connsiteY13" fmla="*/ 2332906 h 2332906"/>
              <a:gd name="connsiteX14" fmla="*/ 0 w 12192000"/>
              <a:gd name="connsiteY14" fmla="*/ 2332906 h 233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18D41F-76FE-4E7F-8896-4E9E753C4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916906"/>
            <a:ext cx="10572000" cy="137628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HTTP GET </a:t>
            </a:r>
            <a:br>
              <a:rPr lang="en-US" dirty="0"/>
            </a:br>
            <a:r>
              <a:rPr lang="zh-TW" altLang="en-US" sz="1800" dirty="0"/>
              <a:t>參數名稱</a:t>
            </a:r>
            <a:r>
              <a:rPr lang="en-US" altLang="zh-TW" sz="1800" dirty="0"/>
              <a:t> </a:t>
            </a:r>
            <a:r>
              <a:rPr lang="en-US" altLang="zh-TW" sz="1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file</a:t>
            </a:r>
            <a:br>
              <a:rPr lang="en-US" altLang="zh-TW" sz="1800" dirty="0"/>
            </a:br>
            <a:r>
              <a:rPr lang="zh-TW" altLang="en-US" sz="1800" dirty="0"/>
              <a:t>參數數值</a:t>
            </a:r>
            <a:r>
              <a:rPr lang="en-US" altLang="zh-TW" sz="1800" dirty="0"/>
              <a:t> </a:t>
            </a:r>
            <a:r>
              <a:rPr lang="en-US" altLang="zh-TW" sz="1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README.md</a:t>
            </a:r>
            <a:endParaRPr lang="en-US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4" name="Content Placeholder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B9DDC48-D2F8-4245-A111-70E90FCB3A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419" r="52230" b="75276"/>
          <a:stretch/>
        </p:blipFill>
        <p:spPr>
          <a:xfrm>
            <a:off x="1094845" y="995906"/>
            <a:ext cx="8314917" cy="273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477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7EB1C2-7ACE-4D08-8606-686328EA4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TW" altLang="en-US" dirty="0"/>
              <a:t>分析目標</a:t>
            </a:r>
            <a:r>
              <a:rPr lang="en-US" altLang="zh-TW" dirty="0"/>
              <a:t>URL</a:t>
            </a:r>
            <a:r>
              <a:rPr lang="zh-TW" altLang="en-US" dirty="0"/>
              <a:t>步驟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CF449C-CFE1-4C78-B7AF-422D317F31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/>
              <a:t>如果我們修改一下</a:t>
            </a:r>
            <a:r>
              <a:rPr lang="en-US" altLang="zh-TW" dirty="0"/>
              <a:t> file </a:t>
            </a:r>
            <a:r>
              <a:rPr lang="zh-TW" altLang="en-US" dirty="0"/>
              <a:t>參數會發生什麼事</a:t>
            </a:r>
            <a:r>
              <a:rPr lang="en-US" altLang="zh-TW" dirty="0"/>
              <a:t>?</a:t>
            </a:r>
          </a:p>
          <a:p>
            <a:r>
              <a:rPr lang="zh-TW" altLang="en-US" dirty="0"/>
              <a:t>伺服器會不會</a:t>
            </a:r>
            <a:r>
              <a:rPr lang="en-US" altLang="zh-TW" dirty="0"/>
              <a:t>…</a:t>
            </a:r>
          </a:p>
          <a:p>
            <a:pPr lvl="1"/>
            <a:r>
              <a:rPr lang="zh-TW" altLang="en-US" dirty="0"/>
              <a:t>重新導向回</a:t>
            </a:r>
            <a:r>
              <a:rPr lang="en-US" altLang="zh-TW" dirty="0"/>
              <a:t> README.md</a:t>
            </a:r>
          </a:p>
          <a:p>
            <a:pPr lvl="1"/>
            <a:r>
              <a:rPr lang="zh-TW" altLang="en-US" dirty="0"/>
              <a:t>讓我們讀取其他檔案</a:t>
            </a:r>
            <a:endParaRPr lang="en-US" altLang="zh-TW" dirty="0"/>
          </a:p>
          <a:p>
            <a:r>
              <a:rPr lang="zh-TW" altLang="en-US" dirty="0"/>
              <a:t>如果它讓我們讀取其他檔案</a:t>
            </a:r>
            <a:r>
              <a:rPr lang="en-US" altLang="zh-TW" dirty="0"/>
              <a:t>…</a:t>
            </a:r>
          </a:p>
          <a:p>
            <a:pPr lvl="1"/>
            <a:r>
              <a:rPr lang="zh-TW" altLang="en-US" dirty="0"/>
              <a:t>我們能不能逃出現在的資料夾</a:t>
            </a:r>
            <a:r>
              <a:rPr lang="en-US" altLang="zh-TW" dirty="0"/>
              <a:t>?</a:t>
            </a:r>
          </a:p>
          <a:p>
            <a:pPr lvl="1"/>
            <a:r>
              <a:rPr lang="zh-TW" altLang="en-US" dirty="0"/>
              <a:t>我們能不能讀取系統正常不讓我們讀的檔案</a:t>
            </a:r>
            <a:r>
              <a:rPr lang="en-US" altLang="zh-TW" dirty="0"/>
              <a:t>?</a:t>
            </a:r>
          </a:p>
        </p:txBody>
      </p:sp>
      <p:pic>
        <p:nvPicPr>
          <p:cNvPr id="7" name="Content Placeholder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AE82D13-35BB-47CC-B200-9F62C4CF4A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9419" r="52230" b="75276"/>
          <a:stretch/>
        </p:blipFill>
        <p:spPr>
          <a:xfrm>
            <a:off x="6188075" y="3183990"/>
            <a:ext cx="5194300" cy="171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7503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13A0C80-8980-4234-954F-947D45790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分析目標</a:t>
            </a:r>
            <a:r>
              <a:rPr lang="en-US" altLang="zh-TW" dirty="0"/>
              <a:t>URL</a:t>
            </a:r>
            <a:r>
              <a:rPr lang="zh-TW" altLang="en-US" dirty="0"/>
              <a:t>步驟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AA319C-A075-457E-8B5C-6ED301C20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伺服器會不會讓我們讀取其他檔案</a:t>
            </a:r>
            <a:r>
              <a:rPr lang="en-US" altLang="zh-TW" dirty="0"/>
              <a:t>?</a:t>
            </a:r>
          </a:p>
          <a:p>
            <a:pPr lvl="1"/>
            <a:r>
              <a:rPr lang="zh-TW" altLang="en-US" dirty="0"/>
              <a:t>試試看可能的常見檔案</a:t>
            </a:r>
            <a:endParaRPr lang="en-US" altLang="zh-TW" dirty="0"/>
          </a:p>
          <a:p>
            <a:pPr lvl="2"/>
            <a:r>
              <a:rPr lang="zh-TW" altLang="en-US" dirty="0"/>
              <a:t>備份檔</a:t>
            </a:r>
            <a:r>
              <a:rPr lang="en-US" altLang="zh-TW" dirty="0"/>
              <a:t>		-&gt;		</a:t>
            </a:r>
            <a:r>
              <a:rPr lang="en-US" altLang="zh-TW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*.</a:t>
            </a:r>
            <a:r>
              <a:rPr lang="en-US" altLang="zh-TW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bak</a:t>
            </a:r>
            <a:r>
              <a:rPr lang="en-US" altLang="zh-TW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TW" dirty="0">
                <a:solidFill>
                  <a:schemeClr val="tx1">
                    <a:lumMod val="6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(e.g. </a:t>
            </a:r>
            <a:r>
              <a:rPr lang="en-US" altLang="zh-TW" dirty="0" err="1">
                <a:solidFill>
                  <a:schemeClr val="tx1">
                    <a:lumMod val="6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index.html.bak</a:t>
            </a:r>
            <a:r>
              <a:rPr lang="en-US" altLang="zh-TW" dirty="0">
                <a:solidFill>
                  <a:schemeClr val="tx1">
                    <a:lumMod val="6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</a:t>
            </a:r>
          </a:p>
          <a:p>
            <a:pPr lvl="2"/>
            <a:r>
              <a:rPr lang="en-US" dirty="0"/>
              <a:t>Node.JS		-&gt;		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package.json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zh-TW" altLang="en-US" dirty="0">
                <a:solidFill>
                  <a:schemeClr val="tx1">
                    <a:lumMod val="6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含有此專案的資訊</a:t>
            </a:r>
            <a:r>
              <a:rPr lang="en-US" altLang="zh-TW" dirty="0">
                <a:solidFill>
                  <a:schemeClr val="tx1">
                    <a:lumMod val="6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</a:t>
            </a:r>
            <a:endParaRPr lang="en-US" dirty="0">
              <a:solidFill>
                <a:schemeClr val="tx1">
                  <a:lumMod val="65000"/>
                </a:schemeClr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lvl="2"/>
            <a:r>
              <a:rPr lang="en-US" dirty="0"/>
              <a:t>ASP.NET		-&gt;		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System.Web.dll 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zh-TW" altLang="en-US" dirty="0">
                <a:solidFill>
                  <a:schemeClr val="tx1">
                    <a:lumMod val="6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或其他常見的</a:t>
            </a:r>
            <a:r>
              <a:rPr lang="en-US" altLang="zh-TW" dirty="0">
                <a:solidFill>
                  <a:schemeClr val="tx1">
                    <a:lumMod val="6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.NET Assembly)</a:t>
            </a:r>
            <a:endParaRPr lang="en-US" dirty="0">
              <a:solidFill>
                <a:schemeClr val="tx1">
                  <a:lumMod val="65000"/>
                </a:schemeClr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lvl="2"/>
            <a:r>
              <a:rPr lang="en-US" dirty="0"/>
              <a:t>Git			-&gt;		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.gitignore 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zh-TW" altLang="en-US" dirty="0">
                <a:solidFill>
                  <a:schemeClr val="tx1">
                    <a:lumMod val="6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針對</a:t>
            </a:r>
            <a:r>
              <a:rPr lang="en-US" altLang="zh-TW" dirty="0">
                <a:solidFill>
                  <a:schemeClr val="tx1">
                    <a:lumMod val="6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Git </a:t>
            </a:r>
            <a:r>
              <a:rPr lang="zh-TW" altLang="en-US" dirty="0">
                <a:solidFill>
                  <a:schemeClr val="tx1">
                    <a:lumMod val="6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版本管理系統的檔案忽略設定檔</a:t>
            </a:r>
            <a:r>
              <a:rPr lang="en-US" altLang="zh-TW" dirty="0">
                <a:solidFill>
                  <a:schemeClr val="tx1">
                    <a:lumMod val="6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</a:t>
            </a:r>
            <a:endParaRPr lang="en-US" dirty="0">
              <a:solidFill>
                <a:schemeClr val="tx1">
                  <a:lumMod val="65000"/>
                </a:schemeClr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lvl="2"/>
            <a:endParaRPr lang="en-US" dirty="0">
              <a:solidFill>
                <a:schemeClr val="tx1">
                  <a:lumMod val="65000"/>
                </a:schemeClr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1114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63609-A410-4673-842A-A901BFFDA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分析目標</a:t>
            </a:r>
            <a:r>
              <a:rPr lang="en-US" altLang="zh-TW" dirty="0"/>
              <a:t>URL</a:t>
            </a:r>
            <a:r>
              <a:rPr lang="zh-TW" altLang="en-US" dirty="0"/>
              <a:t>步驟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2D141-9A78-4F8E-B87F-17C5A0FF8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我們能不能逃出現在的資料夾</a:t>
            </a:r>
            <a:r>
              <a:rPr lang="en-US" altLang="zh-TW" dirty="0"/>
              <a:t>?</a:t>
            </a:r>
          </a:p>
          <a:p>
            <a:pPr lvl="1"/>
            <a:r>
              <a:rPr lang="zh-TW" altLang="en-US" dirty="0"/>
              <a:t>試著透過</a:t>
            </a:r>
            <a:r>
              <a:rPr lang="en-US" altLang="zh-TW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TW" dirty="0">
                <a:highlight>
                  <a:srgbClr val="000000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../</a:t>
            </a:r>
            <a:r>
              <a:rPr lang="zh-TW" altLang="en-US" dirty="0">
                <a:latin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zh-TW" altLang="en-US" dirty="0"/>
              <a:t>跳離現在資料夾</a:t>
            </a:r>
            <a:endParaRPr lang="en-US" altLang="zh-TW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lvl="1"/>
            <a:r>
              <a:rPr lang="zh-TW" altLang="en-US" dirty="0"/>
              <a:t>伺服器可能會過濾</a:t>
            </a:r>
            <a:r>
              <a:rPr lang="en-US" altLang="zh-TW" dirty="0"/>
              <a:t>”</a:t>
            </a:r>
            <a:r>
              <a:rPr lang="en-US" altLang="zh-TW" dirty="0">
                <a:highlight>
                  <a:srgbClr val="000000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../</a:t>
            </a:r>
            <a:r>
              <a:rPr lang="en-US" altLang="zh-TW" dirty="0"/>
              <a:t>”</a:t>
            </a:r>
            <a:r>
              <a:rPr lang="zh-TW" altLang="en-US" dirty="0"/>
              <a:t>這種敏感字眼</a:t>
            </a:r>
            <a:endParaRPr lang="en-US" altLang="zh-TW" dirty="0"/>
          </a:p>
          <a:p>
            <a:pPr lvl="2"/>
            <a:r>
              <a:rPr lang="zh-TW" altLang="en-US" dirty="0"/>
              <a:t>當被過濾時，試著使用</a:t>
            </a:r>
            <a:r>
              <a:rPr lang="en-US" altLang="zh-TW" dirty="0"/>
              <a:t>URL</a:t>
            </a:r>
            <a:r>
              <a:rPr lang="zh-TW" altLang="en-US" dirty="0"/>
              <a:t>編碼後的</a:t>
            </a:r>
            <a:r>
              <a:rPr lang="en-US" altLang="zh-TW" dirty="0"/>
              <a:t>Unicode</a:t>
            </a:r>
            <a:r>
              <a:rPr lang="zh-TW" altLang="en-US" dirty="0"/>
              <a:t>字元測試</a:t>
            </a:r>
            <a:endParaRPr lang="en-US" altLang="zh-TW" dirty="0"/>
          </a:p>
          <a:p>
            <a:pPr lvl="2"/>
            <a:r>
              <a:rPr lang="zh-TW" altLang="en-US" dirty="0"/>
              <a:t>建議參考資料</a:t>
            </a:r>
            <a:endParaRPr lang="en-US" altLang="zh-TW" dirty="0"/>
          </a:p>
          <a:p>
            <a:pPr lvl="3"/>
            <a:r>
              <a:rPr lang="en-US" dirty="0">
                <a:hlinkClick r:id="rId2"/>
              </a:rPr>
              <a:t>Testing for Local File Inclusion</a:t>
            </a:r>
            <a:r>
              <a:rPr lang="en-US" dirty="0"/>
              <a:t> (OWASP)</a:t>
            </a:r>
            <a:endParaRPr lang="en-US" altLang="zh-TW" dirty="0"/>
          </a:p>
          <a:p>
            <a:pPr lvl="3"/>
            <a:r>
              <a:rPr lang="en-US" dirty="0">
                <a:hlinkClick r:id="rId3"/>
              </a:rPr>
              <a:t>A New Era of SSRF Exploiting URL Parser in Trending Programming Languages</a:t>
            </a:r>
            <a:r>
              <a:rPr lang="en-US" dirty="0"/>
              <a:t> (DEFCON)</a:t>
            </a:r>
          </a:p>
          <a:p>
            <a:pPr lvl="3"/>
            <a:r>
              <a:rPr lang="en-US" dirty="0">
                <a:hlinkClick r:id="rId4"/>
              </a:rPr>
              <a:t>A New Epoch of NTR </a:t>
            </a:r>
            <a:r>
              <a:rPr lang="en-US" dirty="0"/>
              <a:t>(AIS3)</a:t>
            </a:r>
          </a:p>
        </p:txBody>
      </p:sp>
    </p:spTree>
    <p:extLst>
      <p:ext uri="{BB962C8B-B14F-4D97-AF65-F5344CB8AC3E}">
        <p14:creationId xmlns:p14="http://schemas.microsoft.com/office/powerpoint/2010/main" val="21554326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A01907A-BF04-440F-BA0D-49BC96273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!! SS" descr="A screenshot of a cell phone&#10;&#10;Description automatically generated">
            <a:extLst>
              <a:ext uri="{FF2B5EF4-FFF2-40B4-BE49-F238E27FC236}">
                <a16:creationId xmlns:a16="http://schemas.microsoft.com/office/drawing/2014/main" id="{690D42EB-214F-4FF9-B63D-679CF2147C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316144"/>
            <a:ext cx="10905066" cy="422571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6028673-E6F7-4DD5-94CA-055CEEDFED61}"/>
              </a:ext>
            </a:extLst>
          </p:cNvPr>
          <p:cNvCxnSpPr/>
          <p:nvPr/>
        </p:nvCxnSpPr>
        <p:spPr>
          <a:xfrm>
            <a:off x="6272463" y="1620252"/>
            <a:ext cx="0" cy="3769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0897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A01907A-BF04-440F-BA0D-49BC96273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!! SS">
            <a:extLst>
              <a:ext uri="{FF2B5EF4-FFF2-40B4-BE49-F238E27FC236}">
                <a16:creationId xmlns:a16="http://schemas.microsoft.com/office/drawing/2014/main" id="{F7CEA61F-599A-4210-AFD0-A023804DBA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193462"/>
            <a:ext cx="10905066" cy="447107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56BD3BC-4D35-4508-A9ED-165E54113F9B}"/>
              </a:ext>
            </a:extLst>
          </p:cNvPr>
          <p:cNvCxnSpPr/>
          <p:nvPr/>
        </p:nvCxnSpPr>
        <p:spPr>
          <a:xfrm>
            <a:off x="6248400" y="1435768"/>
            <a:ext cx="0" cy="3769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4CC51E-6A80-4F49-91A9-C576EBF04251}"/>
              </a:ext>
            </a:extLst>
          </p:cNvPr>
          <p:cNvCxnSpPr/>
          <p:nvPr/>
        </p:nvCxnSpPr>
        <p:spPr>
          <a:xfrm>
            <a:off x="6464968" y="1435768"/>
            <a:ext cx="0" cy="3769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503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ustom 5">
      <a:majorFont>
        <a:latin typeface="Century Gothic"/>
        <a:ea typeface="Microsoft YaHei"/>
        <a:cs typeface=""/>
      </a:majorFont>
      <a:minorFont>
        <a:latin typeface="Century Gothic"/>
        <a:ea typeface="Microsoft YaHei"/>
        <a:cs typeface="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1663</Words>
  <Application>Microsoft Office PowerPoint</Application>
  <PresentationFormat>Widescreen</PresentationFormat>
  <Paragraphs>157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Microsoft YaHei</vt:lpstr>
      <vt:lpstr>Century Gothic</vt:lpstr>
      <vt:lpstr>Hack</vt:lpstr>
      <vt:lpstr>Raleway</vt:lpstr>
      <vt:lpstr>Wingdings 2</vt:lpstr>
      <vt:lpstr>Quotable</vt:lpstr>
      <vt:lpstr>常見網頁攻擊手法 – Part 1</vt:lpstr>
      <vt:lpstr>Local File Inclusion (LFI)</vt:lpstr>
      <vt:lpstr>分析目標URL</vt:lpstr>
      <vt:lpstr>HTTP GET  參數名稱 file 參數數值 README.md</vt:lpstr>
      <vt:lpstr>分析目標URL步驟</vt:lpstr>
      <vt:lpstr>分析目標URL步驟</vt:lpstr>
      <vt:lpstr>分析目標URL步驟</vt:lpstr>
      <vt:lpstr>PowerPoint Presentation</vt:lpstr>
      <vt:lpstr>PowerPoint Presentation</vt:lpstr>
      <vt:lpstr>分析目標URL步驟</vt:lpstr>
      <vt:lpstr>PowerPoint Presentation</vt:lpstr>
      <vt:lpstr>防守方式</vt:lpstr>
      <vt:lpstr>防守方式</vt:lpstr>
      <vt:lpstr>防守方式</vt:lpstr>
      <vt:lpstr>防守方式</vt:lpstr>
      <vt:lpstr>防守方式</vt:lpstr>
      <vt:lpstr>防守方式</vt:lpstr>
      <vt:lpstr>防守方式</vt:lpstr>
      <vt:lpstr>常見檔案</vt:lpstr>
      <vt:lpstr>robots.txt是什麼?</vt:lpstr>
      <vt:lpstr>robots.txt規則</vt:lpstr>
      <vt:lpstr>robots.txt範例</vt:lpstr>
      <vt:lpstr>robots.txt範例</vt:lpstr>
      <vt:lpstr>robots.txt範例</vt:lpstr>
      <vt:lpstr>robots.txt範例</vt:lpstr>
      <vt:lpstr>PowerPoint Presentation</vt:lpstr>
      <vt:lpstr>robots.txt 情資洩漏</vt:lpstr>
      <vt:lpstr>robots.txt 情資洩漏</vt:lpstr>
      <vt:lpstr>PowerPoint Presentation</vt:lpstr>
      <vt:lpstr>PowerPoint Presentation</vt:lpstr>
      <vt:lpstr>PowerPoint Presentation</vt:lpstr>
      <vt:lpstr>.gitignore 是什麼?</vt:lpstr>
      <vt:lpstr>.gitignore 是什麼?</vt:lpstr>
      <vt:lpstr>.gitignore 是什麼?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常見網頁攻擊手法 – Part 1</dc:title>
  <dc:creator>Still Hsu</dc:creator>
  <cp:lastModifiedBy>Still Hsu</cp:lastModifiedBy>
  <cp:revision>1</cp:revision>
  <dcterms:created xsi:type="dcterms:W3CDTF">2019-12-17T06:15:02Z</dcterms:created>
  <dcterms:modified xsi:type="dcterms:W3CDTF">2019-12-17T06:15:56Z</dcterms:modified>
</cp:coreProperties>
</file>