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94FB26-1D3B-40E9-B8D0-9E4C8273AEEE}">
          <p14:sldIdLst>
            <p14:sldId id="256"/>
          </p14:sldIdLst>
        </p14:section>
        <p14:section name="Feature Overview" id="{DC4DB57D-2C59-4F0F-A28E-4D0B488B9CE8}">
          <p14:sldIdLst>
            <p14:sldId id="276"/>
            <p14:sldId id="257"/>
            <p14:sldId id="258"/>
            <p14:sldId id="259"/>
            <p14:sldId id="260"/>
            <p14:sldId id="262"/>
            <p14:sldId id="263"/>
            <p14:sldId id="264"/>
            <p14:sldId id="266"/>
            <p14:sldId id="265"/>
            <p14:sldId id="267"/>
            <p14:sldId id="268"/>
            <p14:sldId id="270"/>
            <p14:sldId id="271"/>
            <p14:sldId id="272"/>
            <p14:sldId id="273"/>
            <p14:sldId id="274"/>
          </p14:sldIdLst>
        </p14:section>
        <p14:section name="CTF" id="{63E8D075-4E1C-4C19-A0BC-A711DC67C829}">
          <p14:sldIdLst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A2B23-C57E-4708-8D7A-F43156DCA496}" v="34" dt="2019-11-14T02:13:52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ll Hsu" userId="4ca04788c324ab33" providerId="LiveId" clId="{D58A2B23-C57E-4708-8D7A-F43156DCA496}"/>
    <pc:docChg chg="custSel mod addSld delSld modSld sldOrd modMainMaster addSection modSection">
      <pc:chgData name="Still Hsu" userId="4ca04788c324ab33" providerId="LiveId" clId="{D58A2B23-C57E-4708-8D7A-F43156DCA496}" dt="2019-11-14T10:42:13.195" v="1260" actId="1076"/>
      <pc:docMkLst>
        <pc:docMk/>
      </pc:docMkLst>
      <pc:sldChg chg="modSp mod modTransition">
        <pc:chgData name="Still Hsu" userId="4ca04788c324ab33" providerId="LiveId" clId="{D58A2B23-C57E-4708-8D7A-F43156DCA496}" dt="2019-11-14T10:42:13.195" v="1260" actId="1076"/>
        <pc:sldMkLst>
          <pc:docMk/>
          <pc:sldMk cId="2584986365" sldId="256"/>
        </pc:sldMkLst>
        <pc:picChg chg="mod">
          <ac:chgData name="Still Hsu" userId="4ca04788c324ab33" providerId="LiveId" clId="{D58A2B23-C57E-4708-8D7A-F43156DCA496}" dt="2019-11-14T10:42:13.195" v="1260" actId="1076"/>
          <ac:picMkLst>
            <pc:docMk/>
            <pc:sldMk cId="2584986365" sldId="256"/>
            <ac:picMk id="5" creationId="{1A3A4C49-3E1E-4233-B175-E248756D6308}"/>
          </ac:picMkLst>
        </pc:picChg>
      </pc:sldChg>
      <pc:sldChg chg="modSp mod modTransition">
        <pc:chgData name="Still Hsu" userId="4ca04788c324ab33" providerId="LiveId" clId="{D58A2B23-C57E-4708-8D7A-F43156DCA496}" dt="2019-11-14T01:44:06.544" v="192" actId="1582"/>
        <pc:sldMkLst>
          <pc:docMk/>
          <pc:sldMk cId="320319936" sldId="257"/>
        </pc:sldMkLst>
        <pc:spChg chg="mod">
          <ac:chgData name="Still Hsu" userId="4ca04788c324ab33" providerId="LiveId" clId="{D58A2B23-C57E-4708-8D7A-F43156DCA496}" dt="2019-11-14T01:32:33.026" v="40" actId="403"/>
          <ac:spMkLst>
            <pc:docMk/>
            <pc:sldMk cId="320319936" sldId="257"/>
            <ac:spMk id="3" creationId="{6FD4DF02-DFD6-4709-B011-EA0DEF701433}"/>
          </ac:spMkLst>
        </pc:spChg>
        <pc:picChg chg="mod">
          <ac:chgData name="Still Hsu" userId="4ca04788c324ab33" providerId="LiveId" clId="{D58A2B23-C57E-4708-8D7A-F43156DCA496}" dt="2019-11-14T01:44:06.544" v="192" actId="1582"/>
          <ac:picMkLst>
            <pc:docMk/>
            <pc:sldMk cId="320319936" sldId="257"/>
            <ac:picMk id="7" creationId="{EBF63EC8-476B-4BEE-AE52-6D0C506ACEC5}"/>
          </ac:picMkLst>
        </pc:picChg>
      </pc:sldChg>
      <pc:sldChg chg="modSp mod modTransition">
        <pc:chgData name="Still Hsu" userId="4ca04788c324ab33" providerId="LiveId" clId="{D58A2B23-C57E-4708-8D7A-F43156DCA496}" dt="2019-11-14T01:43:28.681" v="178" actId="1582"/>
        <pc:sldMkLst>
          <pc:docMk/>
          <pc:sldMk cId="3418172301" sldId="258"/>
        </pc:sldMkLst>
        <pc:picChg chg="mod modCrop">
          <ac:chgData name="Still Hsu" userId="4ca04788c324ab33" providerId="LiveId" clId="{D58A2B23-C57E-4708-8D7A-F43156DCA496}" dt="2019-11-14T01:43:28.681" v="178" actId="1582"/>
          <ac:picMkLst>
            <pc:docMk/>
            <pc:sldMk cId="3418172301" sldId="258"/>
            <ac:picMk id="7" creationId="{EBF63EC8-476B-4BEE-AE52-6D0C506ACEC5}"/>
          </ac:picMkLst>
        </pc:picChg>
      </pc:sldChg>
      <pc:sldChg chg="modSp add mod ord modTransition">
        <pc:chgData name="Still Hsu" userId="4ca04788c324ab33" providerId="LiveId" clId="{D58A2B23-C57E-4708-8D7A-F43156DCA496}" dt="2019-11-14T01:43:38.327" v="184" actId="1582"/>
        <pc:sldMkLst>
          <pc:docMk/>
          <pc:sldMk cId="2708566896" sldId="259"/>
        </pc:sldMkLst>
        <pc:spChg chg="ord">
          <ac:chgData name="Still Hsu" userId="4ca04788c324ab33" providerId="LiveId" clId="{D58A2B23-C57E-4708-8D7A-F43156DCA496}" dt="2019-11-14T01:31:26.697" v="14" actId="167"/>
          <ac:spMkLst>
            <pc:docMk/>
            <pc:sldMk cId="2708566896" sldId="259"/>
            <ac:spMk id="3" creationId="{6FD4DF02-DFD6-4709-B011-EA0DEF701433}"/>
          </ac:spMkLst>
        </pc:spChg>
        <pc:picChg chg="mod modCrop">
          <ac:chgData name="Still Hsu" userId="4ca04788c324ab33" providerId="LiveId" clId="{D58A2B23-C57E-4708-8D7A-F43156DCA496}" dt="2019-11-14T01:43:38.327" v="184" actId="1582"/>
          <ac:picMkLst>
            <pc:docMk/>
            <pc:sldMk cId="2708566896" sldId="259"/>
            <ac:picMk id="7" creationId="{EBF63EC8-476B-4BEE-AE52-6D0C506ACEC5}"/>
          </ac:picMkLst>
        </pc:picChg>
      </pc:sldChg>
      <pc:sldChg chg="addSp delSp modSp new mod setBg modClrScheme chgLayout">
        <pc:chgData name="Still Hsu" userId="4ca04788c324ab33" providerId="LiveId" clId="{D58A2B23-C57E-4708-8D7A-F43156DCA496}" dt="2019-11-14T01:45:03.907" v="196" actId="962"/>
        <pc:sldMkLst>
          <pc:docMk/>
          <pc:sldMk cId="3454911748" sldId="260"/>
        </pc:sldMkLst>
        <pc:spChg chg="mod ord">
          <ac:chgData name="Still Hsu" userId="4ca04788c324ab33" providerId="LiveId" clId="{D58A2B23-C57E-4708-8D7A-F43156DCA496}" dt="2019-11-14T01:42:09.088" v="157" actId="26606"/>
          <ac:spMkLst>
            <pc:docMk/>
            <pc:sldMk cId="3454911748" sldId="260"/>
            <ac:spMk id="2" creationId="{46D8ADC0-E530-474D-AE16-CA3B3705B21E}"/>
          </ac:spMkLst>
        </pc:spChg>
        <pc:spChg chg="del mod ord">
          <ac:chgData name="Still Hsu" userId="4ca04788c324ab33" providerId="LiveId" clId="{D58A2B23-C57E-4708-8D7A-F43156DCA496}" dt="2019-11-14T01:41:30.644" v="74" actId="700"/>
          <ac:spMkLst>
            <pc:docMk/>
            <pc:sldMk cId="3454911748" sldId="260"/>
            <ac:spMk id="3" creationId="{185A6295-7797-4782-A972-104E444549E0}"/>
          </ac:spMkLst>
        </pc:spChg>
        <pc:spChg chg="add del mod ord">
          <ac:chgData name="Still Hsu" userId="4ca04788c324ab33" providerId="LiveId" clId="{D58A2B23-C57E-4708-8D7A-F43156DCA496}" dt="2019-11-14T01:41:39.500" v="75"/>
          <ac:spMkLst>
            <pc:docMk/>
            <pc:sldMk cId="3454911748" sldId="260"/>
            <ac:spMk id="4" creationId="{69A32E57-EC32-4BB8-8114-3BDF40BADA8A}"/>
          </ac:spMkLst>
        </pc:spChg>
        <pc:spChg chg="add mod ord">
          <ac:chgData name="Still Hsu" userId="4ca04788c324ab33" providerId="LiveId" clId="{D58A2B23-C57E-4708-8D7A-F43156DCA496}" dt="2019-11-14T01:42:09.088" v="157" actId="26606"/>
          <ac:spMkLst>
            <pc:docMk/>
            <pc:sldMk cId="3454911748" sldId="260"/>
            <ac:spMk id="5" creationId="{1FE49BD5-142C-43B0-8455-824B84E087C1}"/>
          </ac:spMkLst>
        </pc:spChg>
        <pc:spChg chg="add del">
          <ac:chgData name="Still Hsu" userId="4ca04788c324ab33" providerId="LiveId" clId="{D58A2B23-C57E-4708-8D7A-F43156DCA496}" dt="2019-11-14T01:42:19.227" v="159" actId="26606"/>
          <ac:spMkLst>
            <pc:docMk/>
            <pc:sldMk cId="3454911748" sldId="260"/>
            <ac:spMk id="12" creationId="{823AC064-BC96-4F32-8AE1-B2FD38754823}"/>
          </ac:spMkLst>
        </pc:spChg>
        <pc:spChg chg="add">
          <ac:chgData name="Still Hsu" userId="4ca04788c324ab33" providerId="LiveId" clId="{D58A2B23-C57E-4708-8D7A-F43156DCA496}" dt="2019-11-14T01:42:19.227" v="159" actId="26606"/>
          <ac:spMkLst>
            <pc:docMk/>
            <pc:sldMk cId="3454911748" sldId="260"/>
            <ac:spMk id="19" creationId="{823AC064-BC96-4F32-8AE1-B2FD38754823}"/>
          </ac:spMkLst>
        </pc:spChg>
        <pc:picChg chg="add mod ord modCrop">
          <ac:chgData name="Still Hsu" userId="4ca04788c324ab33" providerId="LiveId" clId="{D58A2B23-C57E-4708-8D7A-F43156DCA496}" dt="2019-11-14T01:45:03.907" v="196" actId="962"/>
          <ac:picMkLst>
            <pc:docMk/>
            <pc:sldMk cId="3454911748" sldId="260"/>
            <ac:picMk id="7" creationId="{7C3D005F-D3C1-4C52-B7BE-99BDEC2FBEB4}"/>
          </ac:picMkLst>
        </pc:picChg>
        <pc:cxnChg chg="add del">
          <ac:chgData name="Still Hsu" userId="4ca04788c324ab33" providerId="LiveId" clId="{D58A2B23-C57E-4708-8D7A-F43156DCA496}" dt="2019-11-14T01:42:19.227" v="159" actId="26606"/>
          <ac:cxnSpMkLst>
            <pc:docMk/>
            <pc:sldMk cId="3454911748" sldId="260"/>
            <ac:cxnSpMk id="14" creationId="{7E7C77BC-7138-40B1-A15B-20F57A494629}"/>
          </ac:cxnSpMkLst>
        </pc:cxnChg>
        <pc:cxnChg chg="add">
          <ac:chgData name="Still Hsu" userId="4ca04788c324ab33" providerId="LiveId" clId="{D58A2B23-C57E-4708-8D7A-F43156DCA496}" dt="2019-11-14T01:42:19.227" v="159" actId="26606"/>
          <ac:cxnSpMkLst>
            <pc:docMk/>
            <pc:sldMk cId="3454911748" sldId="260"/>
            <ac:cxnSpMk id="21" creationId="{7E7C77BC-7138-40B1-A15B-20F57A494629}"/>
          </ac:cxnSpMkLst>
        </pc:cxnChg>
      </pc:sldChg>
      <pc:sldChg chg="new del">
        <pc:chgData name="Still Hsu" userId="4ca04788c324ab33" providerId="LiveId" clId="{D58A2B23-C57E-4708-8D7A-F43156DCA496}" dt="2019-11-14T01:48:42.693" v="199" actId="47"/>
        <pc:sldMkLst>
          <pc:docMk/>
          <pc:sldMk cId="977021235" sldId="261"/>
        </pc:sldMkLst>
      </pc:sldChg>
      <pc:sldChg chg="addSp delSp modSp add mod">
        <pc:chgData name="Still Hsu" userId="4ca04788c324ab33" providerId="LiveId" clId="{D58A2B23-C57E-4708-8D7A-F43156DCA496}" dt="2019-11-14T01:44:59.728" v="195" actId="962"/>
        <pc:sldMkLst>
          <pc:docMk/>
          <pc:sldMk cId="2434036538" sldId="262"/>
        </pc:sldMkLst>
        <pc:spChg chg="add del mod">
          <ac:chgData name="Still Hsu" userId="4ca04788c324ab33" providerId="LiveId" clId="{D58A2B23-C57E-4708-8D7A-F43156DCA496}" dt="2019-11-14T01:42:37.037" v="163"/>
          <ac:spMkLst>
            <pc:docMk/>
            <pc:sldMk cId="2434036538" sldId="262"/>
            <ac:spMk id="4" creationId="{8E206A95-00B0-4C3C-9933-390EB7F7E760}"/>
          </ac:spMkLst>
        </pc:spChg>
        <pc:spChg chg="mod">
          <ac:chgData name="Still Hsu" userId="4ca04788c324ab33" providerId="LiveId" clId="{D58A2B23-C57E-4708-8D7A-F43156DCA496}" dt="2019-11-14T01:42:46.826" v="167"/>
          <ac:spMkLst>
            <pc:docMk/>
            <pc:sldMk cId="2434036538" sldId="262"/>
            <ac:spMk id="5" creationId="{1FE49BD5-142C-43B0-8455-824B84E087C1}"/>
          </ac:spMkLst>
        </pc:spChg>
        <pc:spChg chg="del">
          <ac:chgData name="Still Hsu" userId="4ca04788c324ab33" providerId="LiveId" clId="{D58A2B23-C57E-4708-8D7A-F43156DCA496}" dt="2019-11-14T01:42:39.319" v="164" actId="26606"/>
          <ac:spMkLst>
            <pc:docMk/>
            <pc:sldMk cId="2434036538" sldId="262"/>
            <ac:spMk id="19" creationId="{823AC064-BC96-4F32-8AE1-B2FD38754823}"/>
          </ac:spMkLst>
        </pc:spChg>
        <pc:spChg chg="add">
          <ac:chgData name="Still Hsu" userId="4ca04788c324ab33" providerId="LiveId" clId="{D58A2B23-C57E-4708-8D7A-F43156DCA496}" dt="2019-11-14T01:42:39.319" v="164" actId="26606"/>
          <ac:spMkLst>
            <pc:docMk/>
            <pc:sldMk cId="2434036538" sldId="262"/>
            <ac:spMk id="26" creationId="{823AC064-BC96-4F32-8AE1-B2FD38754823}"/>
          </ac:spMkLst>
        </pc:spChg>
        <pc:picChg chg="del">
          <ac:chgData name="Still Hsu" userId="4ca04788c324ab33" providerId="LiveId" clId="{D58A2B23-C57E-4708-8D7A-F43156DCA496}" dt="2019-11-14T01:42:34.142" v="162" actId="478"/>
          <ac:picMkLst>
            <pc:docMk/>
            <pc:sldMk cId="2434036538" sldId="262"/>
            <ac:picMk id="7" creationId="{7C3D005F-D3C1-4C52-B7BE-99BDEC2FBEB4}"/>
          </ac:picMkLst>
        </pc:picChg>
        <pc:picChg chg="add mod">
          <ac:chgData name="Still Hsu" userId="4ca04788c324ab33" providerId="LiveId" clId="{D58A2B23-C57E-4708-8D7A-F43156DCA496}" dt="2019-11-14T01:44:59.728" v="195" actId="962"/>
          <ac:picMkLst>
            <pc:docMk/>
            <pc:sldMk cId="2434036538" sldId="262"/>
            <ac:picMk id="8" creationId="{242778D5-2F33-44F0-9A81-6E2A97D2D238}"/>
          </ac:picMkLst>
        </pc:picChg>
        <pc:cxnChg chg="del">
          <ac:chgData name="Still Hsu" userId="4ca04788c324ab33" providerId="LiveId" clId="{D58A2B23-C57E-4708-8D7A-F43156DCA496}" dt="2019-11-14T01:42:39.319" v="164" actId="26606"/>
          <ac:cxnSpMkLst>
            <pc:docMk/>
            <pc:sldMk cId="2434036538" sldId="262"/>
            <ac:cxnSpMk id="21" creationId="{7E7C77BC-7138-40B1-A15B-20F57A494629}"/>
          </ac:cxnSpMkLst>
        </pc:cxnChg>
        <pc:cxnChg chg="add">
          <ac:chgData name="Still Hsu" userId="4ca04788c324ab33" providerId="LiveId" clId="{D58A2B23-C57E-4708-8D7A-F43156DCA496}" dt="2019-11-14T01:42:39.319" v="164" actId="26606"/>
          <ac:cxnSpMkLst>
            <pc:docMk/>
            <pc:sldMk cId="2434036538" sldId="262"/>
            <ac:cxnSpMk id="28" creationId="{7E7C77BC-7138-40B1-A15B-20F57A494629}"/>
          </ac:cxnSpMkLst>
        </pc:cxnChg>
      </pc:sldChg>
      <pc:sldChg chg="addSp delSp modSp add mod">
        <pc:chgData name="Still Hsu" userId="4ca04788c324ab33" providerId="LiveId" clId="{D58A2B23-C57E-4708-8D7A-F43156DCA496}" dt="2019-11-14T01:45:17.815" v="197" actId="962"/>
        <pc:sldMkLst>
          <pc:docMk/>
          <pc:sldMk cId="1460501384" sldId="263"/>
        </pc:sldMkLst>
        <pc:spChg chg="add del mod">
          <ac:chgData name="Still Hsu" userId="4ca04788c324ab33" providerId="LiveId" clId="{D58A2B23-C57E-4708-8D7A-F43156DCA496}" dt="2019-11-14T01:42:56.148" v="170"/>
          <ac:spMkLst>
            <pc:docMk/>
            <pc:sldMk cId="1460501384" sldId="263"/>
            <ac:spMk id="4" creationId="{59AC20A0-A677-4CE9-9CD1-65684FD775A9}"/>
          </ac:spMkLst>
        </pc:spChg>
        <pc:picChg chg="add mod">
          <ac:chgData name="Still Hsu" userId="4ca04788c324ab33" providerId="LiveId" clId="{D58A2B23-C57E-4708-8D7A-F43156DCA496}" dt="2019-11-14T01:45:17.815" v="197" actId="962"/>
          <ac:picMkLst>
            <pc:docMk/>
            <pc:sldMk cId="1460501384" sldId="263"/>
            <ac:picMk id="7" creationId="{E6FF0E88-2214-41BC-B5A7-78706080F1C7}"/>
          </ac:picMkLst>
        </pc:picChg>
        <pc:picChg chg="del">
          <ac:chgData name="Still Hsu" userId="4ca04788c324ab33" providerId="LiveId" clId="{D58A2B23-C57E-4708-8D7A-F43156DCA496}" dt="2019-11-14T01:42:54.352" v="169" actId="478"/>
          <ac:picMkLst>
            <pc:docMk/>
            <pc:sldMk cId="1460501384" sldId="263"/>
            <ac:picMk id="8" creationId="{242778D5-2F33-44F0-9A81-6E2A97D2D238}"/>
          </ac:picMkLst>
        </pc:picChg>
      </pc:sldChg>
      <pc:sldChg chg="addSp delSp modSp add mod">
        <pc:chgData name="Still Hsu" userId="4ca04788c324ab33" providerId="LiveId" clId="{D58A2B23-C57E-4708-8D7A-F43156DCA496}" dt="2019-11-14T01:51:13.272" v="328" actId="1582"/>
        <pc:sldMkLst>
          <pc:docMk/>
          <pc:sldMk cId="2705939914" sldId="264"/>
        </pc:sldMkLst>
        <pc:spChg chg="mod">
          <ac:chgData name="Still Hsu" userId="4ca04788c324ab33" providerId="LiveId" clId="{D58A2B23-C57E-4708-8D7A-F43156DCA496}" dt="2019-11-14T01:49:27.617" v="305" actId="26606"/>
          <ac:spMkLst>
            <pc:docMk/>
            <pc:sldMk cId="2705939914" sldId="264"/>
            <ac:spMk id="2" creationId="{46D8ADC0-E530-474D-AE16-CA3B3705B21E}"/>
          </ac:spMkLst>
        </pc:spChg>
        <pc:spChg chg="add del mod">
          <ac:chgData name="Still Hsu" userId="4ca04788c324ab33" providerId="LiveId" clId="{D58A2B23-C57E-4708-8D7A-F43156DCA496}" dt="2019-11-14T01:49:23.529" v="304"/>
          <ac:spMkLst>
            <pc:docMk/>
            <pc:sldMk cId="2705939914" sldId="264"/>
            <ac:spMk id="4" creationId="{B8A4CBEE-6CDF-425C-BA93-5D81DB20329C}"/>
          </ac:spMkLst>
        </pc:spChg>
        <pc:spChg chg="mod">
          <ac:chgData name="Still Hsu" userId="4ca04788c324ab33" providerId="LiveId" clId="{D58A2B23-C57E-4708-8D7A-F43156DCA496}" dt="2019-11-14T01:49:27.617" v="305" actId="26606"/>
          <ac:spMkLst>
            <pc:docMk/>
            <pc:sldMk cId="2705939914" sldId="264"/>
            <ac:spMk id="5" creationId="{1FE49BD5-142C-43B0-8455-824B84E087C1}"/>
          </ac:spMkLst>
        </pc:spChg>
        <pc:spChg chg="del">
          <ac:chgData name="Still Hsu" userId="4ca04788c324ab33" providerId="LiveId" clId="{D58A2B23-C57E-4708-8D7A-F43156DCA496}" dt="2019-11-14T01:49:27.617" v="305" actId="26606"/>
          <ac:spMkLst>
            <pc:docMk/>
            <pc:sldMk cId="2705939914" sldId="264"/>
            <ac:spMk id="26" creationId="{823AC064-BC96-4F32-8AE1-B2FD38754823}"/>
          </ac:spMkLst>
        </pc:spChg>
        <pc:spChg chg="add">
          <ac:chgData name="Still Hsu" userId="4ca04788c324ab33" providerId="LiveId" clId="{D58A2B23-C57E-4708-8D7A-F43156DCA496}" dt="2019-11-14T01:49:27.617" v="305" actId="26606"/>
          <ac:spMkLst>
            <pc:docMk/>
            <pc:sldMk cId="2705939914" sldId="264"/>
            <ac:spMk id="33" creationId="{823AC064-BC96-4F32-8AE1-B2FD38754823}"/>
          </ac:spMkLst>
        </pc:spChg>
        <pc:picChg chg="add mod">
          <ac:chgData name="Still Hsu" userId="4ca04788c324ab33" providerId="LiveId" clId="{D58A2B23-C57E-4708-8D7A-F43156DCA496}" dt="2019-11-14T01:51:13.272" v="328" actId="1582"/>
          <ac:picMkLst>
            <pc:docMk/>
            <pc:sldMk cId="2705939914" sldId="264"/>
            <ac:picMk id="6" creationId="{F2A41863-DCC3-4D3A-A426-56E2B2606CB3}"/>
          </ac:picMkLst>
        </pc:picChg>
        <pc:picChg chg="del">
          <ac:chgData name="Still Hsu" userId="4ca04788c324ab33" providerId="LiveId" clId="{D58A2B23-C57E-4708-8D7A-F43156DCA496}" dt="2019-11-14T01:49:21.972" v="303" actId="478"/>
          <ac:picMkLst>
            <pc:docMk/>
            <pc:sldMk cId="2705939914" sldId="264"/>
            <ac:picMk id="7" creationId="{E6FF0E88-2214-41BC-B5A7-78706080F1C7}"/>
          </ac:picMkLst>
        </pc:picChg>
        <pc:cxnChg chg="del">
          <ac:chgData name="Still Hsu" userId="4ca04788c324ab33" providerId="LiveId" clId="{D58A2B23-C57E-4708-8D7A-F43156DCA496}" dt="2019-11-14T01:49:27.617" v="305" actId="26606"/>
          <ac:cxnSpMkLst>
            <pc:docMk/>
            <pc:sldMk cId="2705939914" sldId="264"/>
            <ac:cxnSpMk id="28" creationId="{7E7C77BC-7138-40B1-A15B-20F57A494629}"/>
          </ac:cxnSpMkLst>
        </pc:cxnChg>
        <pc:cxnChg chg="add">
          <ac:chgData name="Still Hsu" userId="4ca04788c324ab33" providerId="LiveId" clId="{D58A2B23-C57E-4708-8D7A-F43156DCA496}" dt="2019-11-14T01:49:27.617" v="305" actId="26606"/>
          <ac:cxnSpMkLst>
            <pc:docMk/>
            <pc:sldMk cId="2705939914" sldId="264"/>
            <ac:cxnSpMk id="35" creationId="{7E7C77BC-7138-40B1-A15B-20F57A494629}"/>
          </ac:cxnSpMkLst>
        </pc:cxnChg>
      </pc:sldChg>
      <pc:sldChg chg="addSp delSp modSp add mod">
        <pc:chgData name="Still Hsu" userId="4ca04788c324ab33" providerId="LiveId" clId="{D58A2B23-C57E-4708-8D7A-F43156DCA496}" dt="2019-11-14T01:50:54.972" v="323" actId="962"/>
        <pc:sldMkLst>
          <pc:docMk/>
          <pc:sldMk cId="3409918272" sldId="265"/>
        </pc:sldMkLst>
        <pc:spChg chg="del">
          <ac:chgData name="Still Hsu" userId="4ca04788c324ab33" providerId="LiveId" clId="{D58A2B23-C57E-4708-8D7A-F43156DCA496}" dt="2019-11-14T01:49:57.392" v="311" actId="26606"/>
          <ac:spMkLst>
            <pc:docMk/>
            <pc:sldMk cId="3409918272" sldId="265"/>
            <ac:spMk id="33" creationId="{823AC064-BC96-4F32-8AE1-B2FD38754823}"/>
          </ac:spMkLst>
        </pc:spChg>
        <pc:spChg chg="add">
          <ac:chgData name="Still Hsu" userId="4ca04788c324ab33" providerId="LiveId" clId="{D58A2B23-C57E-4708-8D7A-F43156DCA496}" dt="2019-11-14T01:49:57.392" v="311" actId="26606"/>
          <ac:spMkLst>
            <pc:docMk/>
            <pc:sldMk cId="3409918272" sldId="265"/>
            <ac:spMk id="40" creationId="{823AC064-BC96-4F32-8AE1-B2FD38754823}"/>
          </ac:spMkLst>
        </pc:spChg>
        <pc:picChg chg="mod modCrop">
          <ac:chgData name="Still Hsu" userId="4ca04788c324ab33" providerId="LiveId" clId="{D58A2B23-C57E-4708-8D7A-F43156DCA496}" dt="2019-11-14T01:50:54.972" v="323" actId="962"/>
          <ac:picMkLst>
            <pc:docMk/>
            <pc:sldMk cId="3409918272" sldId="265"/>
            <ac:picMk id="6" creationId="{F2A41863-DCC3-4D3A-A426-56E2B2606CB3}"/>
          </ac:picMkLst>
        </pc:picChg>
        <pc:cxnChg chg="del">
          <ac:chgData name="Still Hsu" userId="4ca04788c324ab33" providerId="LiveId" clId="{D58A2B23-C57E-4708-8D7A-F43156DCA496}" dt="2019-11-14T01:49:57.392" v="311" actId="26606"/>
          <ac:cxnSpMkLst>
            <pc:docMk/>
            <pc:sldMk cId="3409918272" sldId="265"/>
            <ac:cxnSpMk id="35" creationId="{7E7C77BC-7138-40B1-A15B-20F57A494629}"/>
          </ac:cxnSpMkLst>
        </pc:cxnChg>
        <pc:cxnChg chg="add">
          <ac:chgData name="Still Hsu" userId="4ca04788c324ab33" providerId="LiveId" clId="{D58A2B23-C57E-4708-8D7A-F43156DCA496}" dt="2019-11-14T01:49:57.392" v="311" actId="26606"/>
          <ac:cxnSpMkLst>
            <pc:docMk/>
            <pc:sldMk cId="3409918272" sldId="265"/>
            <ac:cxnSpMk id="42" creationId="{7E7C77BC-7138-40B1-A15B-20F57A494629}"/>
          </ac:cxnSpMkLst>
        </pc:cxnChg>
      </pc:sldChg>
      <pc:sldChg chg="addSp delSp modSp add mod ord">
        <pc:chgData name="Still Hsu" userId="4ca04788c324ab33" providerId="LiveId" clId="{D58A2B23-C57E-4708-8D7A-F43156DCA496}" dt="2019-11-14T01:51:28.161" v="330"/>
        <pc:sldMkLst>
          <pc:docMk/>
          <pc:sldMk cId="1782951191" sldId="266"/>
        </pc:sldMkLst>
        <pc:spChg chg="del">
          <ac:chgData name="Still Hsu" userId="4ca04788c324ab33" providerId="LiveId" clId="{D58A2B23-C57E-4708-8D7A-F43156DCA496}" dt="2019-11-14T01:50:21.078" v="317" actId="26606"/>
          <ac:spMkLst>
            <pc:docMk/>
            <pc:sldMk cId="1782951191" sldId="266"/>
            <ac:spMk id="33" creationId="{823AC064-BC96-4F32-8AE1-B2FD38754823}"/>
          </ac:spMkLst>
        </pc:spChg>
        <pc:spChg chg="add">
          <ac:chgData name="Still Hsu" userId="4ca04788c324ab33" providerId="LiveId" clId="{D58A2B23-C57E-4708-8D7A-F43156DCA496}" dt="2019-11-14T01:50:21.078" v="317" actId="26606"/>
          <ac:spMkLst>
            <pc:docMk/>
            <pc:sldMk cId="1782951191" sldId="266"/>
            <ac:spMk id="40" creationId="{823AC064-BC96-4F32-8AE1-B2FD38754823}"/>
          </ac:spMkLst>
        </pc:spChg>
        <pc:picChg chg="mod modCrop">
          <ac:chgData name="Still Hsu" userId="4ca04788c324ab33" providerId="LiveId" clId="{D58A2B23-C57E-4708-8D7A-F43156DCA496}" dt="2019-11-14T01:50:58.032" v="324" actId="962"/>
          <ac:picMkLst>
            <pc:docMk/>
            <pc:sldMk cId="1782951191" sldId="266"/>
            <ac:picMk id="6" creationId="{F2A41863-DCC3-4D3A-A426-56E2B2606CB3}"/>
          </ac:picMkLst>
        </pc:picChg>
        <pc:cxnChg chg="del">
          <ac:chgData name="Still Hsu" userId="4ca04788c324ab33" providerId="LiveId" clId="{D58A2B23-C57E-4708-8D7A-F43156DCA496}" dt="2019-11-14T01:50:21.078" v="317" actId="26606"/>
          <ac:cxnSpMkLst>
            <pc:docMk/>
            <pc:sldMk cId="1782951191" sldId="266"/>
            <ac:cxnSpMk id="35" creationId="{7E7C77BC-7138-40B1-A15B-20F57A494629}"/>
          </ac:cxnSpMkLst>
        </pc:cxnChg>
        <pc:cxnChg chg="add">
          <ac:chgData name="Still Hsu" userId="4ca04788c324ab33" providerId="LiveId" clId="{D58A2B23-C57E-4708-8D7A-F43156DCA496}" dt="2019-11-14T01:50:21.078" v="317" actId="26606"/>
          <ac:cxnSpMkLst>
            <pc:docMk/>
            <pc:sldMk cId="1782951191" sldId="266"/>
            <ac:cxnSpMk id="42" creationId="{7E7C77BC-7138-40B1-A15B-20F57A494629}"/>
          </ac:cxnSpMkLst>
        </pc:cxnChg>
      </pc:sldChg>
      <pc:sldChg chg="addSp delSp modSp add mod">
        <pc:chgData name="Still Hsu" userId="4ca04788c324ab33" providerId="LiveId" clId="{D58A2B23-C57E-4708-8D7A-F43156DCA496}" dt="2019-11-14T02:00:17.369" v="373" actId="208"/>
        <pc:sldMkLst>
          <pc:docMk/>
          <pc:sldMk cId="2505497971" sldId="267"/>
        </pc:sldMkLst>
        <pc:spChg chg="mod">
          <ac:chgData name="Still Hsu" userId="4ca04788c324ab33" providerId="LiveId" clId="{D58A2B23-C57E-4708-8D7A-F43156DCA496}" dt="2019-11-14T01:59:20.164" v="340" actId="20577"/>
          <ac:spMkLst>
            <pc:docMk/>
            <pc:sldMk cId="2505497971" sldId="267"/>
            <ac:spMk id="2" creationId="{46D8ADC0-E530-474D-AE16-CA3B3705B21E}"/>
          </ac:spMkLst>
        </pc:spChg>
        <pc:spChg chg="add del mod">
          <ac:chgData name="Still Hsu" userId="4ca04788c324ab33" providerId="LiveId" clId="{D58A2B23-C57E-4708-8D7A-F43156DCA496}" dt="2019-11-14T01:59:48.717" v="365"/>
          <ac:spMkLst>
            <pc:docMk/>
            <pc:sldMk cId="2505497971" sldId="267"/>
            <ac:spMk id="4" creationId="{0ABF6C15-914A-4290-B53A-99A9E67D76D0}"/>
          </ac:spMkLst>
        </pc:spChg>
        <pc:spChg chg="mod">
          <ac:chgData name="Still Hsu" userId="4ca04788c324ab33" providerId="LiveId" clId="{D58A2B23-C57E-4708-8D7A-F43156DCA496}" dt="2019-11-14T01:59:53.769" v="366" actId="26606"/>
          <ac:spMkLst>
            <pc:docMk/>
            <pc:sldMk cId="2505497971" sldId="267"/>
            <ac:spMk id="5" creationId="{1FE49BD5-142C-43B0-8455-824B84E087C1}"/>
          </ac:spMkLst>
        </pc:spChg>
        <pc:spChg chg="del">
          <ac:chgData name="Still Hsu" userId="4ca04788c324ab33" providerId="LiveId" clId="{D58A2B23-C57E-4708-8D7A-F43156DCA496}" dt="2019-11-14T01:59:53.769" v="366" actId="26606"/>
          <ac:spMkLst>
            <pc:docMk/>
            <pc:sldMk cId="2505497971" sldId="267"/>
            <ac:spMk id="40" creationId="{823AC064-BC96-4F32-8AE1-B2FD38754823}"/>
          </ac:spMkLst>
        </pc:spChg>
        <pc:spChg chg="add del">
          <ac:chgData name="Still Hsu" userId="4ca04788c324ab33" providerId="LiveId" clId="{D58A2B23-C57E-4708-8D7A-F43156DCA496}" dt="2019-11-14T02:00:04.878" v="368" actId="26606"/>
          <ac:spMkLst>
            <pc:docMk/>
            <pc:sldMk cId="2505497971" sldId="267"/>
            <ac:spMk id="47" creationId="{823AC064-BC96-4F32-8AE1-B2FD38754823}"/>
          </ac:spMkLst>
        </pc:spChg>
        <pc:spChg chg="add">
          <ac:chgData name="Still Hsu" userId="4ca04788c324ab33" providerId="LiveId" clId="{D58A2B23-C57E-4708-8D7A-F43156DCA496}" dt="2019-11-14T02:00:04.878" v="368" actId="26606"/>
          <ac:spMkLst>
            <pc:docMk/>
            <pc:sldMk cId="2505497971" sldId="267"/>
            <ac:spMk id="54" creationId="{823AC064-BC96-4F32-8AE1-B2FD38754823}"/>
          </ac:spMkLst>
        </pc:spChg>
        <pc:picChg chg="del">
          <ac:chgData name="Still Hsu" userId="4ca04788c324ab33" providerId="LiveId" clId="{D58A2B23-C57E-4708-8D7A-F43156DCA496}" dt="2019-11-14T01:59:07.124" v="332" actId="478"/>
          <ac:picMkLst>
            <pc:docMk/>
            <pc:sldMk cId="2505497971" sldId="267"/>
            <ac:picMk id="6" creationId="{F2A41863-DCC3-4D3A-A426-56E2B2606CB3}"/>
          </ac:picMkLst>
        </pc:picChg>
        <pc:picChg chg="add mod modCrop">
          <ac:chgData name="Still Hsu" userId="4ca04788c324ab33" providerId="LiveId" clId="{D58A2B23-C57E-4708-8D7A-F43156DCA496}" dt="2019-11-14T02:00:17.369" v="373" actId="208"/>
          <ac:picMkLst>
            <pc:docMk/>
            <pc:sldMk cId="2505497971" sldId="267"/>
            <ac:picMk id="7" creationId="{C269B993-AF9A-4DB2-ABA5-D25F7E6542BF}"/>
          </ac:picMkLst>
        </pc:picChg>
        <pc:cxnChg chg="del">
          <ac:chgData name="Still Hsu" userId="4ca04788c324ab33" providerId="LiveId" clId="{D58A2B23-C57E-4708-8D7A-F43156DCA496}" dt="2019-11-14T01:59:53.769" v="366" actId="26606"/>
          <ac:cxnSpMkLst>
            <pc:docMk/>
            <pc:sldMk cId="2505497971" sldId="267"/>
            <ac:cxnSpMk id="42" creationId="{7E7C77BC-7138-40B1-A15B-20F57A494629}"/>
          </ac:cxnSpMkLst>
        </pc:cxnChg>
        <pc:cxnChg chg="add del">
          <ac:chgData name="Still Hsu" userId="4ca04788c324ab33" providerId="LiveId" clId="{D58A2B23-C57E-4708-8D7A-F43156DCA496}" dt="2019-11-14T02:00:04.878" v="368" actId="26606"/>
          <ac:cxnSpMkLst>
            <pc:docMk/>
            <pc:sldMk cId="2505497971" sldId="267"/>
            <ac:cxnSpMk id="49" creationId="{7E7C77BC-7138-40B1-A15B-20F57A494629}"/>
          </ac:cxnSpMkLst>
        </pc:cxnChg>
        <pc:cxnChg chg="add">
          <ac:chgData name="Still Hsu" userId="4ca04788c324ab33" providerId="LiveId" clId="{D58A2B23-C57E-4708-8D7A-F43156DCA496}" dt="2019-11-14T02:00:04.878" v="368" actId="26606"/>
          <ac:cxnSpMkLst>
            <pc:docMk/>
            <pc:sldMk cId="2505497971" sldId="267"/>
            <ac:cxnSpMk id="56" creationId="{7E7C77BC-7138-40B1-A15B-20F57A494629}"/>
          </ac:cxnSpMkLst>
        </pc:cxnChg>
      </pc:sldChg>
      <pc:sldChg chg="addSp delSp modSp add mod">
        <pc:chgData name="Still Hsu" userId="4ca04788c324ab33" providerId="LiveId" clId="{D58A2B23-C57E-4708-8D7A-F43156DCA496}" dt="2019-11-14T02:01:16.335" v="444" actId="20577"/>
        <pc:sldMkLst>
          <pc:docMk/>
          <pc:sldMk cId="2052072375" sldId="268"/>
        </pc:sldMkLst>
        <pc:spChg chg="mod">
          <ac:chgData name="Still Hsu" userId="4ca04788c324ab33" providerId="LiveId" clId="{D58A2B23-C57E-4708-8D7A-F43156DCA496}" dt="2019-11-14T02:01:16.335" v="444" actId="20577"/>
          <ac:spMkLst>
            <pc:docMk/>
            <pc:sldMk cId="2052072375" sldId="268"/>
            <ac:spMk id="2" creationId="{46D8ADC0-E530-474D-AE16-CA3B3705B21E}"/>
          </ac:spMkLst>
        </pc:spChg>
        <pc:spChg chg="add del mod">
          <ac:chgData name="Still Hsu" userId="4ca04788c324ab33" providerId="LiveId" clId="{D58A2B23-C57E-4708-8D7A-F43156DCA496}" dt="2019-11-14T02:00:52.785" v="431"/>
          <ac:spMkLst>
            <pc:docMk/>
            <pc:sldMk cId="2052072375" sldId="268"/>
            <ac:spMk id="4" creationId="{9847AE5C-480F-4493-92F1-6F71FE7EC058}"/>
          </ac:spMkLst>
        </pc:spChg>
        <pc:spChg chg="mod">
          <ac:chgData name="Still Hsu" userId="4ca04788c324ab33" providerId="LiveId" clId="{D58A2B23-C57E-4708-8D7A-F43156DCA496}" dt="2019-11-14T02:01:02.137" v="436" actId="26606"/>
          <ac:spMkLst>
            <pc:docMk/>
            <pc:sldMk cId="2052072375" sldId="268"/>
            <ac:spMk id="5" creationId="{1FE49BD5-142C-43B0-8455-824B84E087C1}"/>
          </ac:spMkLst>
        </pc:spChg>
        <pc:spChg chg="del">
          <ac:chgData name="Still Hsu" userId="4ca04788c324ab33" providerId="LiveId" clId="{D58A2B23-C57E-4708-8D7A-F43156DCA496}" dt="2019-11-14T02:01:02.137" v="436" actId="26606"/>
          <ac:spMkLst>
            <pc:docMk/>
            <pc:sldMk cId="2052072375" sldId="268"/>
            <ac:spMk id="54" creationId="{823AC064-BC96-4F32-8AE1-B2FD38754823}"/>
          </ac:spMkLst>
        </pc:spChg>
        <pc:spChg chg="add">
          <ac:chgData name="Still Hsu" userId="4ca04788c324ab33" providerId="LiveId" clId="{D58A2B23-C57E-4708-8D7A-F43156DCA496}" dt="2019-11-14T02:01:02.137" v="436" actId="26606"/>
          <ac:spMkLst>
            <pc:docMk/>
            <pc:sldMk cId="2052072375" sldId="268"/>
            <ac:spMk id="61" creationId="{823AC064-BC96-4F32-8AE1-B2FD38754823}"/>
          </ac:spMkLst>
        </pc:spChg>
        <pc:picChg chg="del">
          <ac:chgData name="Still Hsu" userId="4ca04788c324ab33" providerId="LiveId" clId="{D58A2B23-C57E-4708-8D7A-F43156DCA496}" dt="2019-11-14T02:00:47.192" v="430" actId="478"/>
          <ac:picMkLst>
            <pc:docMk/>
            <pc:sldMk cId="2052072375" sldId="268"/>
            <ac:picMk id="7" creationId="{C269B993-AF9A-4DB2-ABA5-D25F7E6542BF}"/>
          </ac:picMkLst>
        </pc:picChg>
        <pc:picChg chg="add mod">
          <ac:chgData name="Still Hsu" userId="4ca04788c324ab33" providerId="LiveId" clId="{D58A2B23-C57E-4708-8D7A-F43156DCA496}" dt="2019-11-14T02:01:11.072" v="438" actId="1582"/>
          <ac:picMkLst>
            <pc:docMk/>
            <pc:sldMk cId="2052072375" sldId="268"/>
            <ac:picMk id="8" creationId="{939701A6-BF39-4C78-AC03-218F70FF5A89}"/>
          </ac:picMkLst>
        </pc:picChg>
        <pc:cxnChg chg="del">
          <ac:chgData name="Still Hsu" userId="4ca04788c324ab33" providerId="LiveId" clId="{D58A2B23-C57E-4708-8D7A-F43156DCA496}" dt="2019-11-14T02:01:02.137" v="436" actId="26606"/>
          <ac:cxnSpMkLst>
            <pc:docMk/>
            <pc:sldMk cId="2052072375" sldId="268"/>
            <ac:cxnSpMk id="56" creationId="{7E7C77BC-7138-40B1-A15B-20F57A494629}"/>
          </ac:cxnSpMkLst>
        </pc:cxnChg>
        <pc:cxnChg chg="add">
          <ac:chgData name="Still Hsu" userId="4ca04788c324ab33" providerId="LiveId" clId="{D58A2B23-C57E-4708-8D7A-F43156DCA496}" dt="2019-11-14T02:01:02.137" v="436" actId="26606"/>
          <ac:cxnSpMkLst>
            <pc:docMk/>
            <pc:sldMk cId="2052072375" sldId="268"/>
            <ac:cxnSpMk id="63" creationId="{7E7C77BC-7138-40B1-A15B-20F57A494629}"/>
          </ac:cxnSpMkLst>
        </pc:cxnChg>
      </pc:sldChg>
      <pc:sldChg chg="addSp delSp modSp add del mod">
        <pc:chgData name="Still Hsu" userId="4ca04788c324ab33" providerId="LiveId" clId="{D58A2B23-C57E-4708-8D7A-F43156DCA496}" dt="2019-11-14T02:02:42.556" v="457" actId="47"/>
        <pc:sldMkLst>
          <pc:docMk/>
          <pc:sldMk cId="1829917647" sldId="269"/>
        </pc:sldMkLst>
        <pc:spChg chg="mod">
          <ac:chgData name="Still Hsu" userId="4ca04788c324ab33" providerId="LiveId" clId="{D58A2B23-C57E-4708-8D7A-F43156DCA496}" dt="2019-11-14T02:02:24.003" v="450" actId="26606"/>
          <ac:spMkLst>
            <pc:docMk/>
            <pc:sldMk cId="1829917647" sldId="269"/>
            <ac:spMk id="5" creationId="{1FE49BD5-142C-43B0-8455-824B84E087C1}"/>
          </ac:spMkLst>
        </pc:spChg>
        <pc:spChg chg="add mod">
          <ac:chgData name="Still Hsu" userId="4ca04788c324ab33" providerId="LiveId" clId="{D58A2B23-C57E-4708-8D7A-F43156DCA496}" dt="2019-11-14T02:02:31.781" v="452" actId="21"/>
          <ac:spMkLst>
            <pc:docMk/>
            <pc:sldMk cId="1829917647" sldId="269"/>
            <ac:spMk id="7" creationId="{00B879E7-3253-49F7-AF33-ADC2044E4E69}"/>
          </ac:spMkLst>
        </pc:spChg>
        <pc:spChg chg="del">
          <ac:chgData name="Still Hsu" userId="4ca04788c324ab33" providerId="LiveId" clId="{D58A2B23-C57E-4708-8D7A-F43156DCA496}" dt="2019-11-14T02:02:24.003" v="450" actId="26606"/>
          <ac:spMkLst>
            <pc:docMk/>
            <pc:sldMk cId="1829917647" sldId="269"/>
            <ac:spMk id="61" creationId="{823AC064-BC96-4F32-8AE1-B2FD38754823}"/>
          </ac:spMkLst>
        </pc:spChg>
        <pc:spChg chg="add">
          <ac:chgData name="Still Hsu" userId="4ca04788c324ab33" providerId="LiveId" clId="{D58A2B23-C57E-4708-8D7A-F43156DCA496}" dt="2019-11-14T02:02:24.003" v="450" actId="26606"/>
          <ac:spMkLst>
            <pc:docMk/>
            <pc:sldMk cId="1829917647" sldId="269"/>
            <ac:spMk id="68" creationId="{823AC064-BC96-4F32-8AE1-B2FD38754823}"/>
          </ac:spMkLst>
        </pc:spChg>
        <pc:picChg chg="add del mod">
          <ac:chgData name="Still Hsu" userId="4ca04788c324ab33" providerId="LiveId" clId="{D58A2B23-C57E-4708-8D7A-F43156DCA496}" dt="2019-11-14T02:02:08.531" v="447" actId="21"/>
          <ac:picMkLst>
            <pc:docMk/>
            <pc:sldMk cId="1829917647" sldId="269"/>
            <ac:picMk id="4" creationId="{D21C3E7A-1FE9-4459-AA60-A7507A2E23D2}"/>
          </ac:picMkLst>
        </pc:picChg>
        <pc:picChg chg="del mod modCrop">
          <ac:chgData name="Still Hsu" userId="4ca04788c324ab33" providerId="LiveId" clId="{D58A2B23-C57E-4708-8D7A-F43156DCA496}" dt="2019-11-14T02:02:31.781" v="452" actId="21"/>
          <ac:picMkLst>
            <pc:docMk/>
            <pc:sldMk cId="1829917647" sldId="269"/>
            <ac:picMk id="8" creationId="{939701A6-BF39-4C78-AC03-218F70FF5A89}"/>
          </ac:picMkLst>
        </pc:picChg>
        <pc:cxnChg chg="del">
          <ac:chgData name="Still Hsu" userId="4ca04788c324ab33" providerId="LiveId" clId="{D58A2B23-C57E-4708-8D7A-F43156DCA496}" dt="2019-11-14T02:02:24.003" v="450" actId="26606"/>
          <ac:cxnSpMkLst>
            <pc:docMk/>
            <pc:sldMk cId="1829917647" sldId="269"/>
            <ac:cxnSpMk id="63" creationId="{7E7C77BC-7138-40B1-A15B-20F57A494629}"/>
          </ac:cxnSpMkLst>
        </pc:cxnChg>
        <pc:cxnChg chg="add">
          <ac:chgData name="Still Hsu" userId="4ca04788c324ab33" providerId="LiveId" clId="{D58A2B23-C57E-4708-8D7A-F43156DCA496}" dt="2019-11-14T02:02:24.003" v="450" actId="26606"/>
          <ac:cxnSpMkLst>
            <pc:docMk/>
            <pc:sldMk cId="1829917647" sldId="269"/>
            <ac:cxnSpMk id="70" creationId="{7E7C77BC-7138-40B1-A15B-20F57A494629}"/>
          </ac:cxnSpMkLst>
        </pc:cxnChg>
      </pc:sldChg>
      <pc:sldChg chg="addSp delSp modSp add mod">
        <pc:chgData name="Still Hsu" userId="4ca04788c324ab33" providerId="LiveId" clId="{D58A2B23-C57E-4708-8D7A-F43156DCA496}" dt="2019-11-14T02:03:36.669" v="526" actId="1582"/>
        <pc:sldMkLst>
          <pc:docMk/>
          <pc:sldMk cId="2383541673" sldId="270"/>
        </pc:sldMkLst>
        <pc:spChg chg="add del mod">
          <ac:chgData name="Still Hsu" userId="4ca04788c324ab33" providerId="LiveId" clId="{D58A2B23-C57E-4708-8D7A-F43156DCA496}" dt="2019-11-14T02:02:39.496" v="456"/>
          <ac:spMkLst>
            <pc:docMk/>
            <pc:sldMk cId="2383541673" sldId="270"/>
            <ac:spMk id="4" creationId="{4FC16966-F380-4C88-AA50-D46DC62D9E01}"/>
          </ac:spMkLst>
        </pc:spChg>
        <pc:picChg chg="del">
          <ac:chgData name="Still Hsu" userId="4ca04788c324ab33" providerId="LiveId" clId="{D58A2B23-C57E-4708-8D7A-F43156DCA496}" dt="2019-11-14T02:02:33.857" v="453" actId="478"/>
          <ac:picMkLst>
            <pc:docMk/>
            <pc:sldMk cId="2383541673" sldId="270"/>
            <ac:picMk id="8" creationId="{939701A6-BF39-4C78-AC03-218F70FF5A89}"/>
          </ac:picMkLst>
        </pc:picChg>
        <pc:picChg chg="add del">
          <ac:chgData name="Still Hsu" userId="4ca04788c324ab33" providerId="LiveId" clId="{D58A2B23-C57E-4708-8D7A-F43156DCA496}" dt="2019-11-14T02:02:38.362" v="455"/>
          <ac:picMkLst>
            <pc:docMk/>
            <pc:sldMk cId="2383541673" sldId="270"/>
            <ac:picMk id="9" creationId="{6FEFF6DE-FEC7-4CA9-B34B-B28B2E19D5A8}"/>
          </ac:picMkLst>
        </pc:picChg>
        <pc:picChg chg="add mod modCrop">
          <ac:chgData name="Still Hsu" userId="4ca04788c324ab33" providerId="LiveId" clId="{D58A2B23-C57E-4708-8D7A-F43156DCA496}" dt="2019-11-14T02:03:36.669" v="526" actId="1582"/>
          <ac:picMkLst>
            <pc:docMk/>
            <pc:sldMk cId="2383541673" sldId="270"/>
            <ac:picMk id="10" creationId="{62ED9C85-277F-40AE-97C5-E8407A92C4D4}"/>
          </ac:picMkLst>
        </pc:picChg>
      </pc:sldChg>
      <pc:sldChg chg="addSp delSp modSp add mod">
        <pc:chgData name="Still Hsu" userId="4ca04788c324ab33" providerId="LiveId" clId="{D58A2B23-C57E-4708-8D7A-F43156DCA496}" dt="2019-11-14T02:04:45.387" v="550" actId="1582"/>
        <pc:sldMkLst>
          <pc:docMk/>
          <pc:sldMk cId="3346453225" sldId="271"/>
        </pc:sldMkLst>
        <pc:spChg chg="mod">
          <ac:chgData name="Still Hsu" userId="4ca04788c324ab33" providerId="LiveId" clId="{D58A2B23-C57E-4708-8D7A-F43156DCA496}" dt="2019-11-14T02:04:25.238" v="533" actId="20577"/>
          <ac:spMkLst>
            <pc:docMk/>
            <pc:sldMk cId="3346453225" sldId="271"/>
            <ac:spMk id="2" creationId="{46D8ADC0-E530-474D-AE16-CA3B3705B21E}"/>
          </ac:spMkLst>
        </pc:spChg>
        <pc:spChg chg="add del mod">
          <ac:chgData name="Still Hsu" userId="4ca04788c324ab33" providerId="LiveId" clId="{D58A2B23-C57E-4708-8D7A-F43156DCA496}" dt="2019-11-14T02:04:36.177" v="545"/>
          <ac:spMkLst>
            <pc:docMk/>
            <pc:sldMk cId="3346453225" sldId="271"/>
            <ac:spMk id="4" creationId="{779D0AED-92B5-4E51-B0E9-B20591509C0B}"/>
          </ac:spMkLst>
        </pc:spChg>
        <pc:spChg chg="mod">
          <ac:chgData name="Still Hsu" userId="4ca04788c324ab33" providerId="LiveId" clId="{D58A2B23-C57E-4708-8D7A-F43156DCA496}" dt="2019-11-14T02:04:38.917" v="546" actId="26606"/>
          <ac:spMkLst>
            <pc:docMk/>
            <pc:sldMk cId="3346453225" sldId="271"/>
            <ac:spMk id="5" creationId="{1FE49BD5-142C-43B0-8455-824B84E087C1}"/>
          </ac:spMkLst>
        </pc:spChg>
        <pc:spChg chg="del">
          <ac:chgData name="Still Hsu" userId="4ca04788c324ab33" providerId="LiveId" clId="{D58A2B23-C57E-4708-8D7A-F43156DCA496}" dt="2019-11-14T02:04:38.917" v="546" actId="26606"/>
          <ac:spMkLst>
            <pc:docMk/>
            <pc:sldMk cId="3346453225" sldId="271"/>
            <ac:spMk id="61" creationId="{823AC064-BC96-4F32-8AE1-B2FD38754823}"/>
          </ac:spMkLst>
        </pc:spChg>
        <pc:spChg chg="add">
          <ac:chgData name="Still Hsu" userId="4ca04788c324ab33" providerId="LiveId" clId="{D58A2B23-C57E-4708-8D7A-F43156DCA496}" dt="2019-11-14T02:04:38.917" v="546" actId="26606"/>
          <ac:spMkLst>
            <pc:docMk/>
            <pc:sldMk cId="3346453225" sldId="271"/>
            <ac:spMk id="68" creationId="{823AC064-BC96-4F32-8AE1-B2FD38754823}"/>
          </ac:spMkLst>
        </pc:spChg>
        <pc:picChg chg="add del">
          <ac:chgData name="Still Hsu" userId="4ca04788c324ab33" providerId="LiveId" clId="{D58A2B23-C57E-4708-8D7A-F43156DCA496}" dt="2019-11-14T02:04:35.698" v="544"/>
          <ac:picMkLst>
            <pc:docMk/>
            <pc:sldMk cId="3346453225" sldId="271"/>
            <ac:picMk id="6" creationId="{C02B41D4-F833-40E3-8A1C-15148698AE18}"/>
          </ac:picMkLst>
        </pc:picChg>
        <pc:picChg chg="add mod">
          <ac:chgData name="Still Hsu" userId="4ca04788c324ab33" providerId="LiveId" clId="{D58A2B23-C57E-4708-8D7A-F43156DCA496}" dt="2019-11-14T02:04:45.387" v="550" actId="1582"/>
          <ac:picMkLst>
            <pc:docMk/>
            <pc:sldMk cId="3346453225" sldId="271"/>
            <ac:picMk id="7" creationId="{1968AAA3-1386-4FCF-80D1-4BDC209690A5}"/>
          </ac:picMkLst>
        </pc:picChg>
        <pc:picChg chg="del">
          <ac:chgData name="Still Hsu" userId="4ca04788c324ab33" providerId="LiveId" clId="{D58A2B23-C57E-4708-8D7A-F43156DCA496}" dt="2019-11-14T02:04:34.131" v="542" actId="478"/>
          <ac:picMkLst>
            <pc:docMk/>
            <pc:sldMk cId="3346453225" sldId="271"/>
            <ac:picMk id="10" creationId="{62ED9C85-277F-40AE-97C5-E8407A92C4D4}"/>
          </ac:picMkLst>
        </pc:picChg>
        <pc:cxnChg chg="del">
          <ac:chgData name="Still Hsu" userId="4ca04788c324ab33" providerId="LiveId" clId="{D58A2B23-C57E-4708-8D7A-F43156DCA496}" dt="2019-11-14T02:04:38.917" v="546" actId="26606"/>
          <ac:cxnSpMkLst>
            <pc:docMk/>
            <pc:sldMk cId="3346453225" sldId="271"/>
            <ac:cxnSpMk id="63" creationId="{7E7C77BC-7138-40B1-A15B-20F57A494629}"/>
          </ac:cxnSpMkLst>
        </pc:cxnChg>
        <pc:cxnChg chg="add">
          <ac:chgData name="Still Hsu" userId="4ca04788c324ab33" providerId="LiveId" clId="{D58A2B23-C57E-4708-8D7A-F43156DCA496}" dt="2019-11-14T02:04:38.917" v="546" actId="26606"/>
          <ac:cxnSpMkLst>
            <pc:docMk/>
            <pc:sldMk cId="3346453225" sldId="271"/>
            <ac:cxnSpMk id="70" creationId="{7E7C77BC-7138-40B1-A15B-20F57A494629}"/>
          </ac:cxnSpMkLst>
        </pc:cxnChg>
      </pc:sldChg>
      <pc:sldChg chg="addSp delSp modSp add mod">
        <pc:chgData name="Still Hsu" userId="4ca04788c324ab33" providerId="LiveId" clId="{D58A2B23-C57E-4708-8D7A-F43156DCA496}" dt="2019-11-14T02:05:55.249" v="683" actId="1582"/>
        <pc:sldMkLst>
          <pc:docMk/>
          <pc:sldMk cId="3713221189" sldId="272"/>
        </pc:sldMkLst>
        <pc:spChg chg="mod">
          <ac:chgData name="Still Hsu" userId="4ca04788c324ab33" providerId="LiveId" clId="{D58A2B23-C57E-4708-8D7A-F43156DCA496}" dt="2019-11-14T02:05:15.130" v="588" actId="20577"/>
          <ac:spMkLst>
            <pc:docMk/>
            <pc:sldMk cId="3713221189" sldId="272"/>
            <ac:spMk id="2" creationId="{46D8ADC0-E530-474D-AE16-CA3B3705B21E}"/>
          </ac:spMkLst>
        </pc:spChg>
        <pc:spChg chg="add del mod">
          <ac:chgData name="Still Hsu" userId="4ca04788c324ab33" providerId="LiveId" clId="{D58A2B23-C57E-4708-8D7A-F43156DCA496}" dt="2019-11-14T02:05:33.711" v="639"/>
          <ac:spMkLst>
            <pc:docMk/>
            <pc:sldMk cId="3713221189" sldId="272"/>
            <ac:spMk id="4" creationId="{6C53356D-83C9-4845-80B5-732C65DD766E}"/>
          </ac:spMkLst>
        </pc:spChg>
        <pc:spChg chg="mod">
          <ac:chgData name="Still Hsu" userId="4ca04788c324ab33" providerId="LiveId" clId="{D58A2B23-C57E-4708-8D7A-F43156DCA496}" dt="2019-11-14T02:05:48.875" v="680" actId="20577"/>
          <ac:spMkLst>
            <pc:docMk/>
            <pc:sldMk cId="3713221189" sldId="272"/>
            <ac:spMk id="5" creationId="{1FE49BD5-142C-43B0-8455-824B84E087C1}"/>
          </ac:spMkLst>
        </pc:spChg>
        <pc:spChg chg="del">
          <ac:chgData name="Still Hsu" userId="4ca04788c324ab33" providerId="LiveId" clId="{D58A2B23-C57E-4708-8D7A-F43156DCA496}" dt="2019-11-14T02:05:36.132" v="640" actId="26606"/>
          <ac:spMkLst>
            <pc:docMk/>
            <pc:sldMk cId="3713221189" sldId="272"/>
            <ac:spMk id="68" creationId="{823AC064-BC96-4F32-8AE1-B2FD38754823}"/>
          </ac:spMkLst>
        </pc:spChg>
        <pc:spChg chg="add">
          <ac:chgData name="Still Hsu" userId="4ca04788c324ab33" providerId="LiveId" clId="{D58A2B23-C57E-4708-8D7A-F43156DCA496}" dt="2019-11-14T02:05:36.132" v="640" actId="26606"/>
          <ac:spMkLst>
            <pc:docMk/>
            <pc:sldMk cId="3713221189" sldId="272"/>
            <ac:spMk id="75" creationId="{823AC064-BC96-4F32-8AE1-B2FD38754823}"/>
          </ac:spMkLst>
        </pc:spChg>
        <pc:picChg chg="add mod">
          <ac:chgData name="Still Hsu" userId="4ca04788c324ab33" providerId="LiveId" clId="{D58A2B23-C57E-4708-8D7A-F43156DCA496}" dt="2019-11-14T02:05:55.249" v="683" actId="1582"/>
          <ac:picMkLst>
            <pc:docMk/>
            <pc:sldMk cId="3713221189" sldId="272"/>
            <ac:picMk id="6" creationId="{A8BE1445-639F-4A8D-A840-2F36DF715CF7}"/>
          </ac:picMkLst>
        </pc:picChg>
        <pc:picChg chg="del">
          <ac:chgData name="Still Hsu" userId="4ca04788c324ab33" providerId="LiveId" clId="{D58A2B23-C57E-4708-8D7A-F43156DCA496}" dt="2019-11-14T02:05:32.565" v="638" actId="478"/>
          <ac:picMkLst>
            <pc:docMk/>
            <pc:sldMk cId="3713221189" sldId="272"/>
            <ac:picMk id="7" creationId="{1968AAA3-1386-4FCF-80D1-4BDC209690A5}"/>
          </ac:picMkLst>
        </pc:picChg>
        <pc:cxnChg chg="del">
          <ac:chgData name="Still Hsu" userId="4ca04788c324ab33" providerId="LiveId" clId="{D58A2B23-C57E-4708-8D7A-F43156DCA496}" dt="2019-11-14T02:05:36.132" v="640" actId="26606"/>
          <ac:cxnSpMkLst>
            <pc:docMk/>
            <pc:sldMk cId="3713221189" sldId="272"/>
            <ac:cxnSpMk id="70" creationId="{7E7C77BC-7138-40B1-A15B-20F57A494629}"/>
          </ac:cxnSpMkLst>
        </pc:cxnChg>
        <pc:cxnChg chg="add">
          <ac:chgData name="Still Hsu" userId="4ca04788c324ab33" providerId="LiveId" clId="{D58A2B23-C57E-4708-8D7A-F43156DCA496}" dt="2019-11-14T02:05:36.132" v="640" actId="26606"/>
          <ac:cxnSpMkLst>
            <pc:docMk/>
            <pc:sldMk cId="3713221189" sldId="272"/>
            <ac:cxnSpMk id="77" creationId="{7E7C77BC-7138-40B1-A15B-20F57A494629}"/>
          </ac:cxnSpMkLst>
        </pc:cxnChg>
      </pc:sldChg>
      <pc:sldChg chg="modSp add mod">
        <pc:chgData name="Still Hsu" userId="4ca04788c324ab33" providerId="LiveId" clId="{D58A2B23-C57E-4708-8D7A-F43156DCA496}" dt="2019-11-14T02:07:12.922" v="748" actId="14826"/>
        <pc:sldMkLst>
          <pc:docMk/>
          <pc:sldMk cId="1785323037" sldId="273"/>
        </pc:sldMkLst>
        <pc:spChg chg="mod">
          <ac:chgData name="Still Hsu" userId="4ca04788c324ab33" providerId="LiveId" clId="{D58A2B23-C57E-4708-8D7A-F43156DCA496}" dt="2019-11-14T02:06:56.762" v="718" actId="20577"/>
          <ac:spMkLst>
            <pc:docMk/>
            <pc:sldMk cId="1785323037" sldId="273"/>
            <ac:spMk id="2" creationId="{46D8ADC0-E530-474D-AE16-CA3B3705B21E}"/>
          </ac:spMkLst>
        </pc:spChg>
        <pc:spChg chg="mod">
          <ac:chgData name="Still Hsu" userId="4ca04788c324ab33" providerId="LiveId" clId="{D58A2B23-C57E-4708-8D7A-F43156DCA496}" dt="2019-11-14T02:07:08.479" v="747" actId="20577"/>
          <ac:spMkLst>
            <pc:docMk/>
            <pc:sldMk cId="1785323037" sldId="273"/>
            <ac:spMk id="5" creationId="{1FE49BD5-142C-43B0-8455-824B84E087C1}"/>
          </ac:spMkLst>
        </pc:spChg>
        <pc:picChg chg="mod">
          <ac:chgData name="Still Hsu" userId="4ca04788c324ab33" providerId="LiveId" clId="{D58A2B23-C57E-4708-8D7A-F43156DCA496}" dt="2019-11-14T02:07:12.922" v="748" actId="14826"/>
          <ac:picMkLst>
            <pc:docMk/>
            <pc:sldMk cId="1785323037" sldId="273"/>
            <ac:picMk id="6" creationId="{A8BE1445-639F-4A8D-A840-2F36DF715CF7}"/>
          </ac:picMkLst>
        </pc:picChg>
      </pc:sldChg>
      <pc:sldChg chg="addSp delSp modSp add mod">
        <pc:chgData name="Still Hsu" userId="4ca04788c324ab33" providerId="LiveId" clId="{D58A2B23-C57E-4708-8D7A-F43156DCA496}" dt="2019-11-14T02:08:56.068" v="862" actId="1582"/>
        <pc:sldMkLst>
          <pc:docMk/>
          <pc:sldMk cId="388781440" sldId="274"/>
        </pc:sldMkLst>
        <pc:spChg chg="mod">
          <ac:chgData name="Still Hsu" userId="4ca04788c324ab33" providerId="LiveId" clId="{D58A2B23-C57E-4708-8D7A-F43156DCA496}" dt="2019-11-14T02:08:09.306" v="763" actId="20577"/>
          <ac:spMkLst>
            <pc:docMk/>
            <pc:sldMk cId="388781440" sldId="274"/>
            <ac:spMk id="2" creationId="{46D8ADC0-E530-474D-AE16-CA3B3705B21E}"/>
          </ac:spMkLst>
        </pc:spChg>
        <pc:spChg chg="add del mod">
          <ac:chgData name="Still Hsu" userId="4ca04788c324ab33" providerId="LiveId" clId="{D58A2B23-C57E-4708-8D7A-F43156DCA496}" dt="2019-11-14T02:08:43.335" v="855"/>
          <ac:spMkLst>
            <pc:docMk/>
            <pc:sldMk cId="388781440" sldId="274"/>
            <ac:spMk id="4" creationId="{C1977E69-AB38-41C1-A1D9-E233CC92392D}"/>
          </ac:spMkLst>
        </pc:spChg>
        <pc:spChg chg="mod">
          <ac:chgData name="Still Hsu" userId="4ca04788c324ab33" providerId="LiveId" clId="{D58A2B23-C57E-4708-8D7A-F43156DCA496}" dt="2019-11-14T02:08:47.272" v="856" actId="26606"/>
          <ac:spMkLst>
            <pc:docMk/>
            <pc:sldMk cId="388781440" sldId="274"/>
            <ac:spMk id="5" creationId="{1FE49BD5-142C-43B0-8455-824B84E087C1}"/>
          </ac:spMkLst>
        </pc:spChg>
        <pc:spChg chg="del">
          <ac:chgData name="Still Hsu" userId="4ca04788c324ab33" providerId="LiveId" clId="{D58A2B23-C57E-4708-8D7A-F43156DCA496}" dt="2019-11-14T02:08:47.272" v="856" actId="26606"/>
          <ac:spMkLst>
            <pc:docMk/>
            <pc:sldMk cId="388781440" sldId="274"/>
            <ac:spMk id="75" creationId="{823AC064-BC96-4F32-8AE1-B2FD38754823}"/>
          </ac:spMkLst>
        </pc:spChg>
        <pc:spChg chg="add">
          <ac:chgData name="Still Hsu" userId="4ca04788c324ab33" providerId="LiveId" clId="{D58A2B23-C57E-4708-8D7A-F43156DCA496}" dt="2019-11-14T02:08:47.272" v="856" actId="26606"/>
          <ac:spMkLst>
            <pc:docMk/>
            <pc:sldMk cId="388781440" sldId="274"/>
            <ac:spMk id="82" creationId="{823AC064-BC96-4F32-8AE1-B2FD38754823}"/>
          </ac:spMkLst>
        </pc:spChg>
        <pc:picChg chg="del">
          <ac:chgData name="Still Hsu" userId="4ca04788c324ab33" providerId="LiveId" clId="{D58A2B23-C57E-4708-8D7A-F43156DCA496}" dt="2019-11-14T02:08:42.076" v="854" actId="478"/>
          <ac:picMkLst>
            <pc:docMk/>
            <pc:sldMk cId="388781440" sldId="274"/>
            <ac:picMk id="6" creationId="{A8BE1445-639F-4A8D-A840-2F36DF715CF7}"/>
          </ac:picMkLst>
        </pc:picChg>
        <pc:picChg chg="add mod">
          <ac:chgData name="Still Hsu" userId="4ca04788c324ab33" providerId="LiveId" clId="{D58A2B23-C57E-4708-8D7A-F43156DCA496}" dt="2019-11-14T02:08:56.068" v="862" actId="1582"/>
          <ac:picMkLst>
            <pc:docMk/>
            <pc:sldMk cId="388781440" sldId="274"/>
            <ac:picMk id="7" creationId="{36B50703-9006-42EF-840B-47D41299364A}"/>
          </ac:picMkLst>
        </pc:picChg>
        <pc:cxnChg chg="del">
          <ac:chgData name="Still Hsu" userId="4ca04788c324ab33" providerId="LiveId" clId="{D58A2B23-C57E-4708-8D7A-F43156DCA496}" dt="2019-11-14T02:08:47.272" v="856" actId="26606"/>
          <ac:cxnSpMkLst>
            <pc:docMk/>
            <pc:sldMk cId="388781440" sldId="274"/>
            <ac:cxnSpMk id="77" creationId="{7E7C77BC-7138-40B1-A15B-20F57A494629}"/>
          </ac:cxnSpMkLst>
        </pc:cxnChg>
        <pc:cxnChg chg="add">
          <ac:chgData name="Still Hsu" userId="4ca04788c324ab33" providerId="LiveId" clId="{D58A2B23-C57E-4708-8D7A-F43156DCA496}" dt="2019-11-14T02:08:47.272" v="856" actId="26606"/>
          <ac:cxnSpMkLst>
            <pc:docMk/>
            <pc:sldMk cId="388781440" sldId="274"/>
            <ac:cxnSpMk id="84" creationId="{7E7C77BC-7138-40B1-A15B-20F57A494629}"/>
          </ac:cxnSpMkLst>
        </pc:cxnChg>
      </pc:sldChg>
      <pc:sldChg chg="addSp delSp modSp new mod setBg modClrScheme setClrOvrMap chgLayout">
        <pc:chgData name="Still Hsu" userId="4ca04788c324ab33" providerId="LiveId" clId="{D58A2B23-C57E-4708-8D7A-F43156DCA496}" dt="2019-11-14T02:09:43.148" v="881" actId="26606"/>
        <pc:sldMkLst>
          <pc:docMk/>
          <pc:sldMk cId="70067465" sldId="275"/>
        </pc:sldMkLst>
        <pc:spChg chg="del mod ord">
          <ac:chgData name="Still Hsu" userId="4ca04788c324ab33" providerId="LiveId" clId="{D58A2B23-C57E-4708-8D7A-F43156DCA496}" dt="2019-11-14T02:09:28.289" v="868" actId="700"/>
          <ac:spMkLst>
            <pc:docMk/>
            <pc:sldMk cId="70067465" sldId="275"/>
            <ac:spMk id="2" creationId="{BA240145-4EF9-46C1-9B1D-C8F280357937}"/>
          </ac:spMkLst>
        </pc:spChg>
        <pc:spChg chg="del mod ord">
          <ac:chgData name="Still Hsu" userId="4ca04788c324ab33" providerId="LiveId" clId="{D58A2B23-C57E-4708-8D7A-F43156DCA496}" dt="2019-11-14T02:09:28.289" v="868" actId="700"/>
          <ac:spMkLst>
            <pc:docMk/>
            <pc:sldMk cId="70067465" sldId="275"/>
            <ac:spMk id="3" creationId="{A97FBC71-DEA1-4CE4-A917-43833557AE1A}"/>
          </ac:spMkLst>
        </pc:spChg>
        <pc:spChg chg="del">
          <ac:chgData name="Still Hsu" userId="4ca04788c324ab33" providerId="LiveId" clId="{D58A2B23-C57E-4708-8D7A-F43156DCA496}" dt="2019-11-14T02:09:28.289" v="868" actId="700"/>
          <ac:spMkLst>
            <pc:docMk/>
            <pc:sldMk cId="70067465" sldId="275"/>
            <ac:spMk id="4" creationId="{E81B43B2-0C00-4355-AA3C-2A665D7BAEF5}"/>
          </ac:spMkLst>
        </pc:spChg>
        <pc:spChg chg="add mod ord">
          <ac:chgData name="Still Hsu" userId="4ca04788c324ab33" providerId="LiveId" clId="{D58A2B23-C57E-4708-8D7A-F43156DCA496}" dt="2019-11-14T02:09:43.148" v="881" actId="26606"/>
          <ac:spMkLst>
            <pc:docMk/>
            <pc:sldMk cId="70067465" sldId="275"/>
            <ac:spMk id="5" creationId="{C529BAEA-4F46-4723-A5BE-EF065ACF6263}"/>
          </ac:spMkLst>
        </pc:spChg>
        <pc:spChg chg="add mod ord">
          <ac:chgData name="Still Hsu" userId="4ca04788c324ab33" providerId="LiveId" clId="{D58A2B23-C57E-4708-8D7A-F43156DCA496}" dt="2019-11-14T02:09:43.148" v="881" actId="26606"/>
          <ac:spMkLst>
            <pc:docMk/>
            <pc:sldMk cId="70067465" sldId="275"/>
            <ac:spMk id="6" creationId="{984AB712-D6B1-4E7D-AFA7-8A625A91E816}"/>
          </ac:spMkLst>
        </pc:spChg>
        <pc:spChg chg="add">
          <ac:chgData name="Still Hsu" userId="4ca04788c324ab33" providerId="LiveId" clId="{D58A2B23-C57E-4708-8D7A-F43156DCA496}" dt="2019-11-14T02:09:43.148" v="881" actId="26606"/>
          <ac:spMkLst>
            <pc:docMk/>
            <pc:sldMk cId="70067465" sldId="275"/>
            <ac:spMk id="11" creationId="{FB80A1D2-6F9F-4016-930C-BFED52697FFB}"/>
          </ac:spMkLst>
        </pc:spChg>
        <pc:spChg chg="add">
          <ac:chgData name="Still Hsu" userId="4ca04788c324ab33" providerId="LiveId" clId="{D58A2B23-C57E-4708-8D7A-F43156DCA496}" dt="2019-11-14T02:09:43.148" v="881" actId="26606"/>
          <ac:spMkLst>
            <pc:docMk/>
            <pc:sldMk cId="70067465" sldId="275"/>
            <ac:spMk id="13" creationId="{D0E7CE61-61C7-4642-A52F-E247DDDDEAA1}"/>
          </ac:spMkLst>
        </pc:spChg>
        <pc:spChg chg="add">
          <ac:chgData name="Still Hsu" userId="4ca04788c324ab33" providerId="LiveId" clId="{D58A2B23-C57E-4708-8D7A-F43156DCA496}" dt="2019-11-14T02:09:43.148" v="881" actId="26606"/>
          <ac:spMkLst>
            <pc:docMk/>
            <pc:sldMk cId="70067465" sldId="275"/>
            <ac:spMk id="15" creationId="{451CDBB9-1839-4716-85F6-68DADEE68E10}"/>
          </ac:spMkLst>
        </pc:spChg>
      </pc:sldChg>
      <pc:sldChg chg="addSp delSp modSp new mod setBg modClrScheme setClrOvrMap chgLayout">
        <pc:chgData name="Still Hsu" userId="4ca04788c324ab33" providerId="LiveId" clId="{D58A2B23-C57E-4708-8D7A-F43156DCA496}" dt="2019-11-14T02:10:04.878" v="892" actId="26606"/>
        <pc:sldMkLst>
          <pc:docMk/>
          <pc:sldMk cId="3082935664" sldId="276"/>
        </pc:sldMkLst>
        <pc:spChg chg="del mod ord">
          <ac:chgData name="Still Hsu" userId="4ca04788c324ab33" providerId="LiveId" clId="{D58A2B23-C57E-4708-8D7A-F43156DCA496}" dt="2019-11-14T02:09:55.628" v="883" actId="700"/>
          <ac:spMkLst>
            <pc:docMk/>
            <pc:sldMk cId="3082935664" sldId="276"/>
            <ac:spMk id="2" creationId="{33680C16-2AD6-415E-9248-3F590001888E}"/>
          </ac:spMkLst>
        </pc:spChg>
        <pc:spChg chg="del mod ord">
          <ac:chgData name="Still Hsu" userId="4ca04788c324ab33" providerId="LiveId" clId="{D58A2B23-C57E-4708-8D7A-F43156DCA496}" dt="2019-11-14T02:09:55.628" v="883" actId="700"/>
          <ac:spMkLst>
            <pc:docMk/>
            <pc:sldMk cId="3082935664" sldId="276"/>
            <ac:spMk id="3" creationId="{6F137825-343E-42F9-925F-42507683DDC0}"/>
          </ac:spMkLst>
        </pc:spChg>
        <pc:spChg chg="add mod ord">
          <ac:chgData name="Still Hsu" userId="4ca04788c324ab33" providerId="LiveId" clId="{D58A2B23-C57E-4708-8D7A-F43156DCA496}" dt="2019-11-14T02:10:04.878" v="892" actId="26606"/>
          <ac:spMkLst>
            <pc:docMk/>
            <pc:sldMk cId="3082935664" sldId="276"/>
            <ac:spMk id="4" creationId="{FDC237F0-F6EE-4859-A6C7-B8167B5BEC34}"/>
          </ac:spMkLst>
        </pc:spChg>
        <pc:spChg chg="add mod ord">
          <ac:chgData name="Still Hsu" userId="4ca04788c324ab33" providerId="LiveId" clId="{D58A2B23-C57E-4708-8D7A-F43156DCA496}" dt="2019-11-14T02:10:04.878" v="892" actId="26606"/>
          <ac:spMkLst>
            <pc:docMk/>
            <pc:sldMk cId="3082935664" sldId="276"/>
            <ac:spMk id="5" creationId="{5220395F-B3BA-4CB3-9D9D-2DC6FB597C15}"/>
          </ac:spMkLst>
        </pc:spChg>
        <pc:spChg chg="add">
          <ac:chgData name="Still Hsu" userId="4ca04788c324ab33" providerId="LiveId" clId="{D58A2B23-C57E-4708-8D7A-F43156DCA496}" dt="2019-11-14T02:10:04.878" v="892" actId="26606"/>
          <ac:spMkLst>
            <pc:docMk/>
            <pc:sldMk cId="3082935664" sldId="276"/>
            <ac:spMk id="10" creationId="{FB80A1D2-6F9F-4016-930C-BFED52697FFB}"/>
          </ac:spMkLst>
        </pc:spChg>
        <pc:spChg chg="add">
          <ac:chgData name="Still Hsu" userId="4ca04788c324ab33" providerId="LiveId" clId="{D58A2B23-C57E-4708-8D7A-F43156DCA496}" dt="2019-11-14T02:10:04.878" v="892" actId="26606"/>
          <ac:spMkLst>
            <pc:docMk/>
            <pc:sldMk cId="3082935664" sldId="276"/>
            <ac:spMk id="12" creationId="{D0E7CE61-61C7-4642-A52F-E247DDDDEAA1}"/>
          </ac:spMkLst>
        </pc:spChg>
        <pc:spChg chg="add">
          <ac:chgData name="Still Hsu" userId="4ca04788c324ab33" providerId="LiveId" clId="{D58A2B23-C57E-4708-8D7A-F43156DCA496}" dt="2019-11-14T02:10:04.878" v="892" actId="26606"/>
          <ac:spMkLst>
            <pc:docMk/>
            <pc:sldMk cId="3082935664" sldId="276"/>
            <ac:spMk id="14" creationId="{451CDBB9-1839-4716-85F6-68DADEE68E10}"/>
          </ac:spMkLst>
        </pc:spChg>
      </pc:sldChg>
      <pc:sldChg chg="addSp delSp modSp new mod setBg modClrScheme chgLayout">
        <pc:chgData name="Still Hsu" userId="4ca04788c324ab33" providerId="LiveId" clId="{D58A2B23-C57E-4708-8D7A-F43156DCA496}" dt="2019-11-14T02:20:18.605" v="1259" actId="20577"/>
        <pc:sldMkLst>
          <pc:docMk/>
          <pc:sldMk cId="4129169974" sldId="277"/>
        </pc:sldMkLst>
        <pc:spChg chg="del mod ord">
          <ac:chgData name="Still Hsu" userId="4ca04788c324ab33" providerId="LiveId" clId="{D58A2B23-C57E-4708-8D7A-F43156DCA496}" dt="2019-11-14T02:11:43.974" v="894" actId="700"/>
          <ac:spMkLst>
            <pc:docMk/>
            <pc:sldMk cId="4129169974" sldId="277"/>
            <ac:spMk id="2" creationId="{3F8570C3-98DA-44AD-BCB8-7EA7FF0200D3}"/>
          </ac:spMkLst>
        </pc:spChg>
        <pc:spChg chg="del mod ord">
          <ac:chgData name="Still Hsu" userId="4ca04788c324ab33" providerId="LiveId" clId="{D58A2B23-C57E-4708-8D7A-F43156DCA496}" dt="2019-11-14T02:11:43.974" v="894" actId="700"/>
          <ac:spMkLst>
            <pc:docMk/>
            <pc:sldMk cId="4129169974" sldId="277"/>
            <ac:spMk id="3" creationId="{84D37BAC-8A31-45FE-B687-D352015BCE54}"/>
          </ac:spMkLst>
        </pc:spChg>
        <pc:spChg chg="add mod ord">
          <ac:chgData name="Still Hsu" userId="4ca04788c324ab33" providerId="LiveId" clId="{D58A2B23-C57E-4708-8D7A-F43156DCA496}" dt="2019-11-14T02:20:07.658" v="1255" actId="26606"/>
          <ac:spMkLst>
            <pc:docMk/>
            <pc:sldMk cId="4129169974" sldId="277"/>
            <ac:spMk id="4" creationId="{C3165002-72D1-454D-B566-BC52008FFB09}"/>
          </ac:spMkLst>
        </pc:spChg>
        <pc:spChg chg="add mod ord">
          <ac:chgData name="Still Hsu" userId="4ca04788c324ab33" providerId="LiveId" clId="{D58A2B23-C57E-4708-8D7A-F43156DCA496}" dt="2019-11-14T02:20:18.605" v="1259" actId="20577"/>
          <ac:spMkLst>
            <pc:docMk/>
            <pc:sldMk cId="4129169974" sldId="277"/>
            <ac:spMk id="5" creationId="{AE347F88-F356-495E-93BF-23FE0FF7B086}"/>
          </ac:spMkLst>
        </pc:spChg>
        <pc:spChg chg="add">
          <ac:chgData name="Still Hsu" userId="4ca04788c324ab33" providerId="LiveId" clId="{D58A2B23-C57E-4708-8D7A-F43156DCA496}" dt="2019-11-14T02:20:07.658" v="1255" actId="26606"/>
          <ac:spMkLst>
            <pc:docMk/>
            <pc:sldMk cId="4129169974" sldId="277"/>
            <ac:spMk id="10" creationId="{8D70B121-56F4-4848-B38B-182089D909FA}"/>
          </ac:spMkLst>
        </pc:spChg>
        <pc:cxnChg chg="add">
          <ac:chgData name="Still Hsu" userId="4ca04788c324ab33" providerId="LiveId" clId="{D58A2B23-C57E-4708-8D7A-F43156DCA496}" dt="2019-11-14T02:20:07.658" v="1255" actId="26606"/>
          <ac:cxnSpMkLst>
            <pc:docMk/>
            <pc:sldMk cId="4129169974" sldId="277"/>
            <ac:cxnSpMk id="12" creationId="{2D72A2C9-F3CA-4216-8BAD-FA4C970C3C4E}"/>
          </ac:cxnSpMkLst>
        </pc:cxnChg>
      </pc:sldChg>
      <pc:sldMasterChg chg="modSp modTransition modSldLayout">
        <pc:chgData name="Still Hsu" userId="4ca04788c324ab33" providerId="LiveId" clId="{D58A2B23-C57E-4708-8D7A-F43156DCA496}" dt="2019-11-14T02:13:52.791" v="1111" actId="404"/>
        <pc:sldMasterMkLst>
          <pc:docMk/>
          <pc:sldMasterMk cId="699820380" sldId="2147483648"/>
        </pc:sldMasterMkLst>
        <pc:spChg chg="mod">
          <ac:chgData name="Still Hsu" userId="4ca04788c324ab33" providerId="LiveId" clId="{D58A2B23-C57E-4708-8D7A-F43156DCA496}" dt="2019-11-14T02:13:25.951" v="1105" actId="12"/>
          <ac:spMkLst>
            <pc:docMk/>
            <pc:sldMasterMk cId="699820380" sldId="2147483648"/>
            <ac:spMk id="3" creationId="{C5F6A30F-32AE-4479-9AD0-566CA70F4D3A}"/>
          </ac:spMkLst>
        </pc:spChg>
        <pc:sldLayoutChg chg="modTransition">
          <pc:chgData name="Still Hsu" userId="4ca04788c324ab33" providerId="LiveId" clId="{D58A2B23-C57E-4708-8D7A-F43156DCA496}" dt="2019-11-14T01:32:10.734" v="38"/>
          <pc:sldLayoutMkLst>
            <pc:docMk/>
            <pc:sldMasterMk cId="699820380" sldId="2147483648"/>
            <pc:sldLayoutMk cId="3423036040" sldId="2147483649"/>
          </pc:sldLayoutMkLst>
        </pc:sldLayoutChg>
        <pc:sldLayoutChg chg="modSp modTransition">
          <pc:chgData name="Still Hsu" userId="4ca04788c324ab33" providerId="LiveId" clId="{D58A2B23-C57E-4708-8D7A-F43156DCA496}" dt="2019-11-14T02:13:52.791" v="1111" actId="404"/>
          <pc:sldLayoutMkLst>
            <pc:docMk/>
            <pc:sldMasterMk cId="699820380" sldId="2147483648"/>
            <pc:sldLayoutMk cId="1925518547" sldId="2147483650"/>
          </pc:sldLayoutMkLst>
          <pc:spChg chg="mod">
            <ac:chgData name="Still Hsu" userId="4ca04788c324ab33" providerId="LiveId" clId="{D58A2B23-C57E-4708-8D7A-F43156DCA496}" dt="2019-11-14T02:13:52.791" v="1111" actId="404"/>
            <ac:spMkLst>
              <pc:docMk/>
              <pc:sldMasterMk cId="699820380" sldId="2147483648"/>
              <pc:sldLayoutMk cId="1925518547" sldId="2147483650"/>
              <ac:spMk id="2" creationId="{66B814EF-A953-44B9-9F63-5D72EF2773F8}"/>
            </ac:spMkLst>
          </pc:spChg>
          <pc:spChg chg="mod">
            <ac:chgData name="Still Hsu" userId="4ca04788c324ab33" providerId="LiveId" clId="{D58A2B23-C57E-4708-8D7A-F43156DCA496}" dt="2019-11-14T02:13:51.274" v="1110" actId="404"/>
            <ac:spMkLst>
              <pc:docMk/>
              <pc:sldMasterMk cId="699820380" sldId="2147483648"/>
              <pc:sldLayoutMk cId="1925518547" sldId="2147483650"/>
              <ac:spMk id="3" creationId="{3CE7C61D-07CF-457D-87F3-66111A261351}"/>
            </ac:spMkLst>
          </pc:spChg>
        </pc:sldLayoutChg>
        <pc:sldLayoutChg chg="modTransition">
          <pc:chgData name="Still Hsu" userId="4ca04788c324ab33" providerId="LiveId" clId="{D58A2B23-C57E-4708-8D7A-F43156DCA496}" dt="2019-11-14T01:32:10.734" v="38"/>
          <pc:sldLayoutMkLst>
            <pc:docMk/>
            <pc:sldMasterMk cId="699820380" sldId="2147483648"/>
            <pc:sldLayoutMk cId="1596720063" sldId="2147483651"/>
          </pc:sldLayoutMkLst>
        </pc:sldLayoutChg>
        <pc:sldLayoutChg chg="modTransition">
          <pc:chgData name="Still Hsu" userId="4ca04788c324ab33" providerId="LiveId" clId="{D58A2B23-C57E-4708-8D7A-F43156DCA496}" dt="2019-11-14T01:32:10.734" v="38"/>
          <pc:sldLayoutMkLst>
            <pc:docMk/>
            <pc:sldMasterMk cId="699820380" sldId="2147483648"/>
            <pc:sldLayoutMk cId="2340023030" sldId="2147483652"/>
          </pc:sldLayoutMkLst>
        </pc:sldLayoutChg>
        <pc:sldLayoutChg chg="modTransition">
          <pc:chgData name="Still Hsu" userId="4ca04788c324ab33" providerId="LiveId" clId="{D58A2B23-C57E-4708-8D7A-F43156DCA496}" dt="2019-11-14T01:32:10.734" v="38"/>
          <pc:sldLayoutMkLst>
            <pc:docMk/>
            <pc:sldMasterMk cId="699820380" sldId="2147483648"/>
            <pc:sldLayoutMk cId="3088581000" sldId="2147483653"/>
          </pc:sldLayoutMkLst>
        </pc:sldLayoutChg>
        <pc:sldLayoutChg chg="modTransition">
          <pc:chgData name="Still Hsu" userId="4ca04788c324ab33" providerId="LiveId" clId="{D58A2B23-C57E-4708-8D7A-F43156DCA496}" dt="2019-11-14T01:32:10.734" v="38"/>
          <pc:sldLayoutMkLst>
            <pc:docMk/>
            <pc:sldMasterMk cId="699820380" sldId="2147483648"/>
            <pc:sldLayoutMk cId="1252748896" sldId="2147483654"/>
          </pc:sldLayoutMkLst>
        </pc:sldLayoutChg>
        <pc:sldLayoutChg chg="modTransition">
          <pc:chgData name="Still Hsu" userId="4ca04788c324ab33" providerId="LiveId" clId="{D58A2B23-C57E-4708-8D7A-F43156DCA496}" dt="2019-11-14T01:32:10.734" v="38"/>
          <pc:sldLayoutMkLst>
            <pc:docMk/>
            <pc:sldMasterMk cId="699820380" sldId="2147483648"/>
            <pc:sldLayoutMk cId="1693888713" sldId="2147483655"/>
          </pc:sldLayoutMkLst>
        </pc:sldLayoutChg>
        <pc:sldLayoutChg chg="modTransition">
          <pc:chgData name="Still Hsu" userId="4ca04788c324ab33" providerId="LiveId" clId="{D58A2B23-C57E-4708-8D7A-F43156DCA496}" dt="2019-11-14T01:32:10.734" v="38"/>
          <pc:sldLayoutMkLst>
            <pc:docMk/>
            <pc:sldMasterMk cId="699820380" sldId="2147483648"/>
            <pc:sldLayoutMk cId="1809542868" sldId="2147483656"/>
          </pc:sldLayoutMkLst>
        </pc:sldLayoutChg>
        <pc:sldLayoutChg chg="modTransition">
          <pc:chgData name="Still Hsu" userId="4ca04788c324ab33" providerId="LiveId" clId="{D58A2B23-C57E-4708-8D7A-F43156DCA496}" dt="2019-11-14T01:32:10.734" v="38"/>
          <pc:sldLayoutMkLst>
            <pc:docMk/>
            <pc:sldMasterMk cId="699820380" sldId="2147483648"/>
            <pc:sldLayoutMk cId="4293974511" sldId="2147483657"/>
          </pc:sldLayoutMkLst>
        </pc:sldLayoutChg>
        <pc:sldLayoutChg chg="modTransition">
          <pc:chgData name="Still Hsu" userId="4ca04788c324ab33" providerId="LiveId" clId="{D58A2B23-C57E-4708-8D7A-F43156DCA496}" dt="2019-11-14T01:32:10.734" v="38"/>
          <pc:sldLayoutMkLst>
            <pc:docMk/>
            <pc:sldMasterMk cId="699820380" sldId="2147483648"/>
            <pc:sldLayoutMk cId="351215532" sldId="2147483658"/>
          </pc:sldLayoutMkLst>
        </pc:sldLayoutChg>
        <pc:sldLayoutChg chg="modTransition">
          <pc:chgData name="Still Hsu" userId="4ca04788c324ab33" providerId="LiveId" clId="{D58A2B23-C57E-4708-8D7A-F43156DCA496}" dt="2019-11-14T01:32:10.734" v="38"/>
          <pc:sldLayoutMkLst>
            <pc:docMk/>
            <pc:sldMasterMk cId="699820380" sldId="2147483648"/>
            <pc:sldLayoutMk cId="283282956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B438-B37A-4B69-A0FC-BB6369205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C5D9E-B02E-4ABC-8329-32947FE4D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0970-F178-428F-B897-8E9ACD7D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20B-9099-473C-B0DB-E7281D711BB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60B4-F467-406F-987D-E714A1ED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61B9-5709-42CD-B1A1-A844BAC8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92EA-FAE0-430E-A4D4-0927002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3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9901-86B6-402B-9746-55DB4E81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32C13-E13C-4E12-9619-6DF19EE76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C55DF-2524-48C8-A11E-2AC07A21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20B-9099-473C-B0DB-E7281D711BB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5E46-C714-43E1-8183-1EA38A27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9FE38-5349-4B1F-9737-29AF9D83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92EA-FAE0-430E-A4D4-0927002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AD5B8-5D61-4261-9086-B721A1168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31C1F-730B-401B-B1B6-78AB00083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B1FC-AFA2-4949-860D-F491C6DB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20B-9099-473C-B0DB-E7281D711BB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4664-4A77-42DF-82AD-388D3D52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16DA8-82B0-4659-92E3-69B7CA13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92EA-FAE0-430E-A4D4-0927002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9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14EF-A953-44B9-9F63-5D72EF27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C61D-07CF-457D-87F3-66111A26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7B87E-A0C1-44FC-A886-4CB13FD5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20B-9099-473C-B0DB-E7281D711BB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D995-862E-4361-B403-1FD496B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D88B-A894-4E0A-9AA7-25EABCAE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92EA-FAE0-430E-A4D4-0927002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DA2E-5971-4CED-B69A-03407975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63C5E-45A4-44C5-9D7C-343E39FD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C48E-2AAF-482F-99D6-57FDE36E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20B-9099-473C-B0DB-E7281D711BB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1B65-25D6-4417-994C-87543DC0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9736-3019-4D19-96CF-4C9A2DE7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92EA-FAE0-430E-A4D4-0927002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2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63F0-EC53-478B-AF82-3E304561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4554-08F1-409B-B540-B9275BE32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E76C1-7027-44CC-AF02-7AB25C195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8AAC4-459E-429C-B640-3AE062F2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20B-9099-473C-B0DB-E7281D711BB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8C1FB-9154-4903-97AA-CC197681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0C982-9AF8-4D10-A71F-1E8439AB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92EA-FAE0-430E-A4D4-0927002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2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B798-20DB-4521-A4DE-23A87178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A576C-DFCB-4831-AAD7-E75CDF85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3CED5-692F-49CF-9F9B-149B3EC0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14133-31CD-4F3F-B9B6-BA21662A3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0E66F-6359-40D7-B478-2239345F5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66B1E-B74D-4627-AC0F-1D832D5F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20B-9099-473C-B0DB-E7281D711BB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E25B2-25CD-44A8-AF37-75E61B27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93D41-C5BB-4070-9E67-4914A6E1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92EA-FAE0-430E-A4D4-0927002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1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C533-F234-4FCE-8FDE-7AC2FFB5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9E5BF-81A3-4562-9994-781C3765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20B-9099-473C-B0DB-E7281D711BB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323FF-B4BB-40EC-BD32-F70FCF7B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4CBF7-0B1A-4A7F-B9FC-4770C4F2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92EA-FAE0-430E-A4D4-0927002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48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42D9F-E528-4D38-8D2B-A89AC69A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20B-9099-473C-B0DB-E7281D711BB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0A119-A36E-4EF5-8CB8-ADEE81AB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71378-4AE3-4238-BC5F-6484A80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92EA-FAE0-430E-A4D4-0927002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DEFF-8D18-4D10-A531-BEA4B5B8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D7BA-46D7-49B3-ADC4-7FB13B04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9B73D-EF08-4A34-83F5-BBE9E8A05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01390-6A9A-4F1D-95AA-BF452D07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20B-9099-473C-B0DB-E7281D711BB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134A1-D466-4DA3-9FE5-7C7F3D12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E9B0-4D2D-4D9C-B1CE-22465809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92EA-FAE0-430E-A4D4-0927002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42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0F70-4F5A-4740-B441-DFAAC66A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8BDAD-FF51-41D6-B68A-9ED4DF122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D274A-599A-415E-A03E-B85E11C96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CE27-D41A-4FEC-8A8F-58A08C4D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20B-9099-473C-B0DB-E7281D711BB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7E290-776F-4F3B-997F-E7A72BBF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067D2-D02B-4B67-9253-B821A3BD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92EA-FAE0-430E-A4D4-0927002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4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708E6-DFAC-4902-B03D-CF412B66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6A30F-32AE-4479-9AD0-566CA70F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4066-C40D-4EBB-8505-874F8850C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820B-9099-473C-B0DB-E7281D711BB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F714-9F98-428B-ACA9-311CEB3E0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4229-9F9A-4163-86C8-044CEFCF9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92EA-FAE0-430E-A4D4-0927002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A0A0-22AF-49B1-A32A-6C84DF54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Fiddler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777D6-4D92-49F1-8BCD-F2311BED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Debugging proxy for HTTP(s) traffic</a:t>
            </a:r>
          </a:p>
        </p:txBody>
      </p:sp>
      <p:pic>
        <p:nvPicPr>
          <p:cNvPr id="5" name="Picture 4" descr="A picture containing meter&#10;&#10;Description automatically generated">
            <a:extLst>
              <a:ext uri="{FF2B5EF4-FFF2-40B4-BE49-F238E27FC236}">
                <a16:creationId xmlns:a16="http://schemas.microsoft.com/office/drawing/2014/main" id="{1A3A4C49-3E1E-4233-B175-E248756D63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66" b="-1"/>
          <a:stretch/>
        </p:blipFill>
        <p:spPr>
          <a:xfrm>
            <a:off x="-3983" y="-32416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ADC0-E530-474D-AE16-CA3B370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AutoResponder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49BD5-142C-43B0-8455-824B84E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kern="1200">
                <a:solidFill>
                  <a:srgbClr val="F3F660"/>
                </a:solidFill>
                <a:latin typeface="+mn-lt"/>
                <a:ea typeface="+mn-ea"/>
                <a:cs typeface="+mn-cs"/>
              </a:rPr>
              <a:t>自動依請求回應特定內容</a:t>
            </a:r>
            <a:endParaRPr lang="en-US" sz="2000" kern="1200">
              <a:solidFill>
                <a:srgbClr val="F3F66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!! Screenshot-" descr="A screenshot of a computer&#10;&#10;Description automatically generated">
            <a:extLst>
              <a:ext uri="{FF2B5EF4-FFF2-40B4-BE49-F238E27FC236}">
                <a16:creationId xmlns:a16="http://schemas.microsoft.com/office/drawing/2014/main" id="{F2A41863-DCC3-4D3A-A426-56E2B2606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5772" t="30615" r="482" b="12201"/>
          <a:stretch/>
        </p:blipFill>
        <p:spPr>
          <a:xfrm>
            <a:off x="2070790" y="2509911"/>
            <a:ext cx="7995321" cy="3997637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78295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ADC0-E530-474D-AE16-CA3B370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AutoResponder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49BD5-142C-43B0-8455-824B84E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kern="1200">
                <a:solidFill>
                  <a:srgbClr val="F3F660"/>
                </a:solidFill>
                <a:latin typeface="+mn-lt"/>
                <a:ea typeface="+mn-ea"/>
                <a:cs typeface="+mn-cs"/>
              </a:rPr>
              <a:t>自動依請求回應特定內容</a:t>
            </a:r>
            <a:endParaRPr lang="en-US" sz="2000" kern="1200">
              <a:solidFill>
                <a:srgbClr val="F3F66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!! Screenshot-">
            <a:extLst>
              <a:ext uri="{FF2B5EF4-FFF2-40B4-BE49-F238E27FC236}">
                <a16:creationId xmlns:a16="http://schemas.microsoft.com/office/drawing/2014/main" id="{F2A41863-DCC3-4D3A-A426-56E2B2606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304" b="70655"/>
          <a:stretch/>
        </p:blipFill>
        <p:spPr>
          <a:xfrm>
            <a:off x="320040" y="3210381"/>
            <a:ext cx="11496821" cy="2596697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40991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ADC0-E530-474D-AE16-CA3B370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Composer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49BD5-142C-43B0-8455-824B84E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kern="1200">
                <a:solidFill>
                  <a:srgbClr val="5AA6FF"/>
                </a:solidFill>
                <a:latin typeface="+mn-lt"/>
                <a:ea typeface="+mn-ea"/>
                <a:cs typeface="+mn-cs"/>
              </a:rPr>
              <a:t>自行撰寫請求</a:t>
            </a:r>
            <a:endParaRPr lang="en-US" sz="2000" kern="1200">
              <a:solidFill>
                <a:srgbClr val="5AA6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69B993-AF9A-4DB2-ABA5-D25F7E6542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42911"/>
          <a:stretch/>
        </p:blipFill>
        <p:spPr>
          <a:xfrm>
            <a:off x="1137137" y="2509911"/>
            <a:ext cx="9862627" cy="3997637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505497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ADC0-E530-474D-AE16-CA3B370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Reissue from Composer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49BD5-142C-43B0-8455-824B84E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kern="1200">
                <a:solidFill>
                  <a:srgbClr val="4CD6F6"/>
                </a:solidFill>
                <a:latin typeface="+mn-lt"/>
                <a:ea typeface="+mn-ea"/>
                <a:cs typeface="+mn-cs"/>
              </a:rPr>
              <a:t>快速重新撰寫已送出的請求</a:t>
            </a:r>
            <a:endParaRPr lang="en-US" sz="2000" kern="1200">
              <a:solidFill>
                <a:srgbClr val="4CD6F6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9701A6-BF39-4C78-AC03-218F70FF5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00" y="2509911"/>
            <a:ext cx="7724901" cy="3997637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05207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ADC0-E530-474D-AE16-CA3B370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Reissue from Composer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49BD5-142C-43B0-8455-824B84E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kern="1200">
                <a:solidFill>
                  <a:srgbClr val="4CD6F6"/>
                </a:solidFill>
                <a:latin typeface="+mn-lt"/>
                <a:ea typeface="+mn-ea"/>
                <a:cs typeface="+mn-cs"/>
              </a:rPr>
              <a:t>快速重新撰寫已送出的請求</a:t>
            </a:r>
            <a:endParaRPr lang="en-US" sz="2000" kern="1200">
              <a:solidFill>
                <a:srgbClr val="4CD6F6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62ED9C85-277F-40AE-97C5-E8407A92C4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85" b="63031"/>
          <a:stretch/>
        </p:blipFill>
        <p:spPr>
          <a:xfrm>
            <a:off x="1594728" y="2784573"/>
            <a:ext cx="9002543" cy="3431477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38354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ADC0-E530-474D-AE16-CA3B370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Filter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49BD5-142C-43B0-8455-824B84E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kern="1200">
                <a:solidFill>
                  <a:srgbClr val="11FD0F"/>
                </a:solidFill>
                <a:latin typeface="+mn-lt"/>
                <a:ea typeface="+mn-ea"/>
                <a:cs typeface="+mn-cs"/>
              </a:rPr>
              <a:t>快速過濾請求</a:t>
            </a:r>
            <a:endParaRPr lang="en-US" sz="2000" kern="1200">
              <a:solidFill>
                <a:srgbClr val="11FD0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68AAA3-1386-4FCF-80D1-4BDC209690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07238" y="2509911"/>
            <a:ext cx="5922425" cy="399763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4645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ADC0-E530-474D-AE16-CA3B370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HTTPS Traffic Decryption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49BD5-142C-43B0-8455-824B84E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kern="1200" dirty="0">
                <a:solidFill>
                  <a:srgbClr val="AB7BFF"/>
                </a:solidFill>
                <a:latin typeface="+mn-lt"/>
                <a:ea typeface="+mn-ea"/>
                <a:cs typeface="+mn-cs"/>
              </a:rPr>
              <a:t>擷取並解密</a:t>
            </a:r>
            <a:r>
              <a:rPr lang="en-US" altLang="zh-TW" sz="2000" kern="1200" dirty="0">
                <a:solidFill>
                  <a:srgbClr val="AB7BFF"/>
                </a:solidFill>
                <a:latin typeface="+mn-lt"/>
                <a:ea typeface="+mn-ea"/>
                <a:cs typeface="+mn-cs"/>
              </a:rPr>
              <a:t> HTTPS </a:t>
            </a:r>
            <a:r>
              <a:rPr lang="zh-TW" altLang="en-US" sz="2000" kern="1200" dirty="0">
                <a:solidFill>
                  <a:srgbClr val="AB7BFF"/>
                </a:solidFill>
                <a:latin typeface="+mn-lt"/>
                <a:ea typeface="+mn-ea"/>
                <a:cs typeface="+mn-cs"/>
              </a:rPr>
              <a:t>請求及回應 </a:t>
            </a:r>
            <a:r>
              <a:rPr lang="en-US" altLang="zh-TW" sz="2000" kern="1200" dirty="0">
                <a:solidFill>
                  <a:srgbClr val="AB7B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2000" kern="1200" dirty="0">
                <a:solidFill>
                  <a:srgbClr val="AB7BFF"/>
                </a:solidFill>
                <a:latin typeface="+mn-lt"/>
                <a:ea typeface="+mn-ea"/>
                <a:cs typeface="+mn-cs"/>
              </a:rPr>
              <a:t>需管理員權限</a:t>
            </a:r>
            <a:r>
              <a:rPr lang="en-US" altLang="zh-TW" sz="2000" kern="1200" dirty="0">
                <a:solidFill>
                  <a:srgbClr val="AB7BFF"/>
                </a:solidFill>
                <a:latin typeface="+mn-lt"/>
                <a:ea typeface="+mn-ea"/>
                <a:cs typeface="+mn-cs"/>
              </a:rPr>
              <a:t>)</a:t>
            </a:r>
            <a:endParaRPr lang="en-US" sz="2000" kern="1200" dirty="0">
              <a:solidFill>
                <a:srgbClr val="AB7B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BE1445-639F-4A8D-A840-2F36DF715C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9012" y="2509911"/>
            <a:ext cx="5878877" cy="399763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322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ADC0-E530-474D-AE16-CA3B370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FFFF"/>
                </a:solidFill>
              </a:rPr>
              <a:t>Intercepting </a:t>
            </a:r>
            <a:r>
              <a:rPr lang="en-US" altLang="zh-TW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Traffic from Remote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49BD5-142C-43B0-8455-824B84E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kern="1200" dirty="0">
                <a:solidFill>
                  <a:srgbClr val="AB7BFF"/>
                </a:solidFill>
                <a:latin typeface="+mn-lt"/>
                <a:ea typeface="+mn-ea"/>
                <a:cs typeface="+mn-cs"/>
              </a:rPr>
              <a:t>擷取其他本地網路的裝置</a:t>
            </a:r>
            <a:endParaRPr lang="en-US" sz="2000" kern="1200" dirty="0">
              <a:solidFill>
                <a:srgbClr val="AB7B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BE1445-639F-4A8D-A840-2F36DF715C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9012" y="2512948"/>
            <a:ext cx="5878877" cy="399156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5323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ADC0-E530-474D-AE16-CA3B370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Save Sessions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49BD5-142C-43B0-8455-824B84E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kern="1200">
                <a:solidFill>
                  <a:srgbClr val="676EFB"/>
                </a:solidFill>
                <a:latin typeface="+mn-lt"/>
                <a:ea typeface="+mn-ea"/>
                <a:cs typeface="+mn-cs"/>
              </a:rPr>
              <a:t>快速存取以前的請求及回應以供事後調查或繳交上層</a:t>
            </a:r>
            <a:endParaRPr lang="en-US" sz="2000" kern="1200">
              <a:solidFill>
                <a:srgbClr val="676EFB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B50703-9006-42EF-840B-47D4129936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5296" y="2509911"/>
            <a:ext cx="6246309" cy="3997637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88781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80A1D2-6F9F-4016-930C-BFED5269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29BAEA-4F46-4723-A5BE-EF065ACF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TW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實際應用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E7CE61-61C7-4642-A52F-E247DDDDE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1CDBB9-1839-4716-85F6-68DADEE68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4AB712-D6B1-4E7D-AFA7-8A625A91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7700" y="2007220"/>
            <a:ext cx="2357553" cy="2843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67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0A1D2-6F9F-4016-930C-BFED5269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C237F0-F6EE-4859-A6C7-B8167B5B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TW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功能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CE61-61C7-4642-A52F-E247DDDDE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CDBB9-1839-4716-85F6-68DADEE68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0395F-B3BA-4CB3-9D9D-2DC6FB59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7700" y="2007220"/>
            <a:ext cx="2357553" cy="2843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93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165002-72D1-454D-B566-BC52008F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TW" altLang="en-US">
                <a:solidFill>
                  <a:schemeClr val="accent1"/>
                </a:solidFill>
              </a:rPr>
              <a:t>分析</a:t>
            </a:r>
            <a:r>
              <a:rPr lang="en-US" altLang="zh-TW">
                <a:solidFill>
                  <a:schemeClr val="accent1"/>
                </a:solidFill>
              </a:rPr>
              <a:t>app.exe</a:t>
            </a:r>
            <a:r>
              <a:rPr lang="zh-TW" altLang="en-US">
                <a:solidFill>
                  <a:schemeClr val="accent1"/>
                </a:solidFill>
              </a:rPr>
              <a:t>的可疑行為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347F88-F356-495E-93BF-23FE0FF7B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從</a:t>
            </a:r>
            <a:r>
              <a:rPr lang="en-US" altLang="zh-TW" sz="2400" dirty="0"/>
              <a:t> Fiddler </a:t>
            </a:r>
            <a:r>
              <a:rPr lang="zh-TW" altLang="en-US" sz="2400" dirty="0"/>
              <a:t>中可以看到</a:t>
            </a:r>
            <a:r>
              <a:rPr lang="en-US" altLang="zh-TW" sz="2400" dirty="0"/>
              <a:t> app.exe</a:t>
            </a:r>
            <a:r>
              <a:rPr lang="zh-TW" altLang="en-US" sz="2400" dirty="0"/>
              <a:t> 將會重複對內外</a:t>
            </a:r>
            <a:r>
              <a:rPr lang="zh-TW" altLang="en-US" sz="2400"/>
              <a:t>發送請求</a:t>
            </a:r>
            <a:endParaRPr lang="en-US" altLang="zh-TW" sz="2400" dirty="0"/>
          </a:p>
          <a:p>
            <a:r>
              <a:rPr lang="zh-TW" altLang="en-US" sz="2800" dirty="0"/>
              <a:t>分析送出了什麼</a:t>
            </a:r>
            <a:endParaRPr lang="en-US" altLang="zh-TW" sz="2800" dirty="0"/>
          </a:p>
          <a:p>
            <a:r>
              <a:rPr lang="zh-TW" altLang="en-US" sz="2800" dirty="0"/>
              <a:t>對方回了什麼</a:t>
            </a:r>
            <a:endParaRPr lang="en-US" altLang="zh-TW" sz="2800" dirty="0"/>
          </a:p>
          <a:p>
            <a:r>
              <a:rPr lang="zh-TW" altLang="en-US" sz="2800" dirty="0"/>
              <a:t>我們能改什麼</a:t>
            </a:r>
            <a:endParaRPr lang="en-US" altLang="zh-TW" sz="2800" dirty="0"/>
          </a:p>
          <a:p>
            <a:r>
              <a:rPr lang="zh-TW" altLang="en-US" sz="2800" dirty="0"/>
              <a:t>如果我們檢視本地端他所架的伺服器會看到些什麼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9169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F74B5-6A7F-4614-AC9F-0FEC2C40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它能做啥</a:t>
            </a:r>
            <a:r>
              <a:rPr lang="en-US" altLang="zh-TW" dirty="0"/>
              <a:t>?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63EC8-476B-4BEE-AE52-6D0C506A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934186"/>
            <a:ext cx="3425957" cy="2989147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DF02-DFD6-4709-B011-EA0DEF70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TW" altLang="en-US" dirty="0"/>
              <a:t>監聽</a:t>
            </a:r>
            <a:r>
              <a:rPr lang="en-US" altLang="zh-TW" dirty="0"/>
              <a:t>LAN</a:t>
            </a:r>
            <a:r>
              <a:rPr lang="zh-TW" altLang="en-US" dirty="0"/>
              <a:t>端</a:t>
            </a:r>
            <a:r>
              <a:rPr lang="en-US" altLang="zh-TW" dirty="0"/>
              <a:t>HTTP(s)</a:t>
            </a:r>
            <a:r>
              <a:rPr lang="zh-TW" altLang="en-US" dirty="0"/>
              <a:t>間的請求及回應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TW" altLang="en-US" sz="2800" dirty="0"/>
              <a:t>可被用於檢測</a:t>
            </a:r>
            <a:r>
              <a:rPr lang="en-US" altLang="zh-TW" sz="2800" dirty="0"/>
              <a:t>/</a:t>
            </a:r>
            <a:r>
              <a:rPr lang="zh-TW" altLang="en-US" sz="2800" dirty="0"/>
              <a:t>模擬 </a:t>
            </a:r>
            <a:r>
              <a:rPr lang="en-US" sz="2800" dirty="0"/>
              <a:t>Man-in-the-Middle (MITM) Attack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TW" altLang="en-US" sz="2800" dirty="0"/>
              <a:t>由於是</a:t>
            </a:r>
            <a:r>
              <a:rPr lang="en-US" sz="2800" dirty="0"/>
              <a:t>Proxy</a:t>
            </a:r>
            <a:r>
              <a:rPr lang="zh-TW" altLang="en-US" sz="2800" dirty="0"/>
              <a:t>伺服器，在裝置端設定後可擷取其他裝置的請求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dirty="0"/>
              <a:t>網頁測試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dirty="0"/>
              <a:t>自動</a:t>
            </a:r>
            <a:r>
              <a:rPr lang="en-US" altLang="zh-TW" dirty="0"/>
              <a:t>/</a:t>
            </a:r>
            <a:r>
              <a:rPr lang="zh-TW" altLang="en-US" dirty="0"/>
              <a:t>修改回應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DF02-DFD6-4709-B011-EA0DEF70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TW" altLang="en-US" sz="2000" dirty="0"/>
              <a:t>監聽</a:t>
            </a:r>
            <a:r>
              <a:rPr lang="en-US" altLang="zh-TW" sz="2000" dirty="0"/>
              <a:t>LAN</a:t>
            </a:r>
            <a:r>
              <a:rPr lang="zh-TW" altLang="en-US" sz="2000" dirty="0"/>
              <a:t>端</a:t>
            </a:r>
            <a:r>
              <a:rPr lang="en-US" altLang="zh-TW" sz="2000" dirty="0"/>
              <a:t>HTTP(s)</a:t>
            </a:r>
            <a:r>
              <a:rPr lang="zh-TW" altLang="en-US" sz="2000" dirty="0"/>
              <a:t>間的請求及回應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TW" altLang="en-US" sz="2000" dirty="0"/>
              <a:t>可被用於檢測</a:t>
            </a:r>
            <a:r>
              <a:rPr lang="en-US" altLang="zh-TW" sz="2000" dirty="0"/>
              <a:t>/</a:t>
            </a:r>
            <a:r>
              <a:rPr lang="zh-TW" altLang="en-US" sz="2000" dirty="0"/>
              <a:t>模擬 </a:t>
            </a:r>
            <a:r>
              <a:rPr lang="en-US" sz="2000" dirty="0"/>
              <a:t>Man-in-the-Middle (MITM) Attack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TW" altLang="en-US" sz="2000" dirty="0"/>
              <a:t>由於是</a:t>
            </a:r>
            <a:r>
              <a:rPr lang="en-US" sz="2000" dirty="0"/>
              <a:t>Proxy</a:t>
            </a:r>
            <a:r>
              <a:rPr lang="zh-TW" altLang="en-US" sz="2000" dirty="0"/>
              <a:t>伺服器，在裝置端設定後可擷取其他裝置的請求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sz="2000" dirty="0"/>
              <a:t>網頁測試</a:t>
            </a:r>
            <a:endParaRPr lang="en-US" altLang="zh-TW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sz="2000" dirty="0"/>
              <a:t>自動</a:t>
            </a:r>
            <a:r>
              <a:rPr lang="en-US" altLang="zh-TW" sz="2000" dirty="0"/>
              <a:t>/</a:t>
            </a:r>
            <a:r>
              <a:rPr lang="zh-TW" altLang="en-US" sz="2000" dirty="0"/>
              <a:t>修改回應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F74B5-6A7F-4614-AC9F-0FEC2C40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它能做啥</a:t>
            </a:r>
            <a:r>
              <a:rPr lang="en-US" altLang="zh-TW" dirty="0"/>
              <a:t>?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63EC8-476B-4BEE-AE52-6D0C506AC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1" r="58214" b="75211"/>
          <a:stretch/>
        </p:blipFill>
        <p:spPr>
          <a:xfrm>
            <a:off x="1147052" y="618067"/>
            <a:ext cx="10190867" cy="524086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18172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DF02-DFD6-4709-B011-EA0DEF70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TW" altLang="en-US" sz="2000" dirty="0"/>
              <a:t>監聽</a:t>
            </a:r>
            <a:r>
              <a:rPr lang="en-US" altLang="zh-TW" sz="2000" dirty="0"/>
              <a:t>LAN</a:t>
            </a:r>
            <a:r>
              <a:rPr lang="zh-TW" altLang="en-US" sz="2000" dirty="0"/>
              <a:t>端</a:t>
            </a:r>
            <a:r>
              <a:rPr lang="en-US" altLang="zh-TW" sz="2000" dirty="0"/>
              <a:t>HTTP(s)</a:t>
            </a:r>
            <a:r>
              <a:rPr lang="zh-TW" altLang="en-US" sz="2000" dirty="0"/>
              <a:t>間的請求及回應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TW" altLang="en-US" sz="2000" dirty="0"/>
              <a:t>可被用於檢測</a:t>
            </a:r>
            <a:r>
              <a:rPr lang="en-US" altLang="zh-TW" sz="2000" dirty="0"/>
              <a:t>/</a:t>
            </a:r>
            <a:r>
              <a:rPr lang="zh-TW" altLang="en-US" sz="2000" dirty="0"/>
              <a:t>模擬 </a:t>
            </a:r>
            <a:r>
              <a:rPr lang="en-US" sz="2000" dirty="0"/>
              <a:t>Man-in-the-Middle (MITM) Attack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TW" altLang="en-US" sz="2000" dirty="0"/>
              <a:t>由於是</a:t>
            </a:r>
            <a:r>
              <a:rPr lang="en-US" sz="2000" dirty="0"/>
              <a:t>Proxy</a:t>
            </a:r>
            <a:r>
              <a:rPr lang="zh-TW" altLang="en-US" sz="2000" dirty="0"/>
              <a:t>伺服器，在裝置端設定後可擷取其他裝置的請求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sz="2000" dirty="0"/>
              <a:t>網頁測試</a:t>
            </a:r>
            <a:endParaRPr lang="en-US" altLang="zh-TW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sz="2000" dirty="0"/>
              <a:t>自動</a:t>
            </a:r>
            <a:r>
              <a:rPr lang="en-US" altLang="zh-TW" sz="2000" dirty="0"/>
              <a:t>/</a:t>
            </a:r>
            <a:r>
              <a:rPr lang="zh-TW" altLang="en-US" sz="2000" dirty="0"/>
              <a:t>修改回應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F74B5-6A7F-4614-AC9F-0FEC2C40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它能做啥</a:t>
            </a:r>
            <a:r>
              <a:rPr lang="en-US" altLang="zh-TW" dirty="0"/>
              <a:t>?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63EC8-476B-4BEE-AE52-6D0C506AC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8" r="54948" b="13453"/>
          <a:stretch/>
        </p:blipFill>
        <p:spPr>
          <a:xfrm>
            <a:off x="1871134" y="439379"/>
            <a:ext cx="8449732" cy="597924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08566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ADC0-E530-474D-AE16-CA3B370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TextWizard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49BD5-142C-43B0-8455-824B84E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kern="1200" dirty="0">
                <a:solidFill>
                  <a:srgbClr val="70D8F6"/>
                </a:solidFill>
                <a:latin typeface="+mn-lt"/>
                <a:ea typeface="+mn-ea"/>
                <a:cs typeface="+mn-cs"/>
              </a:rPr>
              <a:t>快速進行編碼間的字串轉換</a:t>
            </a:r>
            <a:endParaRPr lang="en-US" sz="2000" kern="1200" dirty="0">
              <a:solidFill>
                <a:srgbClr val="70D8F6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!! Screenshot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C3D005F-D3C1-4C52-B7BE-99BDEC2FBE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r="-1"/>
          <a:stretch/>
        </p:blipFill>
        <p:spPr>
          <a:xfrm>
            <a:off x="320040" y="3396556"/>
            <a:ext cx="11496821" cy="2224347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45491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ADC0-E530-474D-AE16-CA3B370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TextWizard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49BD5-142C-43B0-8455-824B84E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dirty="0">
                <a:solidFill>
                  <a:srgbClr val="70D8F6"/>
                </a:solidFill>
              </a:rPr>
              <a:t>快速進行編碼間的字串轉換</a:t>
            </a:r>
            <a:endParaRPr lang="en-US" sz="2000" dirty="0">
              <a:solidFill>
                <a:srgbClr val="70D8F6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!! Screenshot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42778D5-2F33-44F0-9A81-6E2A97D2D2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49" y="2509911"/>
            <a:ext cx="6447802" cy="3997637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434036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ADC0-E530-474D-AE16-CA3B370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TextWizard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49BD5-142C-43B0-8455-824B84E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dirty="0">
                <a:solidFill>
                  <a:srgbClr val="70D8F6"/>
                </a:solidFill>
              </a:rPr>
              <a:t>快速進行編碼間的字串轉換</a:t>
            </a:r>
            <a:endParaRPr lang="en-US" sz="2000" dirty="0">
              <a:solidFill>
                <a:srgbClr val="70D8F6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!! Screenshot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FF0E88-2214-41BC-B5A7-78706080F1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10" y="2671160"/>
            <a:ext cx="1606579" cy="3691521"/>
          </a:xfr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46050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ADC0-E530-474D-AE16-CA3B370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AutoResponder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49BD5-142C-43B0-8455-824B84E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kern="1200">
                <a:solidFill>
                  <a:srgbClr val="F3F660"/>
                </a:solidFill>
                <a:latin typeface="+mn-lt"/>
                <a:ea typeface="+mn-ea"/>
                <a:cs typeface="+mn-cs"/>
              </a:rPr>
              <a:t>自動依請求回應特定內容</a:t>
            </a:r>
            <a:endParaRPr lang="en-US" sz="2000" kern="1200">
              <a:solidFill>
                <a:srgbClr val="F3F66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!! Screenshot-" descr="A screenshot of a computer&#10;&#10;Description automatically generated">
            <a:extLst>
              <a:ext uri="{FF2B5EF4-FFF2-40B4-BE49-F238E27FC236}">
                <a16:creationId xmlns:a16="http://schemas.microsoft.com/office/drawing/2014/main" id="{F2A41863-DCC3-4D3A-A426-56E2B2606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2779" y="2509911"/>
            <a:ext cx="10451342" cy="3997637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70593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EAEAEA"/>
      </a:lt1>
      <a:dk2>
        <a:srgbClr val="323232"/>
      </a:dk2>
      <a:lt2>
        <a:srgbClr val="D2CAB5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ern">
      <a:majorFont>
        <a:latin typeface="Cabin"/>
        <a:ea typeface="Microsoft YaHei"/>
        <a:cs typeface=""/>
      </a:majorFont>
      <a:minorFont>
        <a:latin typeface="Source Sans Pro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Cabin</vt:lpstr>
      <vt:lpstr>Calibri</vt:lpstr>
      <vt:lpstr>Source Sans Pro</vt:lpstr>
      <vt:lpstr>Wingdings</vt:lpstr>
      <vt:lpstr>Office Theme</vt:lpstr>
      <vt:lpstr>Fiddler</vt:lpstr>
      <vt:lpstr>功能</vt:lpstr>
      <vt:lpstr>它能做啥?</vt:lpstr>
      <vt:lpstr>它能做啥?</vt:lpstr>
      <vt:lpstr>它能做啥?</vt:lpstr>
      <vt:lpstr>TextWizard</vt:lpstr>
      <vt:lpstr>TextWizard</vt:lpstr>
      <vt:lpstr>TextWizard</vt:lpstr>
      <vt:lpstr>AutoResponder</vt:lpstr>
      <vt:lpstr>AutoResponder</vt:lpstr>
      <vt:lpstr>AutoResponder</vt:lpstr>
      <vt:lpstr>Composer</vt:lpstr>
      <vt:lpstr>Reissue from Composer</vt:lpstr>
      <vt:lpstr>Reissue from Composer</vt:lpstr>
      <vt:lpstr>Filter</vt:lpstr>
      <vt:lpstr>HTTPS Traffic Decryption</vt:lpstr>
      <vt:lpstr>Intercepting Traffic from Remote</vt:lpstr>
      <vt:lpstr>Save Sessions</vt:lpstr>
      <vt:lpstr>實際應用</vt:lpstr>
      <vt:lpstr>分析app.exe的可疑行為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Fiddler</dc:title>
  <dc:creator>Still Hsu</dc:creator>
  <cp:lastModifiedBy>Still Hsu</cp:lastModifiedBy>
  <cp:revision>1</cp:revision>
  <dcterms:created xsi:type="dcterms:W3CDTF">2019-11-14T02:20:07Z</dcterms:created>
  <dcterms:modified xsi:type="dcterms:W3CDTF">2019-11-14T10:42:16Z</dcterms:modified>
</cp:coreProperties>
</file>