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78" r:id="rId41"/>
    <p:sldId id="367" r:id="rId42"/>
    <p:sldId id="371" r:id="rId43"/>
    <p:sldId id="372" r:id="rId44"/>
    <p:sldId id="368" r:id="rId45"/>
    <p:sldId id="369" r:id="rId46"/>
    <p:sldId id="370" r:id="rId47"/>
    <p:sldId id="373" r:id="rId48"/>
    <p:sldId id="374" r:id="rId49"/>
    <p:sldId id="375" r:id="rId50"/>
    <p:sldId id="379" r:id="rId51"/>
    <p:sldId id="376" r:id="rId52"/>
    <p:sldId id="381" r:id="rId53"/>
    <p:sldId id="382" r:id="rId54"/>
    <p:sldId id="380" r:id="rId55"/>
    <p:sldId id="359" r:id="rId56"/>
    <p:sldId id="357" r:id="rId57"/>
    <p:sldId id="297" r:id="rId5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6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4631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“The Grid”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011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apply to phone-sized screens first, then anything that is specific to bigger screens goes in media queries that test for a minimum screen width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</a:t>
            </a:r>
            <a:r>
              <a:rPr lang="en-US" sz="36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consider doing: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The value is which CSS properties to animate and how long the animation should occur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those options with spaces, like this:</a:t>
            </a: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for 1 second.</a:t>
            </a:r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Options include (but are not limited to)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545D63-7F5C-4126-AA64-8EF22FC5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2BB99C0-F56C-4CAD-824C-84AB751D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elements different styling when the user hovers on them using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A simple combination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can provide neat effects when the user hovers or focuses on an element with no 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Javascript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needed!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8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768673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 parenthesis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373380" marR="508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grid”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87352FD6-E060-4085-98A9-31CE4AD3432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Bootstrap</a:t>
            </a:r>
            <a:r>
              <a:rPr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library you can import into a project to quickly provide some base styles for your project.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http://getbootstrap.com/getting-started/</a:t>
            </a: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5562600"/>
            <a:ext cx="8991600" cy="3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6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A2CBD18-6CEC-48FB-A87D-A3FD48375ABD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84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main thing Bootstrap provides is a grid framework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42691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7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2056</Words>
  <Application>Microsoft Office PowerPoint</Application>
  <PresentationFormat>Custom</PresentationFormat>
  <Paragraphs>416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Source Code Pro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3 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PowerPoint Presentation</vt:lpstr>
      <vt:lpstr>ASSIGNMENT</vt:lpstr>
      <vt:lpstr>PowerPoint Presentation</vt:lpstr>
      <vt:lpstr>Animate</vt:lpstr>
      <vt:lpstr>filter</vt:lpstr>
      <vt:lpstr>filter</vt:lpstr>
      <vt:lpstr>filter</vt:lpstr>
      <vt:lpstr>filter</vt:lpstr>
      <vt:lpstr>Filter on hover</vt:lpstr>
      <vt:lpstr>Filter on hover</vt:lpstr>
      <vt:lpstr>transformation</vt:lpstr>
      <vt:lpstr>transformation</vt:lpstr>
      <vt:lpstr>PowerPoint Presentation</vt:lpstr>
      <vt:lpstr>bootstrap</vt:lpstr>
      <vt:lpstr>bootstrap</vt:lpstr>
      <vt:lpstr>Thats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134</cp:revision>
  <dcterms:created xsi:type="dcterms:W3CDTF">2017-02-22T18:01:33Z</dcterms:created>
  <dcterms:modified xsi:type="dcterms:W3CDTF">2017-12-14T00:09:52Z</dcterms:modified>
</cp:coreProperties>
</file>