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59" r:id="rId6"/>
    <p:sldId id="319" r:id="rId7"/>
    <p:sldId id="320" r:id="rId8"/>
    <p:sldId id="327" r:id="rId9"/>
    <p:sldId id="318" r:id="rId10"/>
    <p:sldId id="301" r:id="rId11"/>
    <p:sldId id="317" r:id="rId12"/>
    <p:sldId id="276" r:id="rId13"/>
    <p:sldId id="346" r:id="rId14"/>
    <p:sldId id="347" r:id="rId15"/>
    <p:sldId id="348" r:id="rId16"/>
    <p:sldId id="349" r:id="rId17"/>
    <p:sldId id="350" r:id="rId18"/>
    <p:sldId id="351" r:id="rId19"/>
    <p:sldId id="354" r:id="rId20"/>
    <p:sldId id="355" r:id="rId21"/>
    <p:sldId id="356" r:id="rId22"/>
    <p:sldId id="357" r:id="rId23"/>
    <p:sldId id="359" r:id="rId24"/>
    <p:sldId id="363" r:id="rId25"/>
    <p:sldId id="364" r:id="rId26"/>
    <p:sldId id="278" r:id="rId27"/>
    <p:sldId id="279" r:id="rId28"/>
    <p:sldId id="280" r:id="rId29"/>
    <p:sldId id="310" r:id="rId30"/>
    <p:sldId id="284" r:id="rId31"/>
    <p:sldId id="285" r:id="rId32"/>
    <p:sldId id="312" r:id="rId33"/>
    <p:sldId id="311" r:id="rId34"/>
    <p:sldId id="373" r:id="rId35"/>
    <p:sldId id="374" r:id="rId36"/>
    <p:sldId id="316" r:id="rId37"/>
    <p:sldId id="328" r:id="rId38"/>
    <p:sldId id="329" r:id="rId39"/>
    <p:sldId id="334" r:id="rId40"/>
    <p:sldId id="330" r:id="rId41"/>
    <p:sldId id="287" r:id="rId42"/>
    <p:sldId id="336" r:id="rId43"/>
    <p:sldId id="331" r:id="rId44"/>
    <p:sldId id="333" r:id="rId45"/>
    <p:sldId id="338" r:id="rId46"/>
    <p:sldId id="335" r:id="rId47"/>
    <p:sldId id="332" r:id="rId48"/>
    <p:sldId id="340" r:id="rId49"/>
    <p:sldId id="337" r:id="rId50"/>
    <p:sldId id="341" r:id="rId51"/>
    <p:sldId id="344" r:id="rId52"/>
    <p:sldId id="314" r:id="rId53"/>
    <p:sldId id="315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403" r:id="rId73"/>
    <p:sldId id="398" r:id="rId74"/>
    <p:sldId id="397" r:id="rId75"/>
    <p:sldId id="401" r:id="rId76"/>
    <p:sldId id="399" r:id="rId77"/>
    <p:sldId id="400" r:id="rId78"/>
    <p:sldId id="402" r:id="rId79"/>
    <p:sldId id="305" r:id="rId8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>
      <p:cViewPr>
        <p:scale>
          <a:sx n="50" d="100"/>
          <a:sy n="50" d="100"/>
        </p:scale>
        <p:origin x="1675" y="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float-bio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715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1" y="2545002"/>
            <a:ext cx="10058400" cy="630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gray too.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CSS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ox 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odel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8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gray;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</a:t>
            </a:r>
            <a:r>
              <a:rPr lang="en-US" sz="36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How do you think it was done?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5" y="3937712"/>
            <a:ext cx="10670001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32F90-6FD0-46ED-8C64-2A5D8C20F147}"/>
              </a:ext>
            </a:extLst>
          </p:cNvPr>
          <p:cNvSpPr/>
          <p:nvPr/>
        </p:nvSpPr>
        <p:spPr>
          <a:xfrm>
            <a:off x="2849620" y="7214519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="avatar"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="beck.png"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="bio"&gt;By Beck Johnson&lt;/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="bio"&gt;Beck Johnson is… 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2" y="2533613"/>
            <a:ext cx="6200864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lang="en-US" sz="32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67000"/>
            <a:ext cx="8077200" cy="598363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2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9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114800"/>
            <a:ext cx="6994795" cy="17037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padding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44600" y="2590800"/>
            <a:ext cx="812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57800"/>
            <a:ext cx="8070678" cy="27947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6205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Remember that </a:t>
            </a:r>
            <a:r>
              <a:rPr lang="en-US" sz="320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82772"/>
            <a:ext cx="6705600" cy="60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margin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667000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element.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Margin affects how far elements are from each 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78" y="5410200"/>
            <a:ext cx="8054243" cy="19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2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68730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00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).on(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slideToggle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16236</TotalTime>
  <Words>2983</Words>
  <Application>Microsoft Office PowerPoint</Application>
  <PresentationFormat>Custom</PresentationFormat>
  <Paragraphs>604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padding</vt:lpstr>
      <vt:lpstr>{ } margin</vt:lpstr>
      <vt:lpstr>{ } border</vt:lpstr>
      <vt:lpstr>{ } border-radius</vt:lpstr>
      <vt:lpstr>{ } block elements</vt:lpstr>
      <vt:lpstr>{ } inline elements</vt:lpstr>
      <vt:lpstr>{ } inline-block elements</vt:lpstr>
      <vt:lpstr>QUESTIONS?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217</cp:revision>
  <dcterms:created xsi:type="dcterms:W3CDTF">2017-02-22T17:39:57Z</dcterms:created>
  <dcterms:modified xsi:type="dcterms:W3CDTF">2017-12-05T00:33:25Z</dcterms:modified>
</cp:coreProperties>
</file>