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Максим Шепенев</dc:creator>
  <dcterms:created xsi:type="dcterms:W3CDTF">2024-11-15T13:40:16Z</dcterms:created>
</cp:coreProperties>
</file>