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300" r:id="rId6"/>
    <p:sldId id="264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9" r:id="rId15"/>
    <p:sldId id="308" r:id="rId16"/>
    <p:sldId id="312" r:id="rId17"/>
    <p:sldId id="310" r:id="rId18"/>
    <p:sldId id="311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Catamaran" panose="020B0600000101010101" charset="0"/>
      <p:regular r:id="rId22"/>
      <p:bold r:id="rId23"/>
    </p:embeddedFont>
    <p:embeddedFont>
      <p:font typeface="Lexend Deca" panose="020B0600000101010101" charset="0"/>
      <p:regular r:id="rId24"/>
      <p:bold r:id="rId25"/>
    </p:embeddedFont>
    <p:embeddedFont>
      <p:font typeface="나눔스퀘어라운드 Bold" panose="020B0600000101010101" pitchFamily="50" charset="-127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903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4F1"/>
    <a:srgbClr val="DCC6E8"/>
    <a:srgbClr val="F5F3ED"/>
    <a:srgbClr val="D9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A6517-9FEC-4209-8D9B-8745FD534DDC}">
  <a:tblStyle styleId="{1DDA6517-9FEC-4209-8D9B-8745FD534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78" y="882"/>
      </p:cViewPr>
      <p:guideLst>
        <p:guide orient="horz" pos="162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481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18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12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2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2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5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538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705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47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53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11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77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6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초단기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날씨 정보를 통한</a:t>
            </a:r>
            <a:b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옷 추천 서비스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서브 프로젝트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신향아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207820" y="144645"/>
            <a:ext cx="38861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파일 관련설명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1149194" y="813068"/>
            <a:ext cx="16326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EA58748-173C-F7B4-0CB9-930AA5B1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0713"/>
            <a:ext cx="2743200" cy="3778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7BA25B-E418-77C0-3685-04CB4C923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61" y="4184632"/>
            <a:ext cx="2644140" cy="6249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05FB0C-48BB-532A-96C2-962EE5B70AEB}"/>
              </a:ext>
            </a:extLst>
          </p:cNvPr>
          <p:cNvCxnSpPr>
            <a:cxnSpLocks/>
          </p:cNvCxnSpPr>
          <p:nvPr/>
        </p:nvCxnSpPr>
        <p:spPr>
          <a:xfrm>
            <a:off x="3017520" y="1099358"/>
            <a:ext cx="1019001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867F8B-290C-8137-5104-9AE0F10DDAC5}"/>
              </a:ext>
            </a:extLst>
          </p:cNvPr>
          <p:cNvSpPr txBox="1"/>
          <p:nvPr/>
        </p:nvSpPr>
        <p:spPr>
          <a:xfrm>
            <a:off x="4015740" y="953164"/>
            <a:ext cx="441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생성할 때 저장할 파일과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형태의 옷 데이터를 받음</a:t>
            </a:r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Pickle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사용하여 이진형태 파일로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195DED7-BF71-FD02-15EB-B237C4F10501}"/>
              </a:ext>
            </a:extLst>
          </p:cNvPr>
          <p:cNvCxnSpPr>
            <a:cxnSpLocks/>
          </p:cNvCxnSpPr>
          <p:nvPr/>
        </p:nvCxnSpPr>
        <p:spPr>
          <a:xfrm>
            <a:off x="3017520" y="1984636"/>
            <a:ext cx="1019001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CB9D6A-78BA-D36C-65FF-63389B0ECA5F}"/>
              </a:ext>
            </a:extLst>
          </p:cNvPr>
          <p:cNvSpPr txBox="1"/>
          <p:nvPr/>
        </p:nvSpPr>
        <p:spPr>
          <a:xfrm>
            <a:off x="4015740" y="1838442"/>
            <a:ext cx="4419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불러오는 함수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파일에서 불러 온 </a:t>
            </a:r>
            <a:r>
              <a:rPr lang="ko-KR" altLang="en-US" sz="13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딕셔너리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리턴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53FBA8-CCAB-AA08-BAE8-5911B095007F}"/>
              </a:ext>
            </a:extLst>
          </p:cNvPr>
          <p:cNvCxnSpPr>
            <a:cxnSpLocks/>
          </p:cNvCxnSpPr>
          <p:nvPr/>
        </p:nvCxnSpPr>
        <p:spPr>
          <a:xfrm flipV="1">
            <a:off x="2423160" y="3779520"/>
            <a:ext cx="1531620" cy="40511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032F0C-6768-0B50-2B6D-4442F41A8C89}"/>
              </a:ext>
            </a:extLst>
          </p:cNvPr>
          <p:cNvSpPr txBox="1"/>
          <p:nvPr/>
        </p:nvSpPr>
        <p:spPr>
          <a:xfrm>
            <a:off x="3954780" y="3633325"/>
            <a:ext cx="4419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업데이트 함수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파일을 지우고 새로 정보를 넣음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9266D0-5D91-3357-893C-2DD80CF6DDDF}"/>
              </a:ext>
            </a:extLst>
          </p:cNvPr>
          <p:cNvCxnSpPr>
            <a:cxnSpLocks/>
          </p:cNvCxnSpPr>
          <p:nvPr/>
        </p:nvCxnSpPr>
        <p:spPr>
          <a:xfrm>
            <a:off x="6149342" y="4663417"/>
            <a:ext cx="371301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DE0798-4E27-2F2D-0417-AFA77B78DF9E}"/>
              </a:ext>
            </a:extLst>
          </p:cNvPr>
          <p:cNvSpPr txBox="1"/>
          <p:nvPr/>
        </p:nvSpPr>
        <p:spPr>
          <a:xfrm>
            <a:off x="6499862" y="4517223"/>
            <a:ext cx="4419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옷 추가함수</a:t>
            </a:r>
          </a:p>
        </p:txBody>
      </p:sp>
      <p:grpSp>
        <p:nvGrpSpPr>
          <p:cNvPr id="29" name="Google Shape;9318;p67">
            <a:extLst>
              <a:ext uri="{FF2B5EF4-FFF2-40B4-BE49-F238E27FC236}">
                <a16:creationId xmlns:a16="http://schemas.microsoft.com/office/drawing/2014/main" id="{DD6F1435-18AE-EF71-798B-EF4980000A3A}"/>
              </a:ext>
            </a:extLst>
          </p:cNvPr>
          <p:cNvGrpSpPr/>
          <p:nvPr/>
        </p:nvGrpSpPr>
        <p:grpSpPr>
          <a:xfrm>
            <a:off x="207820" y="95247"/>
            <a:ext cx="377474" cy="335748"/>
            <a:chOff x="854261" y="2908813"/>
            <a:chExt cx="377474" cy="335748"/>
          </a:xfrm>
        </p:grpSpPr>
        <p:sp>
          <p:nvSpPr>
            <p:cNvPr id="30" name="Google Shape;9319;p67">
              <a:extLst>
                <a:ext uri="{FF2B5EF4-FFF2-40B4-BE49-F238E27FC236}">
                  <a16:creationId xmlns:a16="http://schemas.microsoft.com/office/drawing/2014/main" id="{33B3213D-14D2-C922-4E52-462F267F8B6C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20;p67">
              <a:extLst>
                <a:ext uri="{FF2B5EF4-FFF2-40B4-BE49-F238E27FC236}">
                  <a16:creationId xmlns:a16="http://schemas.microsoft.com/office/drawing/2014/main" id="{8CBA00EF-4B17-CC2C-C293-83B073349CFC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321;p67">
              <a:extLst>
                <a:ext uri="{FF2B5EF4-FFF2-40B4-BE49-F238E27FC236}">
                  <a16:creationId xmlns:a16="http://schemas.microsoft.com/office/drawing/2014/main" id="{29C4B8C6-589D-DA16-96A7-5990211C7412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322;p67">
              <a:extLst>
                <a:ext uri="{FF2B5EF4-FFF2-40B4-BE49-F238E27FC236}">
                  <a16:creationId xmlns:a16="http://schemas.microsoft.com/office/drawing/2014/main" id="{B6E24A8E-F4F3-4939-FE5C-6868DD54BBA9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323;p67">
              <a:extLst>
                <a:ext uri="{FF2B5EF4-FFF2-40B4-BE49-F238E27FC236}">
                  <a16:creationId xmlns:a16="http://schemas.microsoft.com/office/drawing/2014/main" id="{BFF4A8BB-D985-41F4-6F39-1582BF84CBE5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750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2080" y="144645"/>
            <a:ext cx="38861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옷 추천 함수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943454" y="813068"/>
            <a:ext cx="16326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5F6070C-F039-B926-529B-5DF7627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2" y="1182390"/>
            <a:ext cx="4552383" cy="2511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80C253-9417-9951-1A13-100ED21A0A0A}"/>
              </a:ext>
            </a:extLst>
          </p:cNvPr>
          <p:cNvSpPr txBox="1"/>
          <p:nvPr/>
        </p:nvSpPr>
        <p:spPr>
          <a:xfrm>
            <a:off x="2286000" y="3636236"/>
            <a:ext cx="36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.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AF4645-B802-C94D-6EFA-10C7475D03D2}"/>
              </a:ext>
            </a:extLst>
          </p:cNvPr>
          <p:cNvCxnSpPr>
            <a:cxnSpLocks/>
          </p:cNvCxnSpPr>
          <p:nvPr/>
        </p:nvCxnSpPr>
        <p:spPr>
          <a:xfrm>
            <a:off x="4373880" y="1526078"/>
            <a:ext cx="1019001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A9DA27-B1F3-978E-42B3-1B45F9225A6C}"/>
              </a:ext>
            </a:extLst>
          </p:cNvPr>
          <p:cNvSpPr txBox="1"/>
          <p:nvPr/>
        </p:nvSpPr>
        <p:spPr>
          <a:xfrm>
            <a:off x="5372100" y="1379884"/>
            <a:ext cx="4419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온도를 인자로 받아 각 온도 범위안에 들어갔을 때</a:t>
            </a:r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카테고리 별 옷 중 온도에 맞는 옷 랜덤으로 선택</a:t>
            </a:r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✔ 상의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하의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✔ 원피스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✔ </a:t>
            </a:r>
            <a:r>
              <a:rPr lang="ko-KR" altLang="en-US" sz="15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아우터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상의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하의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온도에 맞게 매칭해서 리턴</a:t>
            </a:r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5" name="Google Shape;9318;p67">
            <a:extLst>
              <a:ext uri="{FF2B5EF4-FFF2-40B4-BE49-F238E27FC236}">
                <a16:creationId xmlns:a16="http://schemas.microsoft.com/office/drawing/2014/main" id="{D91784E9-52A3-6F8C-84ED-C95227B3C1D2}"/>
              </a:ext>
            </a:extLst>
          </p:cNvPr>
          <p:cNvGrpSpPr/>
          <p:nvPr/>
        </p:nvGrpSpPr>
        <p:grpSpPr>
          <a:xfrm>
            <a:off x="505602" y="144645"/>
            <a:ext cx="377474" cy="335748"/>
            <a:chOff x="854261" y="2908813"/>
            <a:chExt cx="377474" cy="335748"/>
          </a:xfrm>
        </p:grpSpPr>
        <p:sp>
          <p:nvSpPr>
            <p:cNvPr id="17" name="Google Shape;9319;p67">
              <a:extLst>
                <a:ext uri="{FF2B5EF4-FFF2-40B4-BE49-F238E27FC236}">
                  <a16:creationId xmlns:a16="http://schemas.microsoft.com/office/drawing/2014/main" id="{C40E24CC-1E8F-DE98-15B7-3CCC40A7B06B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20;p67">
              <a:extLst>
                <a:ext uri="{FF2B5EF4-FFF2-40B4-BE49-F238E27FC236}">
                  <a16:creationId xmlns:a16="http://schemas.microsoft.com/office/drawing/2014/main" id="{1880F2C9-F6E2-01DE-E659-96D53F9F1A7A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21;p67">
              <a:extLst>
                <a:ext uri="{FF2B5EF4-FFF2-40B4-BE49-F238E27FC236}">
                  <a16:creationId xmlns:a16="http://schemas.microsoft.com/office/drawing/2014/main" id="{68E0C907-EB0B-09AA-F882-3863BAEE636E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22;p67">
              <a:extLst>
                <a:ext uri="{FF2B5EF4-FFF2-40B4-BE49-F238E27FC236}">
                  <a16:creationId xmlns:a16="http://schemas.microsoft.com/office/drawing/2014/main" id="{D30E51EF-EC54-A2C9-5FBB-4CEA4EA9774B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23;p67">
              <a:extLst>
                <a:ext uri="{FF2B5EF4-FFF2-40B4-BE49-F238E27FC236}">
                  <a16:creationId xmlns:a16="http://schemas.microsoft.com/office/drawing/2014/main" id="{910F1E5B-4F00-F084-F5F3-D198B0544855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390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391899" y="2561225"/>
            <a:ext cx="457000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ea typeface="나눔스퀘어라운드 Bold" panose="020B0600000101010101" pitchFamily="50" charset="-127"/>
              </a:rPr>
              <a:t>텔레그램</a:t>
            </a:r>
            <a:endParaRPr b="1" dirty="0">
              <a:ea typeface="나눔스퀘어라운드 Bold" panose="020B0600000101010101" pitchFamily="50" charset="-127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364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-493220" y="144645"/>
            <a:ext cx="38861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텔레그램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1149194" y="813068"/>
            <a:ext cx="16326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0E68655-22EF-1CDB-B738-9047E4385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39"/>
          <a:stretch/>
        </p:blipFill>
        <p:spPr>
          <a:xfrm>
            <a:off x="299260" y="1190579"/>
            <a:ext cx="6589220" cy="343290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501CFB-F53C-264A-1A94-FA5A787F3F86}"/>
              </a:ext>
            </a:extLst>
          </p:cNvPr>
          <p:cNvCxnSpPr>
            <a:cxnSpLocks/>
          </p:cNvCxnSpPr>
          <p:nvPr/>
        </p:nvCxnSpPr>
        <p:spPr>
          <a:xfrm>
            <a:off x="4861560" y="1336773"/>
            <a:ext cx="1019001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A2D891-6FA8-A7BE-B0FD-ABA98AC612EE}"/>
              </a:ext>
            </a:extLst>
          </p:cNvPr>
          <p:cNvSpPr txBox="1"/>
          <p:nvPr/>
        </p:nvSpPr>
        <p:spPr>
          <a:xfrm>
            <a:off x="5859780" y="1190579"/>
            <a:ext cx="4419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받아서 메시지 보냄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55F35E-8E42-A231-EDE5-E44BCB5320DB}"/>
              </a:ext>
            </a:extLst>
          </p:cNvPr>
          <p:cNvCxnSpPr>
            <a:cxnSpLocks/>
          </p:cNvCxnSpPr>
          <p:nvPr/>
        </p:nvCxnSpPr>
        <p:spPr>
          <a:xfrm>
            <a:off x="4709160" y="3806728"/>
            <a:ext cx="1019001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7F202-B694-5B0F-4CA1-7EDF262AA04D}"/>
              </a:ext>
            </a:extLst>
          </p:cNvPr>
          <p:cNvSpPr txBox="1"/>
          <p:nvPr/>
        </p:nvSpPr>
        <p:spPr>
          <a:xfrm>
            <a:off x="5707380" y="3660534"/>
            <a:ext cx="441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날씨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＇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라고 보내면 날씨 정보 전송</a:t>
            </a:r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옷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＇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이라고 보내면 옷 추천 전송</a:t>
            </a:r>
          </a:p>
        </p:txBody>
      </p:sp>
      <p:grpSp>
        <p:nvGrpSpPr>
          <p:cNvPr id="12" name="Google Shape;12220;p71">
            <a:extLst>
              <a:ext uri="{FF2B5EF4-FFF2-40B4-BE49-F238E27FC236}">
                <a16:creationId xmlns:a16="http://schemas.microsoft.com/office/drawing/2014/main" id="{52E14F85-9E40-DF5A-E5D8-E3889EEDFEB2}"/>
              </a:ext>
            </a:extLst>
          </p:cNvPr>
          <p:cNvGrpSpPr/>
          <p:nvPr/>
        </p:nvGrpSpPr>
        <p:grpSpPr>
          <a:xfrm>
            <a:off x="118274" y="144645"/>
            <a:ext cx="361971" cy="314958"/>
            <a:chOff x="3716358" y="1544655"/>
            <a:chExt cx="361971" cy="314958"/>
          </a:xfrm>
        </p:grpSpPr>
        <p:sp>
          <p:nvSpPr>
            <p:cNvPr id="15" name="Google Shape;12221;p71">
              <a:extLst>
                <a:ext uri="{FF2B5EF4-FFF2-40B4-BE49-F238E27FC236}">
                  <a16:creationId xmlns:a16="http://schemas.microsoft.com/office/drawing/2014/main" id="{6CE5E97D-DB23-A1B9-343A-C95CE05EAB36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222;p71">
              <a:extLst>
                <a:ext uri="{FF2B5EF4-FFF2-40B4-BE49-F238E27FC236}">
                  <a16:creationId xmlns:a16="http://schemas.microsoft.com/office/drawing/2014/main" id="{E5A3AE81-EFDD-1C20-A749-7C6630BD8688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23;p71">
              <a:extLst>
                <a:ext uri="{FF2B5EF4-FFF2-40B4-BE49-F238E27FC236}">
                  <a16:creationId xmlns:a16="http://schemas.microsoft.com/office/drawing/2014/main" id="{AF92C75C-DFAA-42E3-7807-DF265EBD8EE5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24;p71">
              <a:extLst>
                <a:ext uri="{FF2B5EF4-FFF2-40B4-BE49-F238E27FC236}">
                  <a16:creationId xmlns:a16="http://schemas.microsoft.com/office/drawing/2014/main" id="{DFEEAB0C-71FD-69D9-A19B-0361BA82DF9C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25;p71">
              <a:extLst>
                <a:ext uri="{FF2B5EF4-FFF2-40B4-BE49-F238E27FC236}">
                  <a16:creationId xmlns:a16="http://schemas.microsoft.com/office/drawing/2014/main" id="{294EB42D-9E8A-1BF7-9168-31EF60D95C4F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2226;p71">
              <a:extLst>
                <a:ext uri="{FF2B5EF4-FFF2-40B4-BE49-F238E27FC236}">
                  <a16:creationId xmlns:a16="http://schemas.microsoft.com/office/drawing/2014/main" id="{1944197C-236D-328F-7E58-6FCF2526B4F2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21" name="Google Shape;12227;p71">
                <a:extLst>
                  <a:ext uri="{FF2B5EF4-FFF2-40B4-BE49-F238E27FC236}">
                    <a16:creationId xmlns:a16="http://schemas.microsoft.com/office/drawing/2014/main" id="{0D0F3E90-D291-9FBE-E3FA-C5C0C66ADEBA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228;p71">
                <a:extLst>
                  <a:ext uri="{FF2B5EF4-FFF2-40B4-BE49-F238E27FC236}">
                    <a16:creationId xmlns:a16="http://schemas.microsoft.com/office/drawing/2014/main" id="{518D4620-D21C-D05A-E0A6-E353EB878F1E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229;p71">
                <a:extLst>
                  <a:ext uri="{FF2B5EF4-FFF2-40B4-BE49-F238E27FC236}">
                    <a16:creationId xmlns:a16="http://schemas.microsoft.com/office/drawing/2014/main" id="{6478D0F0-7B8D-6545-DC2A-962E4EF86EAA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230;p71">
                <a:extLst>
                  <a:ext uri="{FF2B5EF4-FFF2-40B4-BE49-F238E27FC236}">
                    <a16:creationId xmlns:a16="http://schemas.microsoft.com/office/drawing/2014/main" id="{15CACEF9-BDA0-B1B6-D102-93262B545641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231;p71">
                <a:extLst>
                  <a:ext uri="{FF2B5EF4-FFF2-40B4-BE49-F238E27FC236}">
                    <a16:creationId xmlns:a16="http://schemas.microsoft.com/office/drawing/2014/main" id="{56F4EA83-028B-0E6C-9691-097DADB79CD7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699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391899" y="2561225"/>
            <a:ext cx="457000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ea typeface="나눔스퀘어라운드 Bold" panose="020B0600000101010101" pitchFamily="50" charset="-127"/>
              </a:rPr>
              <a:t>시현</a:t>
            </a:r>
            <a:endParaRPr b="1" dirty="0">
              <a:ea typeface="나눔스퀘어라운드 Bold" panose="020B0600000101010101" pitchFamily="50" charset="-127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249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-470360" y="141588"/>
            <a:ext cx="38861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시현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1: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1149194" y="813068"/>
            <a:ext cx="16326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BA9AF61-7748-02BF-C732-F74CC3CF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947" y="308610"/>
            <a:ext cx="3745584" cy="4526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DC169-8855-7B4D-AD6E-C5DC8DA3D180}"/>
              </a:ext>
            </a:extLst>
          </p:cNvPr>
          <p:cNvSpPr txBox="1"/>
          <p:nvPr/>
        </p:nvSpPr>
        <p:spPr>
          <a:xfrm>
            <a:off x="886114" y="1335899"/>
            <a:ext cx="3329940" cy="247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날짜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집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직장 지도에 표시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출근 시 날씨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퇴근 시 날씨 정보 표시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224D8F-EFDA-32F6-14DA-1E73C1DE9E22}"/>
              </a:ext>
            </a:extLst>
          </p:cNvPr>
          <p:cNvCxnSpPr>
            <a:cxnSpLocks/>
          </p:cNvCxnSpPr>
          <p:nvPr/>
        </p:nvCxnSpPr>
        <p:spPr>
          <a:xfrm flipV="1">
            <a:off x="2057400" y="1125489"/>
            <a:ext cx="3590006" cy="59663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795287-B169-D147-932A-3205E4C16693}"/>
              </a:ext>
            </a:extLst>
          </p:cNvPr>
          <p:cNvCxnSpPr>
            <a:cxnSpLocks/>
          </p:cNvCxnSpPr>
          <p:nvPr/>
        </p:nvCxnSpPr>
        <p:spPr>
          <a:xfrm flipV="1">
            <a:off x="3415838" y="1272540"/>
            <a:ext cx="2733502" cy="105156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111C1E-5A63-FD2F-CFF2-764E52E4A33F}"/>
              </a:ext>
            </a:extLst>
          </p:cNvPr>
          <p:cNvCxnSpPr>
            <a:cxnSpLocks/>
          </p:cNvCxnSpPr>
          <p:nvPr/>
        </p:nvCxnSpPr>
        <p:spPr>
          <a:xfrm flipV="1">
            <a:off x="3415838" y="2240280"/>
            <a:ext cx="4173682" cy="8382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5F6C7E-744A-B5C4-8C8A-4DF5062F8E0D}"/>
              </a:ext>
            </a:extLst>
          </p:cNvPr>
          <p:cNvCxnSpPr>
            <a:cxnSpLocks/>
          </p:cNvCxnSpPr>
          <p:nvPr/>
        </p:nvCxnSpPr>
        <p:spPr>
          <a:xfrm>
            <a:off x="2669961" y="2945711"/>
            <a:ext cx="2770719" cy="300409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33B7C7-0014-6E5D-3D7A-EA37DF2DECCC}"/>
              </a:ext>
            </a:extLst>
          </p:cNvPr>
          <p:cNvCxnSpPr>
            <a:cxnSpLocks/>
          </p:cNvCxnSpPr>
          <p:nvPr/>
        </p:nvCxnSpPr>
        <p:spPr>
          <a:xfrm>
            <a:off x="3703320" y="3558540"/>
            <a:ext cx="1810789" cy="66294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8291;p65">
            <a:extLst>
              <a:ext uri="{FF2B5EF4-FFF2-40B4-BE49-F238E27FC236}">
                <a16:creationId xmlns:a16="http://schemas.microsoft.com/office/drawing/2014/main" id="{84DC35CC-9186-8356-C0A7-12E6FBFD841A}"/>
              </a:ext>
            </a:extLst>
          </p:cNvPr>
          <p:cNvSpPr/>
          <p:nvPr/>
        </p:nvSpPr>
        <p:spPr>
          <a:xfrm>
            <a:off x="215454" y="141588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33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그림 269">
            <a:extLst>
              <a:ext uri="{FF2B5EF4-FFF2-40B4-BE49-F238E27FC236}">
                <a16:creationId xmlns:a16="http://schemas.microsoft.com/office/drawing/2014/main" id="{587FD12D-3CA9-7778-23A2-168E9C87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2" y="907645"/>
            <a:ext cx="4680000" cy="4094267"/>
          </a:xfrm>
          <a:prstGeom prst="rect">
            <a:avLst/>
          </a:prstGeom>
        </p:spPr>
      </p:pic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40180" y="141588"/>
            <a:ext cx="38861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시현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2: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실행코드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1149194" y="813068"/>
            <a:ext cx="16326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12220;p71">
            <a:extLst>
              <a:ext uri="{FF2B5EF4-FFF2-40B4-BE49-F238E27FC236}">
                <a16:creationId xmlns:a16="http://schemas.microsoft.com/office/drawing/2014/main" id="{07A122C4-8AFD-A0FE-6F35-53576C64F244}"/>
              </a:ext>
            </a:extLst>
          </p:cNvPr>
          <p:cNvGrpSpPr/>
          <p:nvPr/>
        </p:nvGrpSpPr>
        <p:grpSpPr>
          <a:xfrm>
            <a:off x="193968" y="141588"/>
            <a:ext cx="361971" cy="314958"/>
            <a:chOff x="3716358" y="1544655"/>
            <a:chExt cx="361971" cy="314958"/>
          </a:xfrm>
        </p:grpSpPr>
        <p:sp>
          <p:nvSpPr>
            <p:cNvPr id="25" name="Google Shape;12221;p71">
              <a:extLst>
                <a:ext uri="{FF2B5EF4-FFF2-40B4-BE49-F238E27FC236}">
                  <a16:creationId xmlns:a16="http://schemas.microsoft.com/office/drawing/2014/main" id="{60958AA6-0C74-F3B3-C2D7-42FB7151F337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22;p71">
              <a:extLst>
                <a:ext uri="{FF2B5EF4-FFF2-40B4-BE49-F238E27FC236}">
                  <a16:creationId xmlns:a16="http://schemas.microsoft.com/office/drawing/2014/main" id="{4A39CEE6-8A9A-25B7-7106-BF0E01E3ED3B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23;p71">
              <a:extLst>
                <a:ext uri="{FF2B5EF4-FFF2-40B4-BE49-F238E27FC236}">
                  <a16:creationId xmlns:a16="http://schemas.microsoft.com/office/drawing/2014/main" id="{4346A65C-CFA2-8949-CB27-BE4FDC5A73DF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224;p71">
              <a:extLst>
                <a:ext uri="{FF2B5EF4-FFF2-40B4-BE49-F238E27FC236}">
                  <a16:creationId xmlns:a16="http://schemas.microsoft.com/office/drawing/2014/main" id="{761864BE-059E-FFDF-4132-B713BD09BE4D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225;p71">
              <a:extLst>
                <a:ext uri="{FF2B5EF4-FFF2-40B4-BE49-F238E27FC236}">
                  <a16:creationId xmlns:a16="http://schemas.microsoft.com/office/drawing/2014/main" id="{F0C5CD4C-F84C-E91A-CF7E-582BDE686872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12226;p71">
              <a:extLst>
                <a:ext uri="{FF2B5EF4-FFF2-40B4-BE49-F238E27FC236}">
                  <a16:creationId xmlns:a16="http://schemas.microsoft.com/office/drawing/2014/main" id="{DD2DCA82-4B31-90CF-B4F8-8EF9157C7052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1" name="Google Shape;12227;p71">
                <a:extLst>
                  <a:ext uri="{FF2B5EF4-FFF2-40B4-BE49-F238E27FC236}">
                    <a16:creationId xmlns:a16="http://schemas.microsoft.com/office/drawing/2014/main" id="{B9637998-50FD-55BC-FA6D-B5FDC7853255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2228;p71">
                <a:extLst>
                  <a:ext uri="{FF2B5EF4-FFF2-40B4-BE49-F238E27FC236}">
                    <a16:creationId xmlns:a16="http://schemas.microsoft.com/office/drawing/2014/main" id="{F6C9A9EA-522F-CD47-4500-F6B5FD7C1571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2229;p71">
                <a:extLst>
                  <a:ext uri="{FF2B5EF4-FFF2-40B4-BE49-F238E27FC236}">
                    <a16:creationId xmlns:a16="http://schemas.microsoft.com/office/drawing/2014/main" id="{D51C8410-2419-B9C5-C34D-565291D848D7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2230;p71">
                <a:extLst>
                  <a:ext uri="{FF2B5EF4-FFF2-40B4-BE49-F238E27FC236}">
                    <a16:creationId xmlns:a16="http://schemas.microsoft.com/office/drawing/2014/main" id="{F0D5431C-52A2-7FFC-BC56-21B10F92C89D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2231;p71">
                <a:extLst>
                  <a:ext uri="{FF2B5EF4-FFF2-40B4-BE49-F238E27FC236}">
                    <a16:creationId xmlns:a16="http://schemas.microsoft.com/office/drawing/2014/main" id="{1B305177-1A8F-5F0E-34B8-97A7C6E08E43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CD85760-B4EC-03FD-EF85-991BAF280549}"/>
              </a:ext>
            </a:extLst>
          </p:cNvPr>
          <p:cNvSpPr/>
          <p:nvPr/>
        </p:nvSpPr>
        <p:spPr>
          <a:xfrm>
            <a:off x="2653145" y="914400"/>
            <a:ext cx="131683" cy="284018"/>
          </a:xfrm>
          <a:custGeom>
            <a:avLst/>
            <a:gdLst>
              <a:gd name="connsiteX0" fmla="*/ 13855 w 131683"/>
              <a:gd name="connsiteY0" fmla="*/ 0 h 284018"/>
              <a:gd name="connsiteX1" fmla="*/ 131619 w 131683"/>
              <a:gd name="connsiteY1" fmla="*/ 138545 h 284018"/>
              <a:gd name="connsiteX2" fmla="*/ 0 w 131683"/>
              <a:gd name="connsiteY2" fmla="*/ 284018 h 28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83" h="284018">
                <a:moveTo>
                  <a:pt x="13855" y="0"/>
                </a:moveTo>
                <a:cubicBezTo>
                  <a:pt x="73891" y="45604"/>
                  <a:pt x="133928" y="91209"/>
                  <a:pt x="131619" y="138545"/>
                </a:cubicBezTo>
                <a:cubicBezTo>
                  <a:pt x="129310" y="185881"/>
                  <a:pt x="64655" y="234949"/>
                  <a:pt x="0" y="28401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AE41B3-9DD0-A9C0-7398-DF6C8EF80493}"/>
              </a:ext>
            </a:extLst>
          </p:cNvPr>
          <p:cNvCxnSpPr>
            <a:stCxn id="10" idx="1"/>
          </p:cNvCxnSpPr>
          <p:nvPr/>
        </p:nvCxnSpPr>
        <p:spPr>
          <a:xfrm flipV="1">
            <a:off x="2784764" y="1046018"/>
            <a:ext cx="893618" cy="69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F21DD4-686B-D13F-4B7E-4D806C47E42E}"/>
              </a:ext>
            </a:extLst>
          </p:cNvPr>
          <p:cNvSpPr txBox="1"/>
          <p:nvPr/>
        </p:nvSpPr>
        <p:spPr>
          <a:xfrm>
            <a:off x="3754581" y="911849"/>
            <a:ext cx="312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앞선 파일들을 모두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import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해줌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2076A7-5BE1-A6D8-B32B-C9117E9F0F56}"/>
              </a:ext>
            </a:extLst>
          </p:cNvPr>
          <p:cNvCxnSpPr/>
          <p:nvPr/>
        </p:nvCxnSpPr>
        <p:spPr>
          <a:xfrm flipV="1">
            <a:off x="3463958" y="1573836"/>
            <a:ext cx="893618" cy="69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E73592-D0B0-DB6C-76E3-0B27B6C4D3C6}"/>
              </a:ext>
            </a:extLst>
          </p:cNvPr>
          <p:cNvSpPr txBox="1"/>
          <p:nvPr/>
        </p:nvSpPr>
        <p:spPr>
          <a:xfrm>
            <a:off x="4357576" y="1343003"/>
            <a:ext cx="312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Cal_weather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 생성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생성한 객체 함수를 통해 값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받아옴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89F6C0-E385-01EE-E7EF-FA1FCA1BD74B}"/>
              </a:ext>
            </a:extLst>
          </p:cNvPr>
          <p:cNvCxnSpPr>
            <a:cxnSpLocks/>
          </p:cNvCxnSpPr>
          <p:nvPr/>
        </p:nvCxnSpPr>
        <p:spPr>
          <a:xfrm flipV="1">
            <a:off x="2930236" y="4347396"/>
            <a:ext cx="1595996" cy="287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F7795D-9095-263B-778A-65EDBD408DB9}"/>
              </a:ext>
            </a:extLst>
          </p:cNvPr>
          <p:cNvSpPr txBox="1"/>
          <p:nvPr/>
        </p:nvSpPr>
        <p:spPr>
          <a:xfrm>
            <a:off x="4526232" y="4116563"/>
            <a:ext cx="3733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telegram_module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</a:t>
            </a: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load_telegram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함수를 호출하여 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bot, </a:t>
            </a: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chat_id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받아옴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1D8EBD4-C2E8-60D0-D441-8A29DE8D8E87}"/>
              </a:ext>
            </a:extLst>
          </p:cNvPr>
          <p:cNvCxnSpPr/>
          <p:nvPr/>
        </p:nvCxnSpPr>
        <p:spPr>
          <a:xfrm flipV="1">
            <a:off x="3632614" y="2493766"/>
            <a:ext cx="893618" cy="69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8EDD91B-71B2-C317-967D-44EFC5B03267}"/>
              </a:ext>
            </a:extLst>
          </p:cNvPr>
          <p:cNvSpPr txBox="1"/>
          <p:nvPr/>
        </p:nvSpPr>
        <p:spPr>
          <a:xfrm>
            <a:off x="4526232" y="2362193"/>
            <a:ext cx="373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Recommend_cloth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 생성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2" name="자유형: 도형 261">
            <a:extLst>
              <a:ext uri="{FF2B5EF4-FFF2-40B4-BE49-F238E27FC236}">
                <a16:creationId xmlns:a16="http://schemas.microsoft.com/office/drawing/2014/main" id="{A7CB3EEA-7F58-6771-8175-37FBE1E5707B}"/>
              </a:ext>
            </a:extLst>
          </p:cNvPr>
          <p:cNvSpPr/>
          <p:nvPr/>
        </p:nvSpPr>
        <p:spPr>
          <a:xfrm>
            <a:off x="3174139" y="2069162"/>
            <a:ext cx="500338" cy="1849582"/>
          </a:xfrm>
          <a:custGeom>
            <a:avLst/>
            <a:gdLst>
              <a:gd name="connsiteX0" fmla="*/ 0 w 500338"/>
              <a:gd name="connsiteY0" fmla="*/ 0 h 1849582"/>
              <a:gd name="connsiteX1" fmla="*/ 484910 w 500338"/>
              <a:gd name="connsiteY1" fmla="*/ 554182 h 1849582"/>
              <a:gd name="connsiteX2" fmla="*/ 332510 w 500338"/>
              <a:gd name="connsiteY2" fmla="*/ 1849582 h 184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338" h="1849582">
                <a:moveTo>
                  <a:pt x="0" y="0"/>
                </a:moveTo>
                <a:cubicBezTo>
                  <a:pt x="214746" y="122959"/>
                  <a:pt x="429492" y="245918"/>
                  <a:pt x="484910" y="554182"/>
                </a:cubicBezTo>
                <a:cubicBezTo>
                  <a:pt x="540328" y="862446"/>
                  <a:pt x="436419" y="1356014"/>
                  <a:pt x="332510" y="18495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E4E54CC6-BE61-A5E3-0D4D-8784C543AA62}"/>
              </a:ext>
            </a:extLst>
          </p:cNvPr>
          <p:cNvCxnSpPr>
            <a:cxnSpLocks/>
          </p:cNvCxnSpPr>
          <p:nvPr/>
        </p:nvCxnSpPr>
        <p:spPr>
          <a:xfrm flipV="1">
            <a:off x="2126512" y="3835360"/>
            <a:ext cx="2215644" cy="495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624EA428-8534-37AB-6149-AE3C8BF45783}"/>
              </a:ext>
            </a:extLst>
          </p:cNvPr>
          <p:cNvSpPr txBox="1"/>
          <p:nvPr/>
        </p:nvSpPr>
        <p:spPr>
          <a:xfrm>
            <a:off x="4319840" y="3583577"/>
            <a:ext cx="312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생성한 객체 </a:t>
            </a:r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select_cloth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함수를 호출하여 추천 옷을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받아옴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A5AA27A3-54A6-8D55-1809-24700C183FC1}"/>
              </a:ext>
            </a:extLst>
          </p:cNvPr>
          <p:cNvCxnSpPr>
            <a:cxnSpLocks/>
            <a:endCxn id="267" idx="1"/>
          </p:cNvCxnSpPr>
          <p:nvPr/>
        </p:nvCxnSpPr>
        <p:spPr>
          <a:xfrm flipV="1">
            <a:off x="5294046" y="4865996"/>
            <a:ext cx="489581" cy="69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78187165-A549-031C-801C-0860C99010CF}"/>
              </a:ext>
            </a:extLst>
          </p:cNvPr>
          <p:cNvSpPr txBox="1"/>
          <p:nvPr/>
        </p:nvSpPr>
        <p:spPr>
          <a:xfrm>
            <a:off x="5783627" y="4635163"/>
            <a:ext cx="3733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Telegram_module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메시지 보내는 함수 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호출하여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값들을 인자로 넘겨줌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41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13DCA74-4F6B-50B5-2841-C03FC5BA4881}"/>
              </a:ext>
            </a:extLst>
          </p:cNvPr>
          <p:cNvSpPr/>
          <p:nvPr/>
        </p:nvSpPr>
        <p:spPr>
          <a:xfrm>
            <a:off x="7433580" y="1764030"/>
            <a:ext cx="1154481" cy="739140"/>
          </a:xfrm>
          <a:prstGeom prst="roundRect">
            <a:avLst/>
          </a:prstGeom>
          <a:solidFill>
            <a:srgbClr val="E7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69C28-3137-1B82-3043-79669A813FD9}"/>
              </a:ext>
            </a:extLst>
          </p:cNvPr>
          <p:cNvSpPr/>
          <p:nvPr/>
        </p:nvSpPr>
        <p:spPr>
          <a:xfrm>
            <a:off x="1676705" y="3101340"/>
            <a:ext cx="1956115" cy="739140"/>
          </a:xfrm>
          <a:prstGeom prst="roundRect">
            <a:avLst/>
          </a:prstGeom>
          <a:solidFill>
            <a:srgbClr val="E7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40180" y="141588"/>
            <a:ext cx="38861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시현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2: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텔레그램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1149194" y="813068"/>
            <a:ext cx="16326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538493A-D92A-5B9B-88B3-2F2E8FD644DE}"/>
              </a:ext>
            </a:extLst>
          </p:cNvPr>
          <p:cNvCxnSpPr>
            <a:cxnSpLocks/>
          </p:cNvCxnSpPr>
          <p:nvPr/>
        </p:nvCxnSpPr>
        <p:spPr>
          <a:xfrm>
            <a:off x="691994" y="2455156"/>
            <a:ext cx="914400" cy="914400"/>
          </a:xfrm>
          <a:prstGeom prst="bentConnector3">
            <a:avLst>
              <a:gd name="adj1" fmla="val 83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70BF0D-F549-E15F-7A6E-2DBDC39EBBFB}"/>
              </a:ext>
            </a:extLst>
          </p:cNvPr>
          <p:cNvSpPr txBox="1"/>
          <p:nvPr/>
        </p:nvSpPr>
        <p:spPr>
          <a:xfrm>
            <a:off x="1757448" y="3171982"/>
            <a:ext cx="2613661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exend Deca" panose="020B0600000101010101" charset="0"/>
              </a:rPr>
              <a:t>BotFather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통해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Lexend Deca" panose="020B0600000101010101" charset="0"/>
              </a:rPr>
              <a:t>MyclothBot</a:t>
            </a:r>
            <a:r>
              <a:rPr lang="en-US" altLang="ko-KR" dirty="0"/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F710A-F576-F240-B506-B7E64998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5939" y="997533"/>
            <a:ext cx="3240205" cy="1683322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BC6E75-0E62-C144-FD61-56294CA4FF46}"/>
              </a:ext>
            </a:extLst>
          </p:cNvPr>
          <p:cNvCxnSpPr>
            <a:cxnSpLocks/>
          </p:cNvCxnSpPr>
          <p:nvPr/>
        </p:nvCxnSpPr>
        <p:spPr>
          <a:xfrm>
            <a:off x="6758940" y="2133600"/>
            <a:ext cx="64770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5D3E4E-3A3B-2F33-1650-ACEC64366C34}"/>
              </a:ext>
            </a:extLst>
          </p:cNvPr>
          <p:cNvSpPr txBox="1"/>
          <p:nvPr/>
        </p:nvSpPr>
        <p:spPr>
          <a:xfrm>
            <a:off x="7325407" y="1871990"/>
            <a:ext cx="1349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메시지 전송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74DC3B-588A-494A-9704-A7ACF7AF2B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40076" y="504410"/>
            <a:ext cx="2049098" cy="4332800"/>
          </a:xfrm>
          <a:prstGeom prst="rect">
            <a:avLst/>
          </a:prstGeom>
        </p:spPr>
      </p:pic>
      <p:grpSp>
        <p:nvGrpSpPr>
          <p:cNvPr id="24" name="Google Shape;12220;p71">
            <a:extLst>
              <a:ext uri="{FF2B5EF4-FFF2-40B4-BE49-F238E27FC236}">
                <a16:creationId xmlns:a16="http://schemas.microsoft.com/office/drawing/2014/main" id="{07A122C4-8AFD-A0FE-6F35-53576C64F244}"/>
              </a:ext>
            </a:extLst>
          </p:cNvPr>
          <p:cNvGrpSpPr/>
          <p:nvPr/>
        </p:nvGrpSpPr>
        <p:grpSpPr>
          <a:xfrm>
            <a:off x="193968" y="141588"/>
            <a:ext cx="361971" cy="314958"/>
            <a:chOff x="3716358" y="1544655"/>
            <a:chExt cx="361971" cy="314958"/>
          </a:xfrm>
        </p:grpSpPr>
        <p:sp>
          <p:nvSpPr>
            <p:cNvPr id="25" name="Google Shape;12221;p71">
              <a:extLst>
                <a:ext uri="{FF2B5EF4-FFF2-40B4-BE49-F238E27FC236}">
                  <a16:creationId xmlns:a16="http://schemas.microsoft.com/office/drawing/2014/main" id="{60958AA6-0C74-F3B3-C2D7-42FB7151F337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22;p71">
              <a:extLst>
                <a:ext uri="{FF2B5EF4-FFF2-40B4-BE49-F238E27FC236}">
                  <a16:creationId xmlns:a16="http://schemas.microsoft.com/office/drawing/2014/main" id="{4A39CEE6-8A9A-25B7-7106-BF0E01E3ED3B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23;p71">
              <a:extLst>
                <a:ext uri="{FF2B5EF4-FFF2-40B4-BE49-F238E27FC236}">
                  <a16:creationId xmlns:a16="http://schemas.microsoft.com/office/drawing/2014/main" id="{4346A65C-CFA2-8949-CB27-BE4FDC5A73DF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224;p71">
              <a:extLst>
                <a:ext uri="{FF2B5EF4-FFF2-40B4-BE49-F238E27FC236}">
                  <a16:creationId xmlns:a16="http://schemas.microsoft.com/office/drawing/2014/main" id="{761864BE-059E-FFDF-4132-B713BD09BE4D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225;p71">
              <a:extLst>
                <a:ext uri="{FF2B5EF4-FFF2-40B4-BE49-F238E27FC236}">
                  <a16:creationId xmlns:a16="http://schemas.microsoft.com/office/drawing/2014/main" id="{F0C5CD4C-F84C-E91A-CF7E-582BDE686872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12226;p71">
              <a:extLst>
                <a:ext uri="{FF2B5EF4-FFF2-40B4-BE49-F238E27FC236}">
                  <a16:creationId xmlns:a16="http://schemas.microsoft.com/office/drawing/2014/main" id="{DD2DCA82-4B31-90CF-B4F8-8EF9157C7052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1" name="Google Shape;12227;p71">
                <a:extLst>
                  <a:ext uri="{FF2B5EF4-FFF2-40B4-BE49-F238E27FC236}">
                    <a16:creationId xmlns:a16="http://schemas.microsoft.com/office/drawing/2014/main" id="{B9637998-50FD-55BC-FA6D-B5FDC7853255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2228;p71">
                <a:extLst>
                  <a:ext uri="{FF2B5EF4-FFF2-40B4-BE49-F238E27FC236}">
                    <a16:creationId xmlns:a16="http://schemas.microsoft.com/office/drawing/2014/main" id="{F6C9A9EA-522F-CD47-4500-F6B5FD7C1571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2229;p71">
                <a:extLst>
                  <a:ext uri="{FF2B5EF4-FFF2-40B4-BE49-F238E27FC236}">
                    <a16:creationId xmlns:a16="http://schemas.microsoft.com/office/drawing/2014/main" id="{D51C8410-2419-B9C5-C34D-565291D848D7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2230;p71">
                <a:extLst>
                  <a:ext uri="{FF2B5EF4-FFF2-40B4-BE49-F238E27FC236}">
                    <a16:creationId xmlns:a16="http://schemas.microsoft.com/office/drawing/2014/main" id="{F0D5431C-52A2-7FFC-BC56-21B10F92C89D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2231;p71">
                <a:extLst>
                  <a:ext uri="{FF2B5EF4-FFF2-40B4-BE49-F238E27FC236}">
                    <a16:creationId xmlns:a16="http://schemas.microsoft.com/office/drawing/2014/main" id="{1B305177-1A8F-5F0E-34B8-97A7C6E08E43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B30D2E7-5052-F338-3BE4-87DBBD569932}"/>
              </a:ext>
            </a:extLst>
          </p:cNvPr>
          <p:cNvSpPr/>
          <p:nvPr/>
        </p:nvSpPr>
        <p:spPr>
          <a:xfrm>
            <a:off x="6655981" y="2558902"/>
            <a:ext cx="432575" cy="1814624"/>
          </a:xfrm>
          <a:custGeom>
            <a:avLst/>
            <a:gdLst>
              <a:gd name="connsiteX0" fmla="*/ 0 w 432575"/>
              <a:gd name="connsiteY0" fmla="*/ 0 h 1814624"/>
              <a:gd name="connsiteX1" fmla="*/ 432391 w 432575"/>
              <a:gd name="connsiteY1" fmla="*/ 744279 h 1814624"/>
              <a:gd name="connsiteX2" fmla="*/ 42531 w 432575"/>
              <a:gd name="connsiteY2" fmla="*/ 1814624 h 181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75" h="1814624">
                <a:moveTo>
                  <a:pt x="0" y="0"/>
                </a:moveTo>
                <a:cubicBezTo>
                  <a:pt x="212651" y="220921"/>
                  <a:pt x="425302" y="441842"/>
                  <a:pt x="432391" y="744279"/>
                </a:cubicBezTo>
                <a:cubicBezTo>
                  <a:pt x="439480" y="1046716"/>
                  <a:pt x="241005" y="1430670"/>
                  <a:pt x="42531" y="181462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AA1791-3812-739D-00BA-E699DD72FA2D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7088372" y="3303181"/>
            <a:ext cx="48200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A7F284-4014-672F-C52A-C545B408E76F}"/>
              </a:ext>
            </a:extLst>
          </p:cNvPr>
          <p:cNvSpPr txBox="1"/>
          <p:nvPr/>
        </p:nvSpPr>
        <p:spPr>
          <a:xfrm>
            <a:off x="7570381" y="3041571"/>
            <a:ext cx="133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날씨에 맞는 코디를 추천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82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1954529"/>
            <a:ext cx="7717500" cy="1032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 Black" panose="020B0A04020102020204" pitchFamily="34" charset="0"/>
                <a:ea typeface="나눔스퀘어라운드 Bold" panose="020B0600000101010101" pitchFamily="50" charset="-127"/>
              </a:rPr>
              <a:t>Thanks!</a:t>
            </a:r>
            <a:endParaRPr b="1" dirty="0">
              <a:latin typeface="Arial Black" panose="020B0A04020102020204" pitchFamily="34" charset="0"/>
              <a:ea typeface="나눔스퀘어라운드 Bold" panose="020B0600000101010101" pitchFamily="50" charset="-127"/>
            </a:endParaRPr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294513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081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2442675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옷 추천 프로그램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39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텔레그램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메시지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-24289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		contents</a:t>
            </a:r>
            <a:endParaRPr b="1" dirty="0"/>
          </a:p>
        </p:txBody>
      </p:sp>
      <p:sp>
        <p:nvSpPr>
          <p:cNvPr id="208" name="Google Shape;208;p32"/>
          <p:cNvSpPr/>
          <p:nvPr/>
        </p:nvSpPr>
        <p:spPr>
          <a:xfrm>
            <a:off x="5702950" y="14807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2442675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5702950" y="311487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354386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 idx="4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13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ea typeface="나눔스퀘어라운드 Bold" panose="020B0600000101010101" pitchFamily="50" charset="-127"/>
              </a:rPr>
              <a:t>크롤링</a:t>
            </a:r>
            <a:endParaRPr b="1" dirty="0">
              <a:ea typeface="나눔스퀘어라운드 Bold" panose="020B0600000101010101" pitchFamily="50" charset="-127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-2157882" y="1638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사이트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1404718" y="839167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359BA8F-0C8E-0C53-E8AB-106F1B13D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9" y="1101438"/>
            <a:ext cx="3737108" cy="3595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301620-CDF9-7CD6-E3FA-2FAB8B9861E3}"/>
              </a:ext>
            </a:extLst>
          </p:cNvPr>
          <p:cNvSpPr txBox="1"/>
          <p:nvPr/>
        </p:nvSpPr>
        <p:spPr>
          <a:xfrm>
            <a:off x="4905155" y="1101438"/>
            <a:ext cx="39765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기상청 날씨누리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날씨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체감온도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강수량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등을 크롤링해서 가져옴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35"/>
          <p:cNvCxnSpPr/>
          <p:nvPr/>
        </p:nvCxnSpPr>
        <p:spPr>
          <a:xfrm>
            <a:off x="1404718" y="839167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301620-CDF9-7CD6-E3FA-2FAB8B9861E3}"/>
              </a:ext>
            </a:extLst>
          </p:cNvPr>
          <p:cNvSpPr txBox="1"/>
          <p:nvPr/>
        </p:nvSpPr>
        <p:spPr>
          <a:xfrm>
            <a:off x="2040035" y="880762"/>
            <a:ext cx="624031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cal_weather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loc_code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crowling_weather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cal_temperature</a:t>
            </a:r>
            <a:r>
              <a:rPr lang="en-US" altLang="ko-KR" sz="2000" dirty="0">
                <a:solidFill>
                  <a:srgbClr val="00B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self,temper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cal_rain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self,rain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cal_nalssi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nalssi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print_nalssi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load_var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2" name="Google Shape;7631;p63">
            <a:extLst>
              <a:ext uri="{FF2B5EF4-FFF2-40B4-BE49-F238E27FC236}">
                <a16:creationId xmlns:a16="http://schemas.microsoft.com/office/drawing/2014/main" id="{410F829B-6D17-A48B-5C7C-58CA912CD51D}"/>
              </a:ext>
            </a:extLst>
          </p:cNvPr>
          <p:cNvGrpSpPr/>
          <p:nvPr/>
        </p:nvGrpSpPr>
        <p:grpSpPr>
          <a:xfrm>
            <a:off x="264259" y="158455"/>
            <a:ext cx="712557" cy="785901"/>
            <a:chOff x="4206459" y="1191441"/>
            <a:chExt cx="712557" cy="785901"/>
          </a:xfrm>
        </p:grpSpPr>
        <p:sp>
          <p:nvSpPr>
            <p:cNvPr id="283" name="Google Shape;7632;p63">
              <a:extLst>
                <a:ext uri="{FF2B5EF4-FFF2-40B4-BE49-F238E27FC236}">
                  <a16:creationId xmlns:a16="http://schemas.microsoft.com/office/drawing/2014/main" id="{9431A280-6674-C350-D15E-1696E84B827A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7633;p63">
              <a:extLst>
                <a:ext uri="{FF2B5EF4-FFF2-40B4-BE49-F238E27FC236}">
                  <a16:creationId xmlns:a16="http://schemas.microsoft.com/office/drawing/2014/main" id="{E84EB39A-ACC6-5DC5-DB88-D955A7382C0A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634;p63">
              <a:extLst>
                <a:ext uri="{FF2B5EF4-FFF2-40B4-BE49-F238E27FC236}">
                  <a16:creationId xmlns:a16="http://schemas.microsoft.com/office/drawing/2014/main" id="{0DA29E0A-8969-EC25-A52B-0BB0BB5EEFA9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635;p63">
              <a:extLst>
                <a:ext uri="{FF2B5EF4-FFF2-40B4-BE49-F238E27FC236}">
                  <a16:creationId xmlns:a16="http://schemas.microsoft.com/office/drawing/2014/main" id="{C992F645-4452-C44A-B951-D8A62A7DA282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7636;p63">
              <a:extLst>
                <a:ext uri="{FF2B5EF4-FFF2-40B4-BE49-F238E27FC236}">
                  <a16:creationId xmlns:a16="http://schemas.microsoft.com/office/drawing/2014/main" id="{CAFD1F52-1384-157C-80E7-97CA0FBD3392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317" name="Google Shape;7637;p63">
                <a:extLst>
                  <a:ext uri="{FF2B5EF4-FFF2-40B4-BE49-F238E27FC236}">
                    <a16:creationId xmlns:a16="http://schemas.microsoft.com/office/drawing/2014/main" id="{FD0B43D4-C8FE-F1F0-9AF1-38A8845053C2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7638;p63">
                <a:extLst>
                  <a:ext uri="{FF2B5EF4-FFF2-40B4-BE49-F238E27FC236}">
                    <a16:creationId xmlns:a16="http://schemas.microsoft.com/office/drawing/2014/main" id="{CFEF3A8F-56A9-36CA-F0A0-AD94672D8028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7639;p63">
                <a:extLst>
                  <a:ext uri="{FF2B5EF4-FFF2-40B4-BE49-F238E27FC236}">
                    <a16:creationId xmlns:a16="http://schemas.microsoft.com/office/drawing/2014/main" id="{BBD26CEE-FBD5-BB98-5E14-EDE6FA3B7FE3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7640;p63">
                <a:extLst>
                  <a:ext uri="{FF2B5EF4-FFF2-40B4-BE49-F238E27FC236}">
                    <a16:creationId xmlns:a16="http://schemas.microsoft.com/office/drawing/2014/main" id="{23F79A9F-A96B-23D4-ED1E-AD5ED76EC247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7641;p63">
              <a:extLst>
                <a:ext uri="{FF2B5EF4-FFF2-40B4-BE49-F238E27FC236}">
                  <a16:creationId xmlns:a16="http://schemas.microsoft.com/office/drawing/2014/main" id="{A16BC632-A993-BF20-34B9-E30F862445BE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313" name="Google Shape;7642;p63">
                <a:extLst>
                  <a:ext uri="{FF2B5EF4-FFF2-40B4-BE49-F238E27FC236}">
                    <a16:creationId xmlns:a16="http://schemas.microsoft.com/office/drawing/2014/main" id="{0569A2A9-2ABB-9847-5D2A-F558B166CA13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7643;p63">
                <a:extLst>
                  <a:ext uri="{FF2B5EF4-FFF2-40B4-BE49-F238E27FC236}">
                    <a16:creationId xmlns:a16="http://schemas.microsoft.com/office/drawing/2014/main" id="{B1B54AF7-C536-926F-B4F9-74821D2273B5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7644;p63">
                <a:extLst>
                  <a:ext uri="{FF2B5EF4-FFF2-40B4-BE49-F238E27FC236}">
                    <a16:creationId xmlns:a16="http://schemas.microsoft.com/office/drawing/2014/main" id="{017E64A0-E66B-5BB0-278F-C927D1EC11C5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7645;p63">
                <a:extLst>
                  <a:ext uri="{FF2B5EF4-FFF2-40B4-BE49-F238E27FC236}">
                    <a16:creationId xmlns:a16="http://schemas.microsoft.com/office/drawing/2014/main" id="{FCE63A9E-4DC9-42F0-1848-448D1E5562E3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7646;p63">
              <a:extLst>
                <a:ext uri="{FF2B5EF4-FFF2-40B4-BE49-F238E27FC236}">
                  <a16:creationId xmlns:a16="http://schemas.microsoft.com/office/drawing/2014/main" id="{804476D0-E268-1F38-CF63-568BD08C63B6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309" name="Google Shape;7647;p63">
                <a:extLst>
                  <a:ext uri="{FF2B5EF4-FFF2-40B4-BE49-F238E27FC236}">
                    <a16:creationId xmlns:a16="http://schemas.microsoft.com/office/drawing/2014/main" id="{1C37B1EF-4874-4450-7AF0-3E8CF07DAE1B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7648;p63">
                <a:extLst>
                  <a:ext uri="{FF2B5EF4-FFF2-40B4-BE49-F238E27FC236}">
                    <a16:creationId xmlns:a16="http://schemas.microsoft.com/office/drawing/2014/main" id="{DE1BB905-B2EB-262C-1B30-B289DB292D03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7649;p63">
                <a:extLst>
                  <a:ext uri="{FF2B5EF4-FFF2-40B4-BE49-F238E27FC236}">
                    <a16:creationId xmlns:a16="http://schemas.microsoft.com/office/drawing/2014/main" id="{9387DD2E-F670-9D4A-9A88-DD50E5F479D9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7650;p63">
                <a:extLst>
                  <a:ext uri="{FF2B5EF4-FFF2-40B4-BE49-F238E27FC236}">
                    <a16:creationId xmlns:a16="http://schemas.microsoft.com/office/drawing/2014/main" id="{7F18BA9E-F9FD-77D6-22AF-D17E89529637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7651;p63">
              <a:extLst>
                <a:ext uri="{FF2B5EF4-FFF2-40B4-BE49-F238E27FC236}">
                  <a16:creationId xmlns:a16="http://schemas.microsoft.com/office/drawing/2014/main" id="{F47B2553-9DD5-66FF-E0E7-A8955A5369C6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305" name="Google Shape;7652;p63">
                <a:extLst>
                  <a:ext uri="{FF2B5EF4-FFF2-40B4-BE49-F238E27FC236}">
                    <a16:creationId xmlns:a16="http://schemas.microsoft.com/office/drawing/2014/main" id="{E8FE31BD-339E-2953-E109-B0B8BF4933D5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7653;p63">
                <a:extLst>
                  <a:ext uri="{FF2B5EF4-FFF2-40B4-BE49-F238E27FC236}">
                    <a16:creationId xmlns:a16="http://schemas.microsoft.com/office/drawing/2014/main" id="{18ACB15A-06D8-1DC2-11A3-04B62AC2A78B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7654;p63">
                <a:extLst>
                  <a:ext uri="{FF2B5EF4-FFF2-40B4-BE49-F238E27FC236}">
                    <a16:creationId xmlns:a16="http://schemas.microsoft.com/office/drawing/2014/main" id="{2EE1E1CF-6F33-0BAA-BC15-67E233A3A09E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7655;p63">
                <a:extLst>
                  <a:ext uri="{FF2B5EF4-FFF2-40B4-BE49-F238E27FC236}">
                    <a16:creationId xmlns:a16="http://schemas.microsoft.com/office/drawing/2014/main" id="{D0A52082-9F58-9AB0-AD63-A6C79A2DE7E2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" name="Google Shape;7656;p63">
              <a:extLst>
                <a:ext uri="{FF2B5EF4-FFF2-40B4-BE49-F238E27FC236}">
                  <a16:creationId xmlns:a16="http://schemas.microsoft.com/office/drawing/2014/main" id="{DF8816E4-0DA1-9E2F-D25B-F79C1BCC6BB2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657;p63">
              <a:extLst>
                <a:ext uri="{FF2B5EF4-FFF2-40B4-BE49-F238E27FC236}">
                  <a16:creationId xmlns:a16="http://schemas.microsoft.com/office/drawing/2014/main" id="{CD5E11D1-0E0E-061C-A23E-414898CFABCC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658;p63">
              <a:extLst>
                <a:ext uri="{FF2B5EF4-FFF2-40B4-BE49-F238E27FC236}">
                  <a16:creationId xmlns:a16="http://schemas.microsoft.com/office/drawing/2014/main" id="{BF9494A0-6E7B-6846-F3AB-728DF79863FF}"/>
                </a:ext>
              </a:extLst>
            </p:cNvPr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659;p63">
              <a:extLst>
                <a:ext uri="{FF2B5EF4-FFF2-40B4-BE49-F238E27FC236}">
                  <a16:creationId xmlns:a16="http://schemas.microsoft.com/office/drawing/2014/main" id="{8EBDF913-E30D-C2D1-FBD7-11ECB18E4EF4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7660;p63">
              <a:extLst>
                <a:ext uri="{FF2B5EF4-FFF2-40B4-BE49-F238E27FC236}">
                  <a16:creationId xmlns:a16="http://schemas.microsoft.com/office/drawing/2014/main" id="{074A4B1C-AFB7-8D5D-C04E-B77F773C2795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301" name="Google Shape;7661;p63">
                <a:extLst>
                  <a:ext uri="{FF2B5EF4-FFF2-40B4-BE49-F238E27FC236}">
                    <a16:creationId xmlns:a16="http://schemas.microsoft.com/office/drawing/2014/main" id="{7C8FD4D1-AFEA-672B-7305-B207F65FD661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7662;p63">
                <a:extLst>
                  <a:ext uri="{FF2B5EF4-FFF2-40B4-BE49-F238E27FC236}">
                    <a16:creationId xmlns:a16="http://schemas.microsoft.com/office/drawing/2014/main" id="{F7742B69-E5BE-B1D5-1F53-791AC85B1A83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7663;p63">
                <a:extLst>
                  <a:ext uri="{FF2B5EF4-FFF2-40B4-BE49-F238E27FC236}">
                    <a16:creationId xmlns:a16="http://schemas.microsoft.com/office/drawing/2014/main" id="{8CDE7997-0F74-F69B-BED9-7604C1BC7085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7664;p63">
                <a:extLst>
                  <a:ext uri="{FF2B5EF4-FFF2-40B4-BE49-F238E27FC236}">
                    <a16:creationId xmlns:a16="http://schemas.microsoft.com/office/drawing/2014/main" id="{D4B7AEEA-87EC-14B5-6F2D-7ACCB27D9784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7665;p63">
              <a:extLst>
                <a:ext uri="{FF2B5EF4-FFF2-40B4-BE49-F238E27FC236}">
                  <a16:creationId xmlns:a16="http://schemas.microsoft.com/office/drawing/2014/main" id="{40400266-56C7-1221-D83A-3419E136D091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297" name="Google Shape;7666;p63">
                <a:extLst>
                  <a:ext uri="{FF2B5EF4-FFF2-40B4-BE49-F238E27FC236}">
                    <a16:creationId xmlns:a16="http://schemas.microsoft.com/office/drawing/2014/main" id="{4ED3099E-4DFB-3ED0-B4E1-0BAF58CD0851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7667;p63">
                <a:extLst>
                  <a:ext uri="{FF2B5EF4-FFF2-40B4-BE49-F238E27FC236}">
                    <a16:creationId xmlns:a16="http://schemas.microsoft.com/office/drawing/2014/main" id="{9E7FF92E-B19B-E7D9-2C0D-CE434EF5B47F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7668;p63">
                <a:extLst>
                  <a:ext uri="{FF2B5EF4-FFF2-40B4-BE49-F238E27FC236}">
                    <a16:creationId xmlns:a16="http://schemas.microsoft.com/office/drawing/2014/main" id="{166FDAE0-ECA8-5258-FE69-DA70E1D70965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7669;p63">
                <a:extLst>
                  <a:ext uri="{FF2B5EF4-FFF2-40B4-BE49-F238E27FC236}">
                    <a16:creationId xmlns:a16="http://schemas.microsoft.com/office/drawing/2014/main" id="{0ADAA490-1048-AB92-EBB5-210B364672C6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1" name="Google Shape;236;p35">
            <a:extLst>
              <a:ext uri="{FF2B5EF4-FFF2-40B4-BE49-F238E27FC236}">
                <a16:creationId xmlns:a16="http://schemas.microsoft.com/office/drawing/2014/main" id="{6D43C90D-59AA-6ACE-2FA0-66572599E682}"/>
              </a:ext>
            </a:extLst>
          </p:cNvPr>
          <p:cNvSpPr txBox="1">
            <a:spLocks/>
          </p:cNvSpPr>
          <p:nvPr/>
        </p:nvSpPr>
        <p:spPr>
          <a:xfrm>
            <a:off x="-2157882" y="16381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ko-KR" altLang="en-US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구조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8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207820" y="144645"/>
            <a:ext cx="27990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코드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1149194" y="813068"/>
            <a:ext cx="16326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08B5B4C-C79D-F603-D868-AD943957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5" y="884055"/>
            <a:ext cx="5865982" cy="41148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311CB5-63C3-693D-299B-62FD9D93DB68}"/>
              </a:ext>
            </a:extLst>
          </p:cNvPr>
          <p:cNvCxnSpPr>
            <a:cxnSpLocks/>
          </p:cNvCxnSpPr>
          <p:nvPr/>
        </p:nvCxnSpPr>
        <p:spPr>
          <a:xfrm>
            <a:off x="6192981" y="2265218"/>
            <a:ext cx="457200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BE44A2-1A11-CA0C-7A1B-95585D7E0246}"/>
              </a:ext>
            </a:extLst>
          </p:cNvPr>
          <p:cNvSpPr txBox="1"/>
          <p:nvPr/>
        </p:nvSpPr>
        <p:spPr>
          <a:xfrm>
            <a:off x="6629400" y="2119024"/>
            <a:ext cx="2604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 코드를 이용해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대입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689F49-108C-7338-08FC-FA5AEF5A7165}"/>
              </a:ext>
            </a:extLst>
          </p:cNvPr>
          <p:cNvCxnSpPr>
            <a:cxnSpLocks/>
          </p:cNvCxnSpPr>
          <p:nvPr/>
        </p:nvCxnSpPr>
        <p:spPr>
          <a:xfrm>
            <a:off x="3054927" y="2819399"/>
            <a:ext cx="457200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FFFD75-E404-056B-7C38-C67EF7C89086}"/>
              </a:ext>
            </a:extLst>
          </p:cNvPr>
          <p:cNvSpPr txBox="1"/>
          <p:nvPr/>
        </p:nvSpPr>
        <p:spPr>
          <a:xfrm>
            <a:off x="3491346" y="2673205"/>
            <a:ext cx="26046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BeautifulSoup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이용한 </a:t>
            </a:r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비동기 방식의 </a:t>
            </a:r>
            <a:r>
              <a:rPr lang="ko-KR" altLang="en-US" sz="13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29C20DC-767E-10EC-8459-E65CB34F0387}"/>
              </a:ext>
            </a:extLst>
          </p:cNvPr>
          <p:cNvSpPr/>
          <p:nvPr/>
        </p:nvSpPr>
        <p:spPr>
          <a:xfrm>
            <a:off x="5624945" y="3255818"/>
            <a:ext cx="465083" cy="1371600"/>
          </a:xfrm>
          <a:custGeom>
            <a:avLst/>
            <a:gdLst>
              <a:gd name="connsiteX0" fmla="*/ 96982 w 465083"/>
              <a:gd name="connsiteY0" fmla="*/ 0 h 1371600"/>
              <a:gd name="connsiteX1" fmla="*/ 464128 w 465083"/>
              <a:gd name="connsiteY1" fmla="*/ 484909 h 1371600"/>
              <a:gd name="connsiteX2" fmla="*/ 0 w 465083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083" h="1371600">
                <a:moveTo>
                  <a:pt x="96982" y="0"/>
                </a:moveTo>
                <a:cubicBezTo>
                  <a:pt x="288637" y="128154"/>
                  <a:pt x="480292" y="256309"/>
                  <a:pt x="464128" y="484909"/>
                </a:cubicBezTo>
                <a:cubicBezTo>
                  <a:pt x="447964" y="713509"/>
                  <a:pt x="223982" y="1042554"/>
                  <a:pt x="0" y="137160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41A4949-D78C-6C1C-0220-E442A7BA4609}"/>
              </a:ext>
            </a:extLst>
          </p:cNvPr>
          <p:cNvCxnSpPr>
            <a:cxnSpLocks/>
          </p:cNvCxnSpPr>
          <p:nvPr/>
        </p:nvCxnSpPr>
        <p:spPr>
          <a:xfrm>
            <a:off x="6090028" y="3726873"/>
            <a:ext cx="457200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DE7A0C-562F-F3E4-9461-4DD7EFF7FB3A}"/>
              </a:ext>
            </a:extLst>
          </p:cNvPr>
          <p:cNvSpPr txBox="1"/>
          <p:nvPr/>
        </p:nvSpPr>
        <p:spPr>
          <a:xfrm>
            <a:off x="6539344" y="3580679"/>
            <a:ext cx="26046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출근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집 위치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동안</a:t>
            </a:r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퇴근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직장 위치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10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후</a:t>
            </a:r>
            <a:endParaRPr lang="en-US" altLang="ko-KR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날씨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온도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강수량 데이터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851643-C38C-E6BA-DC8B-F8361F83A69C}"/>
              </a:ext>
            </a:extLst>
          </p:cNvPr>
          <p:cNvCxnSpPr>
            <a:cxnSpLocks/>
          </p:cNvCxnSpPr>
          <p:nvPr/>
        </p:nvCxnSpPr>
        <p:spPr>
          <a:xfrm>
            <a:off x="3810000" y="4863782"/>
            <a:ext cx="457200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7A6390-71B5-5D22-668B-B7F85EA13C8D}"/>
              </a:ext>
            </a:extLst>
          </p:cNvPr>
          <p:cNvSpPr txBox="1"/>
          <p:nvPr/>
        </p:nvSpPr>
        <p:spPr>
          <a:xfrm>
            <a:off x="4246419" y="4717588"/>
            <a:ext cx="2604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가져온 데이터들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return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8" name="Google Shape;9318;p67">
            <a:extLst>
              <a:ext uri="{FF2B5EF4-FFF2-40B4-BE49-F238E27FC236}">
                <a16:creationId xmlns:a16="http://schemas.microsoft.com/office/drawing/2014/main" id="{B338B8D2-DCA7-6D11-A063-784B801C88C5}"/>
              </a:ext>
            </a:extLst>
          </p:cNvPr>
          <p:cNvGrpSpPr/>
          <p:nvPr/>
        </p:nvGrpSpPr>
        <p:grpSpPr>
          <a:xfrm>
            <a:off x="207820" y="95247"/>
            <a:ext cx="377474" cy="335748"/>
            <a:chOff x="854261" y="2908813"/>
            <a:chExt cx="377474" cy="335748"/>
          </a:xfrm>
        </p:grpSpPr>
        <p:sp>
          <p:nvSpPr>
            <p:cNvPr id="29" name="Google Shape;9319;p67">
              <a:extLst>
                <a:ext uri="{FF2B5EF4-FFF2-40B4-BE49-F238E27FC236}">
                  <a16:creationId xmlns:a16="http://schemas.microsoft.com/office/drawing/2014/main" id="{FD962513-D1A7-C5F5-BCAE-1045918FC012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20;p67">
              <a:extLst>
                <a:ext uri="{FF2B5EF4-FFF2-40B4-BE49-F238E27FC236}">
                  <a16:creationId xmlns:a16="http://schemas.microsoft.com/office/drawing/2014/main" id="{C61428F4-0D0D-46E4-4A87-83A24217FB10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21;p67">
              <a:extLst>
                <a:ext uri="{FF2B5EF4-FFF2-40B4-BE49-F238E27FC236}">
                  <a16:creationId xmlns:a16="http://schemas.microsoft.com/office/drawing/2014/main" id="{8A792459-D1CA-B592-4203-83CEDEB9F4D5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322;p67">
              <a:extLst>
                <a:ext uri="{FF2B5EF4-FFF2-40B4-BE49-F238E27FC236}">
                  <a16:creationId xmlns:a16="http://schemas.microsoft.com/office/drawing/2014/main" id="{CDE07C4E-1F35-0E52-AD61-7C22BD97C2C5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323;p67">
              <a:extLst>
                <a:ext uri="{FF2B5EF4-FFF2-40B4-BE49-F238E27FC236}">
                  <a16:creationId xmlns:a16="http://schemas.microsoft.com/office/drawing/2014/main" id="{07CB179D-4BB7-8D6A-AAF5-7FCECD687656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4625758-9988-50BB-2A29-A9F9409518C1}"/>
              </a:ext>
            </a:extLst>
          </p:cNvPr>
          <p:cNvSpPr/>
          <p:nvPr/>
        </p:nvSpPr>
        <p:spPr>
          <a:xfrm>
            <a:off x="671944" y="1568142"/>
            <a:ext cx="7862454" cy="2307678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4E8B6A-A059-40F7-FD4E-BF4A8167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54" y="1876498"/>
            <a:ext cx="7044212" cy="505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0A14-F52D-7C0C-7851-2439AAE3F974}"/>
              </a:ext>
            </a:extLst>
          </p:cNvPr>
          <p:cNvSpPr txBox="1"/>
          <p:nvPr/>
        </p:nvSpPr>
        <p:spPr>
          <a:xfrm>
            <a:off x="1264562" y="2896864"/>
            <a:ext cx="6518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한 결과만 프린트 했을 때 결과값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앞 출근 위치는 현재부터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뒤 퇴근 위치는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뒤부터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F47A4C-2583-9C53-164E-B6E70582C3CA}"/>
              </a:ext>
            </a:extLst>
          </p:cNvPr>
          <p:cNvCxnSpPr>
            <a:cxnSpLocks/>
          </p:cNvCxnSpPr>
          <p:nvPr/>
        </p:nvCxnSpPr>
        <p:spPr>
          <a:xfrm>
            <a:off x="2881747" y="2198657"/>
            <a:ext cx="0" cy="261042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95FE232-FE41-8409-2F72-6B95FD15E1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6781" y="2402636"/>
            <a:ext cx="291165" cy="177061"/>
          </a:xfrm>
          <a:prstGeom prst="bentConnector3">
            <a:avLst>
              <a:gd name="adj1" fmla="val 38"/>
            </a:avLst>
          </a:prstGeom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CD7058-36A9-3E5B-1925-D8EE7E396509}"/>
              </a:ext>
            </a:extLst>
          </p:cNvPr>
          <p:cNvSpPr txBox="1"/>
          <p:nvPr/>
        </p:nvSpPr>
        <p:spPr>
          <a:xfrm>
            <a:off x="1437742" y="2417008"/>
            <a:ext cx="103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출근 위치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3DC0F6D-A68E-A98A-F0C1-0FA690AB781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535741" y="2382235"/>
            <a:ext cx="330010" cy="188663"/>
          </a:xfrm>
          <a:prstGeom prst="bentConnector3">
            <a:avLst>
              <a:gd name="adj1" fmla="val 1721"/>
            </a:avLst>
          </a:prstGeom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25CFA3-086A-8774-933C-DCAA1BD26E3F}"/>
              </a:ext>
            </a:extLst>
          </p:cNvPr>
          <p:cNvSpPr txBox="1"/>
          <p:nvPr/>
        </p:nvSpPr>
        <p:spPr>
          <a:xfrm>
            <a:off x="3865751" y="2417009"/>
            <a:ext cx="103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퇴근 위치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2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207820" y="144645"/>
            <a:ext cx="32003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날씨 계산 코드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1149194" y="813068"/>
            <a:ext cx="16326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9D9CA58-480F-C53A-EE0C-F1FC71C6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18" y="2223411"/>
            <a:ext cx="2127755" cy="999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163552-7C39-7F0A-D441-00D7F541B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90" y="906114"/>
            <a:ext cx="2871457" cy="41294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FE0DEE-FE80-04CD-967C-ECB03F20D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218" y="906114"/>
            <a:ext cx="1973193" cy="1128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09AAE9-27DD-4799-A133-AA5E82CEBB9C}"/>
              </a:ext>
            </a:extLst>
          </p:cNvPr>
          <p:cNvSpPr txBox="1"/>
          <p:nvPr/>
        </p:nvSpPr>
        <p:spPr>
          <a:xfrm>
            <a:off x="3887980" y="3649951"/>
            <a:ext cx="48837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가져온 데이터들을 통해 평균 기온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대체적인 날씨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우산 필요 여부를 계산하는 함수</a:t>
            </a:r>
          </a:p>
        </p:txBody>
      </p:sp>
      <p:grpSp>
        <p:nvGrpSpPr>
          <p:cNvPr id="16" name="Google Shape;9318;p67">
            <a:extLst>
              <a:ext uri="{FF2B5EF4-FFF2-40B4-BE49-F238E27FC236}">
                <a16:creationId xmlns:a16="http://schemas.microsoft.com/office/drawing/2014/main" id="{5CD25CA2-AD3D-3735-2800-A316CA8136C3}"/>
              </a:ext>
            </a:extLst>
          </p:cNvPr>
          <p:cNvGrpSpPr/>
          <p:nvPr/>
        </p:nvGrpSpPr>
        <p:grpSpPr>
          <a:xfrm>
            <a:off x="207820" y="48922"/>
            <a:ext cx="377474" cy="335748"/>
            <a:chOff x="854261" y="2908813"/>
            <a:chExt cx="377474" cy="335748"/>
          </a:xfrm>
        </p:grpSpPr>
        <p:sp>
          <p:nvSpPr>
            <p:cNvPr id="19" name="Google Shape;9319;p67">
              <a:extLst>
                <a:ext uri="{FF2B5EF4-FFF2-40B4-BE49-F238E27FC236}">
                  <a16:creationId xmlns:a16="http://schemas.microsoft.com/office/drawing/2014/main" id="{794EB453-5DAF-E986-B15F-3CD7B1CA2A54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20;p67">
              <a:extLst>
                <a:ext uri="{FF2B5EF4-FFF2-40B4-BE49-F238E27FC236}">
                  <a16:creationId xmlns:a16="http://schemas.microsoft.com/office/drawing/2014/main" id="{4C56AA5E-E10D-9150-141A-5D88139BE668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21;p67">
              <a:extLst>
                <a:ext uri="{FF2B5EF4-FFF2-40B4-BE49-F238E27FC236}">
                  <a16:creationId xmlns:a16="http://schemas.microsoft.com/office/drawing/2014/main" id="{EA0BDB0C-944B-0B66-CB68-E5F8CCFB27E2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22;p67">
              <a:extLst>
                <a:ext uri="{FF2B5EF4-FFF2-40B4-BE49-F238E27FC236}">
                  <a16:creationId xmlns:a16="http://schemas.microsoft.com/office/drawing/2014/main" id="{AD43A5E6-ED67-FA6E-A41F-DB30E665DB0F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23;p67">
              <a:extLst>
                <a:ext uri="{FF2B5EF4-FFF2-40B4-BE49-F238E27FC236}">
                  <a16:creationId xmlns:a16="http://schemas.microsoft.com/office/drawing/2014/main" id="{643EDD3E-3FD0-817D-3472-F69C2C91ADE0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824452A-632A-90FA-E49C-F4AC8B776C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851" t="31271" r="8700" b="31403"/>
          <a:stretch/>
        </p:blipFill>
        <p:spPr>
          <a:xfrm>
            <a:off x="828702" y="1065135"/>
            <a:ext cx="2639510" cy="140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726251-1BBB-BD80-5454-A0C40E3679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588" r="60923" b="35688"/>
          <a:stretch/>
        </p:blipFill>
        <p:spPr>
          <a:xfrm>
            <a:off x="4098405" y="1099770"/>
            <a:ext cx="2752668" cy="140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46D3AC-79DA-3F6A-9F86-9E52FE9E04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719" t="68662" r="28595" b="3615"/>
          <a:stretch/>
        </p:blipFill>
        <p:spPr>
          <a:xfrm>
            <a:off x="4696690" y="2291764"/>
            <a:ext cx="893619" cy="14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1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391899" y="2561225"/>
            <a:ext cx="457000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ea typeface="나눔스퀘어라운드 Bold" panose="020B0600000101010101" pitchFamily="50" charset="-127"/>
              </a:rPr>
              <a:t>옷 추천 프로그램</a:t>
            </a:r>
            <a:endParaRPr b="1" dirty="0">
              <a:ea typeface="나눔스퀘어라운드 Bold" panose="020B0600000101010101" pitchFamily="50" charset="-127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080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35"/>
          <p:cNvCxnSpPr/>
          <p:nvPr/>
        </p:nvCxnSpPr>
        <p:spPr>
          <a:xfrm>
            <a:off x="1404718" y="839167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AE7EC9-79A8-E403-62A6-E9F6ED636679}"/>
              </a:ext>
            </a:extLst>
          </p:cNvPr>
          <p:cNvSpPr txBox="1"/>
          <p:nvPr/>
        </p:nvSpPr>
        <p:spPr>
          <a:xfrm>
            <a:off x="2040035" y="1185562"/>
            <a:ext cx="624031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recommend_cloth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init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__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filename,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objs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load_dict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update_file</a:t>
            </a:r>
            <a:r>
              <a:rPr lang="en-US" altLang="ko-KR" sz="2000" dirty="0">
                <a:solidFill>
                  <a:srgbClr val="00B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select_cloth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self,temper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def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add_cloth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(self, cate, cloth, num)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" name="Google Shape;7631;p63">
            <a:extLst>
              <a:ext uri="{FF2B5EF4-FFF2-40B4-BE49-F238E27FC236}">
                <a16:creationId xmlns:a16="http://schemas.microsoft.com/office/drawing/2014/main" id="{E3F6F78B-6DB1-E447-AB46-B7EACE8A3155}"/>
              </a:ext>
            </a:extLst>
          </p:cNvPr>
          <p:cNvGrpSpPr/>
          <p:nvPr/>
        </p:nvGrpSpPr>
        <p:grpSpPr>
          <a:xfrm>
            <a:off x="264259" y="158455"/>
            <a:ext cx="712557" cy="785901"/>
            <a:chOff x="4206459" y="1191441"/>
            <a:chExt cx="712557" cy="785901"/>
          </a:xfrm>
        </p:grpSpPr>
        <p:sp>
          <p:nvSpPr>
            <p:cNvPr id="5" name="Google Shape;7632;p63">
              <a:extLst>
                <a:ext uri="{FF2B5EF4-FFF2-40B4-BE49-F238E27FC236}">
                  <a16:creationId xmlns:a16="http://schemas.microsoft.com/office/drawing/2014/main" id="{0217A8A5-2782-33BC-F8E9-F2E16C29736B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7633;p63">
              <a:extLst>
                <a:ext uri="{FF2B5EF4-FFF2-40B4-BE49-F238E27FC236}">
                  <a16:creationId xmlns:a16="http://schemas.microsoft.com/office/drawing/2014/main" id="{FFB0478E-34B9-CD8A-B15E-95C2288A452D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34;p63">
              <a:extLst>
                <a:ext uri="{FF2B5EF4-FFF2-40B4-BE49-F238E27FC236}">
                  <a16:creationId xmlns:a16="http://schemas.microsoft.com/office/drawing/2014/main" id="{C1234DA8-C501-AD67-BF20-DB2C3FB387C7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35;p63">
              <a:extLst>
                <a:ext uri="{FF2B5EF4-FFF2-40B4-BE49-F238E27FC236}">
                  <a16:creationId xmlns:a16="http://schemas.microsoft.com/office/drawing/2014/main" id="{1BA4536D-E65B-A61A-4C88-575AA96D24EF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7636;p63">
              <a:extLst>
                <a:ext uri="{FF2B5EF4-FFF2-40B4-BE49-F238E27FC236}">
                  <a16:creationId xmlns:a16="http://schemas.microsoft.com/office/drawing/2014/main" id="{B08CF83F-F398-6D1A-B4FF-B115E7FD3120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233" name="Google Shape;7637;p63">
                <a:extLst>
                  <a:ext uri="{FF2B5EF4-FFF2-40B4-BE49-F238E27FC236}">
                    <a16:creationId xmlns:a16="http://schemas.microsoft.com/office/drawing/2014/main" id="{908C7A02-BECA-3B86-BE94-711C0A2DC7CD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7638;p63">
                <a:extLst>
                  <a:ext uri="{FF2B5EF4-FFF2-40B4-BE49-F238E27FC236}">
                    <a16:creationId xmlns:a16="http://schemas.microsoft.com/office/drawing/2014/main" id="{F610A35F-2165-181D-14A3-3000B434C35C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7639;p63">
                <a:extLst>
                  <a:ext uri="{FF2B5EF4-FFF2-40B4-BE49-F238E27FC236}">
                    <a16:creationId xmlns:a16="http://schemas.microsoft.com/office/drawing/2014/main" id="{3660003F-61A3-6F03-FFEF-387C34D62A6B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7640;p63">
                <a:extLst>
                  <a:ext uri="{FF2B5EF4-FFF2-40B4-BE49-F238E27FC236}">
                    <a16:creationId xmlns:a16="http://schemas.microsoft.com/office/drawing/2014/main" id="{E86F63D8-B55E-F3E7-4733-A5FCC773213F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7641;p63">
              <a:extLst>
                <a:ext uri="{FF2B5EF4-FFF2-40B4-BE49-F238E27FC236}">
                  <a16:creationId xmlns:a16="http://schemas.microsoft.com/office/drawing/2014/main" id="{2B6BA9BE-1FA1-125A-C530-3751AA351415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229" name="Google Shape;7642;p63">
                <a:extLst>
                  <a:ext uri="{FF2B5EF4-FFF2-40B4-BE49-F238E27FC236}">
                    <a16:creationId xmlns:a16="http://schemas.microsoft.com/office/drawing/2014/main" id="{516F5971-31E4-BE61-E130-ADC9662E6171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7643;p63">
                <a:extLst>
                  <a:ext uri="{FF2B5EF4-FFF2-40B4-BE49-F238E27FC236}">
                    <a16:creationId xmlns:a16="http://schemas.microsoft.com/office/drawing/2014/main" id="{94DA63A7-E40A-C769-1779-1F90888BBB26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7644;p63">
                <a:extLst>
                  <a:ext uri="{FF2B5EF4-FFF2-40B4-BE49-F238E27FC236}">
                    <a16:creationId xmlns:a16="http://schemas.microsoft.com/office/drawing/2014/main" id="{E131CDE0-99F5-AB28-6829-351B2FAE5174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7645;p63">
                <a:extLst>
                  <a:ext uri="{FF2B5EF4-FFF2-40B4-BE49-F238E27FC236}">
                    <a16:creationId xmlns:a16="http://schemas.microsoft.com/office/drawing/2014/main" id="{DA198917-A271-9FA9-BC8C-96BEBF59261A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7646;p63">
              <a:extLst>
                <a:ext uri="{FF2B5EF4-FFF2-40B4-BE49-F238E27FC236}">
                  <a16:creationId xmlns:a16="http://schemas.microsoft.com/office/drawing/2014/main" id="{E6A4923E-14B6-2CFB-9716-DDFB9D05B15E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225" name="Google Shape;7647;p63">
                <a:extLst>
                  <a:ext uri="{FF2B5EF4-FFF2-40B4-BE49-F238E27FC236}">
                    <a16:creationId xmlns:a16="http://schemas.microsoft.com/office/drawing/2014/main" id="{DC63AC19-9E06-9D5F-F457-B73D41A88E26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7648;p63">
                <a:extLst>
                  <a:ext uri="{FF2B5EF4-FFF2-40B4-BE49-F238E27FC236}">
                    <a16:creationId xmlns:a16="http://schemas.microsoft.com/office/drawing/2014/main" id="{E3722C3E-AB62-9262-5B0C-F1A98370347F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7649;p63">
                <a:extLst>
                  <a:ext uri="{FF2B5EF4-FFF2-40B4-BE49-F238E27FC236}">
                    <a16:creationId xmlns:a16="http://schemas.microsoft.com/office/drawing/2014/main" id="{B8E10BE6-8C4E-BDD1-A4DB-213892C27D68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7650;p63">
                <a:extLst>
                  <a:ext uri="{FF2B5EF4-FFF2-40B4-BE49-F238E27FC236}">
                    <a16:creationId xmlns:a16="http://schemas.microsoft.com/office/drawing/2014/main" id="{5117C2D3-E9F6-3C87-B5A7-8EF48B5DBC5B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7651;p63">
              <a:extLst>
                <a:ext uri="{FF2B5EF4-FFF2-40B4-BE49-F238E27FC236}">
                  <a16:creationId xmlns:a16="http://schemas.microsoft.com/office/drawing/2014/main" id="{D850221C-410F-E389-D59B-2BBF44C9E3AE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29" name="Google Shape;7652;p63">
                <a:extLst>
                  <a:ext uri="{FF2B5EF4-FFF2-40B4-BE49-F238E27FC236}">
                    <a16:creationId xmlns:a16="http://schemas.microsoft.com/office/drawing/2014/main" id="{275C99F3-3B6E-B0C9-3E47-D2AE7A7165FE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653;p63">
                <a:extLst>
                  <a:ext uri="{FF2B5EF4-FFF2-40B4-BE49-F238E27FC236}">
                    <a16:creationId xmlns:a16="http://schemas.microsoft.com/office/drawing/2014/main" id="{6923E2C0-A433-51E9-F2B5-ED9520906B6E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654;p63">
                <a:extLst>
                  <a:ext uri="{FF2B5EF4-FFF2-40B4-BE49-F238E27FC236}">
                    <a16:creationId xmlns:a16="http://schemas.microsoft.com/office/drawing/2014/main" id="{67CA7E2D-37A8-7BAE-C0CF-74A822DC29FF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7655;p63">
                <a:extLst>
                  <a:ext uri="{FF2B5EF4-FFF2-40B4-BE49-F238E27FC236}">
                    <a16:creationId xmlns:a16="http://schemas.microsoft.com/office/drawing/2014/main" id="{7EB1FCC6-188F-8D0B-D105-9BC3F7AC3293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7656;p63">
              <a:extLst>
                <a:ext uri="{FF2B5EF4-FFF2-40B4-BE49-F238E27FC236}">
                  <a16:creationId xmlns:a16="http://schemas.microsoft.com/office/drawing/2014/main" id="{915FC7DA-2FC0-ECC9-CA67-F0B304A4BB4E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57;p63">
              <a:extLst>
                <a:ext uri="{FF2B5EF4-FFF2-40B4-BE49-F238E27FC236}">
                  <a16:creationId xmlns:a16="http://schemas.microsoft.com/office/drawing/2014/main" id="{8BD2C9F8-EADE-DAC1-2A5C-02E389D4FF2D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58;p63">
              <a:extLst>
                <a:ext uri="{FF2B5EF4-FFF2-40B4-BE49-F238E27FC236}">
                  <a16:creationId xmlns:a16="http://schemas.microsoft.com/office/drawing/2014/main" id="{6D7DE224-B842-660C-EEAB-DD5DC5431457}"/>
                </a:ext>
              </a:extLst>
            </p:cNvPr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59;p63">
              <a:extLst>
                <a:ext uri="{FF2B5EF4-FFF2-40B4-BE49-F238E27FC236}">
                  <a16:creationId xmlns:a16="http://schemas.microsoft.com/office/drawing/2014/main" id="{C2FACF7B-1D84-6151-3641-3C4262459DF2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7660;p63">
              <a:extLst>
                <a:ext uri="{FF2B5EF4-FFF2-40B4-BE49-F238E27FC236}">
                  <a16:creationId xmlns:a16="http://schemas.microsoft.com/office/drawing/2014/main" id="{2E6A4AA1-B045-B9B9-17A2-B5263CDF900C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25" name="Google Shape;7661;p63">
                <a:extLst>
                  <a:ext uri="{FF2B5EF4-FFF2-40B4-BE49-F238E27FC236}">
                    <a16:creationId xmlns:a16="http://schemas.microsoft.com/office/drawing/2014/main" id="{C323629B-FC23-F8C4-A43B-48A5FB86D646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662;p63">
                <a:extLst>
                  <a:ext uri="{FF2B5EF4-FFF2-40B4-BE49-F238E27FC236}">
                    <a16:creationId xmlns:a16="http://schemas.microsoft.com/office/drawing/2014/main" id="{A3E19ACC-13BF-76F1-EAC7-838656DD335C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663;p63">
                <a:extLst>
                  <a:ext uri="{FF2B5EF4-FFF2-40B4-BE49-F238E27FC236}">
                    <a16:creationId xmlns:a16="http://schemas.microsoft.com/office/drawing/2014/main" id="{9A7ED489-31E6-3EB1-BE1F-3842C6BE1360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664;p63">
                <a:extLst>
                  <a:ext uri="{FF2B5EF4-FFF2-40B4-BE49-F238E27FC236}">
                    <a16:creationId xmlns:a16="http://schemas.microsoft.com/office/drawing/2014/main" id="{67A60F2E-0103-276B-E3BA-DC3AE75272C0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7665;p63">
              <a:extLst>
                <a:ext uri="{FF2B5EF4-FFF2-40B4-BE49-F238E27FC236}">
                  <a16:creationId xmlns:a16="http://schemas.microsoft.com/office/drawing/2014/main" id="{2118D42A-94DA-0D19-003A-AA4C26C424BE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21" name="Google Shape;7666;p63">
                <a:extLst>
                  <a:ext uri="{FF2B5EF4-FFF2-40B4-BE49-F238E27FC236}">
                    <a16:creationId xmlns:a16="http://schemas.microsoft.com/office/drawing/2014/main" id="{6EF18519-1344-46D6-5706-2B449D312F7B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667;p63">
                <a:extLst>
                  <a:ext uri="{FF2B5EF4-FFF2-40B4-BE49-F238E27FC236}">
                    <a16:creationId xmlns:a16="http://schemas.microsoft.com/office/drawing/2014/main" id="{2CB8D08F-442E-6C0C-D4E6-C538C37D161E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668;p63">
                <a:extLst>
                  <a:ext uri="{FF2B5EF4-FFF2-40B4-BE49-F238E27FC236}">
                    <a16:creationId xmlns:a16="http://schemas.microsoft.com/office/drawing/2014/main" id="{AA2A8626-82B1-A4E2-5632-F1832B66AA08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669;p63">
                <a:extLst>
                  <a:ext uri="{FF2B5EF4-FFF2-40B4-BE49-F238E27FC236}">
                    <a16:creationId xmlns:a16="http://schemas.microsoft.com/office/drawing/2014/main" id="{4893185A-F873-88F5-D948-5802A9AE7610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-2157882" y="1638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구조</a:t>
            </a:r>
            <a:endParaRPr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989857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465</Words>
  <Application>Microsoft Office PowerPoint</Application>
  <PresentationFormat>화면 슬라이드 쇼(16:9)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Catamaran</vt:lpstr>
      <vt:lpstr>Arial Black</vt:lpstr>
      <vt:lpstr>나눔스퀘어라운드 Bold</vt:lpstr>
      <vt:lpstr>Lexend Deca</vt:lpstr>
      <vt:lpstr>Pastel Minimalist Elegant Lines Portfolio by Slidesgo</vt:lpstr>
      <vt:lpstr>초단기 날씨 정보를 통한 옷 추천 서비스</vt:lpstr>
      <vt:lpstr>크롤링</vt:lpstr>
      <vt:lpstr>크롤링</vt:lpstr>
      <vt:lpstr>크롤링 사이트</vt:lpstr>
      <vt:lpstr>PowerPoint 프레젠테이션</vt:lpstr>
      <vt:lpstr>크롤링 코드</vt:lpstr>
      <vt:lpstr>날씨 계산 코드</vt:lpstr>
      <vt:lpstr>옷 추천 프로그램</vt:lpstr>
      <vt:lpstr>코드 구조</vt:lpstr>
      <vt:lpstr>저장 파일 관련설명</vt:lpstr>
      <vt:lpstr>옷 추천 함수</vt:lpstr>
      <vt:lpstr>텔레그램</vt:lpstr>
      <vt:lpstr>텔레그램</vt:lpstr>
      <vt:lpstr>시현</vt:lpstr>
      <vt:lpstr>  시현 1: 웹</vt:lpstr>
      <vt:lpstr>  시현 2: 실행코드</vt:lpstr>
      <vt:lpstr>  시현 2: 텔레그램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초단기 날씨 정보를 통한 옷 추천 서비스</dc:title>
  <dc:creator>신향아</dc:creator>
  <cp:lastModifiedBy>신향아</cp:lastModifiedBy>
  <cp:revision>12</cp:revision>
  <dcterms:modified xsi:type="dcterms:W3CDTF">2022-09-22T13:55:17Z</dcterms:modified>
</cp:coreProperties>
</file>