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embeddedFontLst>
    <p:embeddedFont>
      <p:font typeface="Poppins"/>
      <p:regular r:id="rId11"/>
      <p:bold r:id="rId12"/>
      <p:italic r:id="rId13"/>
      <p:boldItalic r:id="rId14"/>
    </p:embeddedFont>
    <p:embeddedFont>
      <p:font typeface="Poppins Light"/>
      <p:regular r:id="rId15"/>
      <p:bold r:id="rId16"/>
      <p:italic r:id="rId17"/>
      <p:boldItalic r:id="rId18"/>
    </p:embeddedFont>
    <p:embeddedFont>
      <p:font typeface="Poppins ExtraBold"/>
      <p:bold r:id="rId19"/>
      <p:boldItalic r:id="rId20"/>
    </p:embeddedFont>
    <p:embeddedFont>
      <p:font typeface="Homemade Apple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384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ExtraBold-boldItalic.fntdata"/><Relationship Id="rId11" Type="http://schemas.openxmlformats.org/officeDocument/2006/relationships/font" Target="fonts/Poppins-regular.fntdata"/><Relationship Id="rId10" Type="http://schemas.openxmlformats.org/officeDocument/2006/relationships/slide" Target="slides/slide5.xml"/><Relationship Id="rId21" Type="http://schemas.openxmlformats.org/officeDocument/2006/relationships/font" Target="fonts/HomemadeApple-regular.fntdata"/><Relationship Id="rId13" Type="http://schemas.openxmlformats.org/officeDocument/2006/relationships/font" Target="fonts/Poppins-italic.fntdata"/><Relationship Id="rId12" Type="http://schemas.openxmlformats.org/officeDocument/2006/relationships/font" Target="fonts/Poppi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oppinsLight-regular.fntdata"/><Relationship Id="rId14" Type="http://schemas.openxmlformats.org/officeDocument/2006/relationships/font" Target="fonts/Poppins-boldItalic.fntdata"/><Relationship Id="rId17" Type="http://schemas.openxmlformats.org/officeDocument/2006/relationships/font" Target="fonts/PoppinsLight-italic.fntdata"/><Relationship Id="rId16" Type="http://schemas.openxmlformats.org/officeDocument/2006/relationships/font" Target="fonts/Poppins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oppinsExtraBold-bold.fntdata"/><Relationship Id="rId6" Type="http://schemas.openxmlformats.org/officeDocument/2006/relationships/slide" Target="slides/slide1.xml"/><Relationship Id="rId18" Type="http://schemas.openxmlformats.org/officeDocument/2006/relationships/font" Target="fonts/Poppins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1" name="Google Shape;51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44b8597dfc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44b8597df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mania.com/questions-powerpoint-google-slides/can-i-use-these-templates/" TargetMode="External"/><Relationship Id="rId3" Type="http://schemas.openxmlformats.org/officeDocument/2006/relationships/hyperlink" Target="https://www.facebook.com/SlidesManiaSM/" TargetMode="External"/><Relationship Id="rId4" Type="http://schemas.openxmlformats.org/officeDocument/2006/relationships/image" Target="../media/image5.png"/><Relationship Id="rId11" Type="http://schemas.openxmlformats.org/officeDocument/2006/relationships/image" Target="../media/image2.png"/><Relationship Id="rId10" Type="http://schemas.openxmlformats.org/officeDocument/2006/relationships/image" Target="../media/image3.png"/><Relationship Id="rId9" Type="http://schemas.openxmlformats.org/officeDocument/2006/relationships/hyperlink" Target="https://www.instagram.com/slidesmania/" TargetMode="External"/><Relationship Id="rId5" Type="http://schemas.openxmlformats.org/officeDocument/2006/relationships/hyperlink" Target="https://twitter.com/SlidesManiaSM/" TargetMode="External"/><Relationship Id="rId6" Type="http://schemas.openxmlformats.org/officeDocument/2006/relationships/image" Target="../media/image6.png"/><Relationship Id="rId7" Type="http://schemas.openxmlformats.org/officeDocument/2006/relationships/hyperlink" Target="https://www.pinterest.com/slidesmania/" TargetMode="External"/><Relationship Id="rId8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9385913" y="516570"/>
            <a:ext cx="1752680" cy="1752686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8185118" y="1780818"/>
            <a:ext cx="2597892" cy="2597879"/>
            <a:chOff x="4616075" y="1332525"/>
            <a:chExt cx="1915567" cy="1881022"/>
          </a:xfrm>
        </p:grpSpPr>
        <p:sp>
          <p:nvSpPr>
            <p:cNvPr id="13" name="Google Shape;13;p2"/>
            <p:cNvSpPr/>
            <p:nvPr/>
          </p:nvSpPr>
          <p:spPr>
            <a:xfrm>
              <a:off x="4616077" y="1332525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616077" y="1645356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616077" y="1958183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616077" y="2271014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4616077" y="2583841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616077" y="2896672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4616077" y="3209499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461607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4941627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56733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571839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88694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202051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527594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8" name="Google Shape;28;p2"/>
          <p:cNvGrpSpPr/>
          <p:nvPr/>
        </p:nvGrpSpPr>
        <p:grpSpPr>
          <a:xfrm>
            <a:off x="7971533" y="1305991"/>
            <a:ext cx="891613" cy="650098"/>
            <a:chOff x="4468725" y="937901"/>
            <a:chExt cx="656322" cy="478541"/>
          </a:xfrm>
        </p:grpSpPr>
        <p:sp>
          <p:nvSpPr>
            <p:cNvPr id="29" name="Google Shape;29;p2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" name="Google Shape;32;p2"/>
          <p:cNvGrpSpPr/>
          <p:nvPr/>
        </p:nvGrpSpPr>
        <p:grpSpPr>
          <a:xfrm>
            <a:off x="10945151" y="3433043"/>
            <a:ext cx="712775" cy="873752"/>
            <a:chOff x="6197557" y="3002680"/>
            <a:chExt cx="524678" cy="643174"/>
          </a:xfrm>
        </p:grpSpPr>
        <p:sp>
          <p:nvSpPr>
            <p:cNvPr id="33" name="Google Shape;33;p2"/>
            <p:cNvSpPr/>
            <p:nvPr/>
          </p:nvSpPr>
          <p:spPr>
            <a:xfrm>
              <a:off x="6248807" y="3002680"/>
              <a:ext cx="473428" cy="502222"/>
            </a:xfrm>
            <a:custGeom>
              <a:rect b="b" l="l" r="r" t="t"/>
              <a:pathLst>
                <a:path extrusionOk="0" h="502222" w="473428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197557" y="3002680"/>
              <a:ext cx="156338" cy="531243"/>
            </a:xfrm>
            <a:custGeom>
              <a:rect b="b" l="l" r="r" t="t"/>
              <a:pathLst>
                <a:path extrusionOk="0" h="531243" w="156338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312322" y="3195379"/>
              <a:ext cx="409913" cy="450475"/>
            </a:xfrm>
            <a:custGeom>
              <a:rect b="b" l="l" r="r" t="t"/>
              <a:pathLst>
                <a:path extrusionOk="0" h="450475" w="409913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2"/>
          <p:cNvSpPr/>
          <p:nvPr/>
        </p:nvSpPr>
        <p:spPr>
          <a:xfrm>
            <a:off x="7221549" y="4687209"/>
            <a:ext cx="1991617" cy="1991628"/>
          </a:xfrm>
          <a:custGeom>
            <a:rect b="b" l="l" r="r" t="t"/>
            <a:pathLst>
              <a:path extrusionOk="0" h="1467129" w="1467121">
                <a:moveTo>
                  <a:pt x="0" y="733569"/>
                </a:moveTo>
                <a:cubicBezTo>
                  <a:pt x="0" y="328433"/>
                  <a:pt x="328432" y="0"/>
                  <a:pt x="733569" y="0"/>
                </a:cubicBezTo>
                <a:cubicBezTo>
                  <a:pt x="1138697" y="0"/>
                  <a:pt x="1467121" y="328433"/>
                  <a:pt x="1467121" y="733569"/>
                </a:cubicBezTo>
                <a:cubicBezTo>
                  <a:pt x="1467121" y="1138709"/>
                  <a:pt x="1138697" y="1467129"/>
                  <a:pt x="733569" y="1467129"/>
                </a:cubicBezTo>
                <a:cubicBezTo>
                  <a:pt x="328432" y="1467129"/>
                  <a:pt x="0" y="1138709"/>
                  <a:pt x="0" y="73356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"/>
          <p:cNvSpPr/>
          <p:nvPr/>
        </p:nvSpPr>
        <p:spPr>
          <a:xfrm>
            <a:off x="6697526" y="66025"/>
            <a:ext cx="1425230" cy="1425228"/>
          </a:xfrm>
          <a:custGeom>
            <a:rect b="b" l="l" r="r" t="t"/>
            <a:pathLst>
              <a:path extrusionOk="0" h="1049892" w="1049893">
                <a:moveTo>
                  <a:pt x="0" y="524944"/>
                </a:moveTo>
                <a:cubicBezTo>
                  <a:pt x="0" y="235026"/>
                  <a:pt x="235026" y="0"/>
                  <a:pt x="524945" y="0"/>
                </a:cubicBezTo>
                <a:cubicBezTo>
                  <a:pt x="814863" y="0"/>
                  <a:pt x="1049894" y="235026"/>
                  <a:pt x="1049894" y="524944"/>
                </a:cubicBezTo>
                <a:cubicBezTo>
                  <a:pt x="1049894" y="814867"/>
                  <a:pt x="814863" y="1049893"/>
                  <a:pt x="524945" y="1049893"/>
                </a:cubicBezTo>
                <a:cubicBezTo>
                  <a:pt x="235026" y="1049893"/>
                  <a:pt x="0" y="814867"/>
                  <a:pt x="0" y="524944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"/>
          <p:cNvSpPr/>
          <p:nvPr/>
        </p:nvSpPr>
        <p:spPr>
          <a:xfrm>
            <a:off x="-879675" y="-949152"/>
            <a:ext cx="2905255" cy="2905253"/>
          </a:xfrm>
          <a:custGeom>
            <a:rect b="b" l="l" r="r" t="t"/>
            <a:pathLst>
              <a:path extrusionOk="0" h="2192644" w="2192645">
                <a:moveTo>
                  <a:pt x="0" y="1096323"/>
                </a:moveTo>
                <a:cubicBezTo>
                  <a:pt x="0" y="490841"/>
                  <a:pt x="490840" y="0"/>
                  <a:pt x="1096324" y="0"/>
                </a:cubicBezTo>
                <a:cubicBezTo>
                  <a:pt x="1701806" y="0"/>
                  <a:pt x="2192646" y="490841"/>
                  <a:pt x="2192646" y="1096323"/>
                </a:cubicBezTo>
                <a:cubicBezTo>
                  <a:pt x="2192646" y="1701805"/>
                  <a:pt x="1701806" y="2192645"/>
                  <a:pt x="1096324" y="2192645"/>
                </a:cubicBezTo>
                <a:cubicBezTo>
                  <a:pt x="490840" y="2192645"/>
                  <a:pt x="0" y="1701805"/>
                  <a:pt x="0" y="109632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8340475" y="2016975"/>
            <a:ext cx="2283267" cy="2289816"/>
            <a:chOff x="4593397" y="1441597"/>
            <a:chExt cx="1680726" cy="1685547"/>
          </a:xfrm>
        </p:grpSpPr>
        <p:sp>
          <p:nvSpPr>
            <p:cNvPr id="40" name="Google Shape;40;p2"/>
            <p:cNvSpPr/>
            <p:nvPr/>
          </p:nvSpPr>
          <p:spPr>
            <a:xfrm>
              <a:off x="4636901" y="1545112"/>
              <a:ext cx="1637222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4593397" y="1441597"/>
              <a:ext cx="1442681" cy="1464465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7971521" y="4845101"/>
            <a:ext cx="1668612" cy="1391255"/>
            <a:chOff x="3790450" y="2922745"/>
            <a:chExt cx="1228275" cy="1024111"/>
          </a:xfrm>
        </p:grpSpPr>
        <p:sp>
          <p:nvSpPr>
            <p:cNvPr id="44" name="Google Shape;44;p2"/>
            <p:cNvSpPr/>
            <p:nvPr/>
          </p:nvSpPr>
          <p:spPr>
            <a:xfrm>
              <a:off x="3790450" y="2942602"/>
              <a:ext cx="1220561" cy="1004254"/>
            </a:xfrm>
            <a:custGeom>
              <a:rect b="b" l="l" r="r" t="t"/>
              <a:pathLst>
                <a:path extrusionOk="0" h="1004254" w="1220561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3985489" y="2922745"/>
              <a:ext cx="1033236" cy="743083"/>
            </a:xfrm>
            <a:custGeom>
              <a:rect b="b" l="l" r="r" t="t"/>
              <a:pathLst>
                <a:path extrusionOk="0" h="743083" w="1033236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4272537" y="3126827"/>
              <a:ext cx="459128" cy="334918"/>
            </a:xfrm>
            <a:custGeom>
              <a:rect b="b" l="l" r="r" t="t"/>
              <a:pathLst>
                <a:path extrusionOk="0" h="334918" w="459128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10268618" y="251265"/>
            <a:ext cx="1847185" cy="1054735"/>
            <a:chOff x="6220591" y="624724"/>
            <a:chExt cx="1359724" cy="776397"/>
          </a:xfrm>
        </p:grpSpPr>
        <p:sp>
          <p:nvSpPr>
            <p:cNvPr id="48" name="Google Shape;48;p2"/>
            <p:cNvSpPr/>
            <p:nvPr/>
          </p:nvSpPr>
          <p:spPr>
            <a:xfrm>
              <a:off x="6220591" y="624724"/>
              <a:ext cx="1359724" cy="686349"/>
            </a:xfrm>
            <a:custGeom>
              <a:rect b="b" l="l" r="r" t="t"/>
              <a:pathLst>
                <a:path extrusionOk="0" h="686349" w="1359724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6284859" y="984273"/>
              <a:ext cx="1295270" cy="416848"/>
            </a:xfrm>
            <a:custGeom>
              <a:rect b="b" l="l" r="r" t="t"/>
              <a:pathLst>
                <a:path extrusionOk="0" h="416848" w="129527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642623" y="1101719"/>
              <a:ext cx="579706" cy="181954"/>
            </a:xfrm>
            <a:custGeom>
              <a:rect b="b" l="l" r="r" t="t"/>
              <a:pathLst>
                <a:path extrusionOk="0" h="181954" w="579706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7407751" y="2547555"/>
            <a:ext cx="359399" cy="359389"/>
          </a:xfrm>
          <a:custGeom>
            <a:rect b="b" l="l" r="r" t="t"/>
            <a:pathLst>
              <a:path extrusionOk="0" h="264743" w="264751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641469" y="859395"/>
            <a:ext cx="417626" cy="417632"/>
          </a:xfrm>
          <a:custGeom>
            <a:rect b="b" l="l" r="r" t="t"/>
            <a:pathLst>
              <a:path extrusionOk="0" h="264743" w="264739">
                <a:moveTo>
                  <a:pt x="0" y="132163"/>
                </a:moveTo>
                <a:lnTo>
                  <a:pt x="132580" y="0"/>
                </a:lnTo>
                <a:lnTo>
                  <a:pt x="264739" y="132580"/>
                </a:lnTo>
                <a:lnTo>
                  <a:pt x="132163" y="264743"/>
                </a:lnTo>
                <a:lnTo>
                  <a:pt x="0" y="132163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90300" y="5603654"/>
            <a:ext cx="1138643" cy="1138662"/>
          </a:xfrm>
          <a:custGeom>
            <a:rect b="b" l="l" r="r" t="t"/>
            <a:pathLst>
              <a:path extrusionOk="0" h="998826" w="998810">
                <a:moveTo>
                  <a:pt x="0" y="498620"/>
                </a:moveTo>
                <a:lnTo>
                  <a:pt x="500190" y="0"/>
                </a:lnTo>
                <a:lnTo>
                  <a:pt x="998810" y="500194"/>
                </a:lnTo>
                <a:lnTo>
                  <a:pt x="498620" y="998826"/>
                </a:lnTo>
                <a:lnTo>
                  <a:pt x="0" y="498620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9953410" y="335161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"/>
          <p:cNvSpPr txBox="1"/>
          <p:nvPr>
            <p:ph type="ctrTitle"/>
          </p:nvPr>
        </p:nvSpPr>
        <p:spPr>
          <a:xfrm>
            <a:off x="912825" y="1753975"/>
            <a:ext cx="65040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01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56" name="Google Shape;56;p2"/>
          <p:cNvSpPr txBox="1"/>
          <p:nvPr>
            <p:ph idx="1" type="subTitle"/>
          </p:nvPr>
        </p:nvSpPr>
        <p:spPr>
          <a:xfrm>
            <a:off x="912825" y="4540025"/>
            <a:ext cx="6504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grpSp>
        <p:nvGrpSpPr>
          <p:cNvPr id="57" name="Google Shape;57;p2"/>
          <p:cNvGrpSpPr/>
          <p:nvPr/>
        </p:nvGrpSpPr>
        <p:grpSpPr>
          <a:xfrm rot="3039638">
            <a:off x="10223506" y="5077234"/>
            <a:ext cx="1382219" cy="789242"/>
            <a:chOff x="6220591" y="624724"/>
            <a:chExt cx="1359724" cy="776397"/>
          </a:xfrm>
        </p:grpSpPr>
        <p:sp>
          <p:nvSpPr>
            <p:cNvPr id="58" name="Google Shape;58;p2"/>
            <p:cNvSpPr/>
            <p:nvPr/>
          </p:nvSpPr>
          <p:spPr>
            <a:xfrm>
              <a:off x="6220591" y="624724"/>
              <a:ext cx="1359724" cy="686349"/>
            </a:xfrm>
            <a:custGeom>
              <a:rect b="b" l="l" r="r" t="t"/>
              <a:pathLst>
                <a:path extrusionOk="0" h="686349" w="1359724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6284859" y="984273"/>
              <a:ext cx="1295270" cy="416848"/>
            </a:xfrm>
            <a:custGeom>
              <a:rect b="b" l="l" r="r" t="t"/>
              <a:pathLst>
                <a:path extrusionOk="0" h="416848" w="129527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6642623" y="1101719"/>
              <a:ext cx="579706" cy="181954"/>
            </a:xfrm>
            <a:custGeom>
              <a:rect b="b" l="l" r="r" t="t"/>
              <a:pathLst>
                <a:path extrusionOk="0" h="181954" w="579706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2"/>
          <p:cNvSpPr/>
          <p:nvPr/>
        </p:nvSpPr>
        <p:spPr>
          <a:xfrm>
            <a:off x="9951335" y="5808861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2"/>
          <p:cNvSpPr/>
          <p:nvPr/>
        </p:nvSpPr>
        <p:spPr>
          <a:xfrm>
            <a:off x="11296601" y="6236355"/>
            <a:ext cx="359399" cy="359389"/>
          </a:xfrm>
          <a:custGeom>
            <a:rect b="b" l="l" r="r" t="t"/>
            <a:pathLst>
              <a:path extrusionOk="0" h="264743" w="264751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oxes">
  <p:cSld name="CUSTOM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1"/>
          <p:cNvSpPr txBox="1"/>
          <p:nvPr>
            <p:ph type="title"/>
          </p:nvPr>
        </p:nvSpPr>
        <p:spPr>
          <a:xfrm>
            <a:off x="444675" y="577600"/>
            <a:ext cx="8221500" cy="95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90" name="Google Shape;290;p11"/>
          <p:cNvSpPr txBox="1"/>
          <p:nvPr>
            <p:ph idx="1" type="subTitle"/>
          </p:nvPr>
        </p:nvSpPr>
        <p:spPr>
          <a:xfrm>
            <a:off x="1063797" y="1953000"/>
            <a:ext cx="3497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91" name="Google Shape;291;p11"/>
          <p:cNvSpPr txBox="1"/>
          <p:nvPr>
            <p:ph idx="2" type="body"/>
          </p:nvPr>
        </p:nvSpPr>
        <p:spPr>
          <a:xfrm>
            <a:off x="1063829" y="2517456"/>
            <a:ext cx="34974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55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2" name="Google Shape;292;p11"/>
          <p:cNvSpPr txBox="1"/>
          <p:nvPr>
            <p:ph idx="3" type="subTitle"/>
          </p:nvPr>
        </p:nvSpPr>
        <p:spPr>
          <a:xfrm>
            <a:off x="5168585" y="1953000"/>
            <a:ext cx="3497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93" name="Google Shape;293;p11"/>
          <p:cNvSpPr txBox="1"/>
          <p:nvPr>
            <p:ph idx="4" type="body"/>
          </p:nvPr>
        </p:nvSpPr>
        <p:spPr>
          <a:xfrm>
            <a:off x="5168623" y="2517456"/>
            <a:ext cx="34974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55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4" name="Google Shape;294;p11"/>
          <p:cNvSpPr txBox="1"/>
          <p:nvPr>
            <p:ph idx="5" type="subTitle"/>
          </p:nvPr>
        </p:nvSpPr>
        <p:spPr>
          <a:xfrm>
            <a:off x="1063724" y="4418146"/>
            <a:ext cx="3497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95" name="Google Shape;295;p11"/>
          <p:cNvSpPr txBox="1"/>
          <p:nvPr>
            <p:ph idx="6" type="body"/>
          </p:nvPr>
        </p:nvSpPr>
        <p:spPr>
          <a:xfrm>
            <a:off x="1063768" y="4982602"/>
            <a:ext cx="34974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55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6" name="Google Shape;296;p11"/>
          <p:cNvSpPr txBox="1"/>
          <p:nvPr>
            <p:ph idx="7" type="body"/>
          </p:nvPr>
        </p:nvSpPr>
        <p:spPr>
          <a:xfrm>
            <a:off x="5168563" y="4982602"/>
            <a:ext cx="34974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55600" lvl="0" marL="45720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97" name="Google Shape;297;p11"/>
          <p:cNvSpPr txBox="1"/>
          <p:nvPr>
            <p:ph idx="8" type="subTitle"/>
          </p:nvPr>
        </p:nvSpPr>
        <p:spPr>
          <a:xfrm>
            <a:off x="5168525" y="4418146"/>
            <a:ext cx="34974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/>
        </p:txBody>
      </p:sp>
      <p:sp>
        <p:nvSpPr>
          <p:cNvPr id="298" name="Google Shape;298;p11"/>
          <p:cNvSpPr/>
          <p:nvPr/>
        </p:nvSpPr>
        <p:spPr>
          <a:xfrm>
            <a:off x="8757462" y="5481679"/>
            <a:ext cx="1110354" cy="1110357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1"/>
          <p:cNvSpPr/>
          <p:nvPr/>
        </p:nvSpPr>
        <p:spPr>
          <a:xfrm>
            <a:off x="8547825" y="692699"/>
            <a:ext cx="1752680" cy="1752686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0" name="Google Shape;300;p11"/>
          <p:cNvGrpSpPr/>
          <p:nvPr/>
        </p:nvGrpSpPr>
        <p:grpSpPr>
          <a:xfrm>
            <a:off x="9036830" y="2270073"/>
            <a:ext cx="2597892" cy="2597879"/>
            <a:chOff x="4616075" y="1332525"/>
            <a:chExt cx="1915567" cy="1881022"/>
          </a:xfrm>
        </p:grpSpPr>
        <p:sp>
          <p:nvSpPr>
            <p:cNvPr id="301" name="Google Shape;301;p11"/>
            <p:cNvSpPr/>
            <p:nvPr/>
          </p:nvSpPr>
          <p:spPr>
            <a:xfrm>
              <a:off x="4616077" y="1332525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4616077" y="1645356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4616077" y="1958183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1"/>
            <p:cNvSpPr/>
            <p:nvPr/>
          </p:nvSpPr>
          <p:spPr>
            <a:xfrm>
              <a:off x="4616077" y="2271014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1"/>
            <p:cNvSpPr/>
            <p:nvPr/>
          </p:nvSpPr>
          <p:spPr>
            <a:xfrm>
              <a:off x="4616077" y="2583841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1"/>
            <p:cNvSpPr/>
            <p:nvPr/>
          </p:nvSpPr>
          <p:spPr>
            <a:xfrm>
              <a:off x="4616077" y="2896672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1"/>
            <p:cNvSpPr/>
            <p:nvPr/>
          </p:nvSpPr>
          <p:spPr>
            <a:xfrm>
              <a:off x="4616077" y="3209499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461607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4941627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1"/>
            <p:cNvSpPr/>
            <p:nvPr/>
          </p:nvSpPr>
          <p:spPr>
            <a:xfrm>
              <a:off x="5256733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1"/>
            <p:cNvSpPr/>
            <p:nvPr/>
          </p:nvSpPr>
          <p:spPr>
            <a:xfrm>
              <a:off x="5571839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1"/>
            <p:cNvSpPr/>
            <p:nvPr/>
          </p:nvSpPr>
          <p:spPr>
            <a:xfrm>
              <a:off x="588694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1"/>
            <p:cNvSpPr/>
            <p:nvPr/>
          </p:nvSpPr>
          <p:spPr>
            <a:xfrm>
              <a:off x="6202051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1"/>
            <p:cNvSpPr/>
            <p:nvPr/>
          </p:nvSpPr>
          <p:spPr>
            <a:xfrm>
              <a:off x="6527594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5" name="Google Shape;315;p11"/>
          <p:cNvGrpSpPr/>
          <p:nvPr/>
        </p:nvGrpSpPr>
        <p:grpSpPr>
          <a:xfrm>
            <a:off x="8677795" y="2763882"/>
            <a:ext cx="891613" cy="650098"/>
            <a:chOff x="4468725" y="937901"/>
            <a:chExt cx="656322" cy="478541"/>
          </a:xfrm>
        </p:grpSpPr>
        <p:sp>
          <p:nvSpPr>
            <p:cNvPr id="316" name="Google Shape;316;p11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1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1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9" name="Google Shape;319;p11"/>
          <p:cNvGrpSpPr/>
          <p:nvPr/>
        </p:nvGrpSpPr>
        <p:grpSpPr>
          <a:xfrm>
            <a:off x="10762214" y="5395122"/>
            <a:ext cx="712775" cy="873752"/>
            <a:chOff x="6197557" y="3002680"/>
            <a:chExt cx="524678" cy="643174"/>
          </a:xfrm>
        </p:grpSpPr>
        <p:sp>
          <p:nvSpPr>
            <p:cNvPr id="320" name="Google Shape;320;p11"/>
            <p:cNvSpPr/>
            <p:nvPr/>
          </p:nvSpPr>
          <p:spPr>
            <a:xfrm>
              <a:off x="6248807" y="3002680"/>
              <a:ext cx="473428" cy="502222"/>
            </a:xfrm>
            <a:custGeom>
              <a:rect b="b" l="l" r="r" t="t"/>
              <a:pathLst>
                <a:path extrusionOk="0" h="502222" w="473428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1"/>
            <p:cNvSpPr/>
            <p:nvPr/>
          </p:nvSpPr>
          <p:spPr>
            <a:xfrm>
              <a:off x="6197557" y="3002680"/>
              <a:ext cx="156338" cy="531243"/>
            </a:xfrm>
            <a:custGeom>
              <a:rect b="b" l="l" r="r" t="t"/>
              <a:pathLst>
                <a:path extrusionOk="0" h="531243" w="156338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1"/>
            <p:cNvSpPr/>
            <p:nvPr/>
          </p:nvSpPr>
          <p:spPr>
            <a:xfrm>
              <a:off x="6312322" y="3195379"/>
              <a:ext cx="409913" cy="450475"/>
            </a:xfrm>
            <a:custGeom>
              <a:rect b="b" l="l" r="r" t="t"/>
              <a:pathLst>
                <a:path extrusionOk="0" h="450475" w="409913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11"/>
          <p:cNvGrpSpPr/>
          <p:nvPr/>
        </p:nvGrpSpPr>
        <p:grpSpPr>
          <a:xfrm>
            <a:off x="9655155" y="2846855"/>
            <a:ext cx="2286686" cy="2289823"/>
            <a:chOff x="4593392" y="1441589"/>
            <a:chExt cx="1683243" cy="1685552"/>
          </a:xfrm>
        </p:grpSpPr>
        <p:sp>
          <p:nvSpPr>
            <p:cNvPr id="324" name="Google Shape;324;p11"/>
            <p:cNvSpPr/>
            <p:nvPr/>
          </p:nvSpPr>
          <p:spPr>
            <a:xfrm>
              <a:off x="4643547" y="1545109"/>
              <a:ext cx="1633088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1"/>
            <p:cNvSpPr/>
            <p:nvPr/>
          </p:nvSpPr>
          <p:spPr>
            <a:xfrm>
              <a:off x="4593392" y="1441589"/>
              <a:ext cx="1442681" cy="1453563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1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11"/>
          <p:cNvGrpSpPr/>
          <p:nvPr/>
        </p:nvGrpSpPr>
        <p:grpSpPr>
          <a:xfrm rot="-2440826">
            <a:off x="9874938" y="740537"/>
            <a:ext cx="1847135" cy="1054707"/>
            <a:chOff x="6220591" y="624724"/>
            <a:chExt cx="1359724" cy="776397"/>
          </a:xfrm>
        </p:grpSpPr>
        <p:sp>
          <p:nvSpPr>
            <p:cNvPr id="328" name="Google Shape;328;p11"/>
            <p:cNvSpPr/>
            <p:nvPr/>
          </p:nvSpPr>
          <p:spPr>
            <a:xfrm>
              <a:off x="6220591" y="624724"/>
              <a:ext cx="1359724" cy="686349"/>
            </a:xfrm>
            <a:custGeom>
              <a:rect b="b" l="l" r="r" t="t"/>
              <a:pathLst>
                <a:path extrusionOk="0" h="686349" w="1359724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1"/>
            <p:cNvSpPr/>
            <p:nvPr/>
          </p:nvSpPr>
          <p:spPr>
            <a:xfrm>
              <a:off x="6284859" y="984273"/>
              <a:ext cx="1295270" cy="416848"/>
            </a:xfrm>
            <a:custGeom>
              <a:rect b="b" l="l" r="r" t="t"/>
              <a:pathLst>
                <a:path extrusionOk="0" h="416848" w="129527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1"/>
            <p:cNvSpPr/>
            <p:nvPr/>
          </p:nvSpPr>
          <p:spPr>
            <a:xfrm>
              <a:off x="6642623" y="1101719"/>
              <a:ext cx="579706" cy="181954"/>
            </a:xfrm>
            <a:custGeom>
              <a:rect b="b" l="l" r="r" t="t"/>
              <a:pathLst>
                <a:path extrusionOk="0" h="181954" w="579706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1" name="Google Shape;331;p11"/>
          <p:cNvSpPr/>
          <p:nvPr/>
        </p:nvSpPr>
        <p:spPr>
          <a:xfrm>
            <a:off x="9618322" y="5733278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9478813" y="572709"/>
            <a:ext cx="359399" cy="359389"/>
          </a:xfrm>
          <a:custGeom>
            <a:rect b="b" l="l" r="r" t="t"/>
            <a:pathLst>
              <a:path extrusionOk="0" h="264743" w="264751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12"/>
          <p:cNvSpPr/>
          <p:nvPr/>
        </p:nvSpPr>
        <p:spPr>
          <a:xfrm flipH="1">
            <a:off x="11270114" y="232339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2"/>
          <p:cNvSpPr/>
          <p:nvPr/>
        </p:nvSpPr>
        <p:spPr>
          <a:xfrm flipH="1">
            <a:off x="9890848" y="-461213"/>
            <a:ext cx="1181365" cy="1181368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2"/>
          <p:cNvSpPr/>
          <p:nvPr/>
        </p:nvSpPr>
        <p:spPr>
          <a:xfrm flipH="1">
            <a:off x="365415" y="5863369"/>
            <a:ext cx="1730086" cy="1730091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12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339" name="Google Shape;339;p12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2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2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12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343" name="Google Shape;343;p12"/>
            <p:cNvSpPr/>
            <p:nvPr/>
          </p:nvSpPr>
          <p:spPr>
            <a:xfrm>
              <a:off x="4643547" y="1545109"/>
              <a:ext cx="1633088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2"/>
            <p:cNvSpPr/>
            <p:nvPr/>
          </p:nvSpPr>
          <p:spPr>
            <a:xfrm>
              <a:off x="4593392" y="1441589"/>
              <a:ext cx="1442681" cy="1453563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2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6" name="Google Shape;346;p12"/>
          <p:cNvSpPr/>
          <p:nvPr/>
        </p:nvSpPr>
        <p:spPr>
          <a:xfrm>
            <a:off x="323750" y="241352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12"/>
          <p:cNvSpPr txBox="1"/>
          <p:nvPr>
            <p:ph idx="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12"/>
          <p:cNvSpPr txBox="1"/>
          <p:nvPr>
            <p:ph hasCustomPrompt="1" type="title"/>
          </p:nvPr>
        </p:nvSpPr>
        <p:spPr>
          <a:xfrm>
            <a:off x="415650" y="1171723"/>
            <a:ext cx="11360700" cy="336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0"/>
              <a:buNone/>
              <a:defRPr sz="1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49" name="Google Shape;349;p12"/>
          <p:cNvSpPr txBox="1"/>
          <p:nvPr>
            <p:ph idx="1" type="body"/>
          </p:nvPr>
        </p:nvSpPr>
        <p:spPr>
          <a:xfrm>
            <a:off x="415650" y="4681867"/>
            <a:ext cx="11360700" cy="100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83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/>
          <p:nvPr/>
        </p:nvSpPr>
        <p:spPr>
          <a:xfrm flipH="1">
            <a:off x="11270114" y="232339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13"/>
          <p:cNvSpPr/>
          <p:nvPr/>
        </p:nvSpPr>
        <p:spPr>
          <a:xfrm flipH="1">
            <a:off x="9890848" y="-461213"/>
            <a:ext cx="1181365" cy="1181368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13"/>
          <p:cNvSpPr/>
          <p:nvPr/>
        </p:nvSpPr>
        <p:spPr>
          <a:xfrm>
            <a:off x="323750" y="241352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13"/>
          <p:cNvSpPr/>
          <p:nvPr/>
        </p:nvSpPr>
        <p:spPr>
          <a:xfrm flipH="1">
            <a:off x="159222" y="6172023"/>
            <a:ext cx="1090987" cy="1090990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56" name="Google Shape;356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bg>
      <p:bgPr>
        <a:solidFill>
          <a:schemeClr val="dk1"/>
        </a:solidFill>
      </p:bgPr>
    </p:bg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14"/>
          <p:cNvGrpSpPr/>
          <p:nvPr/>
        </p:nvGrpSpPr>
        <p:grpSpPr>
          <a:xfrm flipH="1">
            <a:off x="9469696" y="466344"/>
            <a:ext cx="2245811" cy="2245752"/>
            <a:chOff x="4616075" y="1332525"/>
            <a:chExt cx="1915567" cy="1881022"/>
          </a:xfrm>
        </p:grpSpPr>
        <p:sp>
          <p:nvSpPr>
            <p:cNvPr id="359" name="Google Shape;359;p14"/>
            <p:cNvSpPr/>
            <p:nvPr/>
          </p:nvSpPr>
          <p:spPr>
            <a:xfrm>
              <a:off x="4616077" y="1332525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4616077" y="1645356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4616077" y="1958183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4616077" y="2271014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4616077" y="2583841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4616077" y="2896672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4616077" y="3209499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461607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4941627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5256733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4"/>
            <p:cNvSpPr/>
            <p:nvPr/>
          </p:nvSpPr>
          <p:spPr>
            <a:xfrm>
              <a:off x="5571839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588694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6202051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4"/>
            <p:cNvSpPr/>
            <p:nvPr/>
          </p:nvSpPr>
          <p:spPr>
            <a:xfrm>
              <a:off x="6527594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3" name="Google Shape;373;p14"/>
          <p:cNvSpPr/>
          <p:nvPr/>
        </p:nvSpPr>
        <p:spPr>
          <a:xfrm flipH="1">
            <a:off x="10201870" y="-133199"/>
            <a:ext cx="1019976" cy="1019979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4" name="Google Shape;374;p14"/>
          <p:cNvGrpSpPr/>
          <p:nvPr/>
        </p:nvGrpSpPr>
        <p:grpSpPr>
          <a:xfrm flipH="1">
            <a:off x="10944659" y="1179415"/>
            <a:ext cx="770785" cy="561999"/>
            <a:chOff x="4468725" y="937901"/>
            <a:chExt cx="656322" cy="478541"/>
          </a:xfrm>
        </p:grpSpPr>
        <p:sp>
          <p:nvSpPr>
            <p:cNvPr id="375" name="Google Shape;375;p14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8" name="Google Shape;378;p14"/>
          <p:cNvGrpSpPr/>
          <p:nvPr/>
        </p:nvGrpSpPr>
        <p:grpSpPr>
          <a:xfrm>
            <a:off x="8530951" y="470669"/>
            <a:ext cx="1976801" cy="1979513"/>
            <a:chOff x="8530951" y="470669"/>
            <a:chExt cx="1976801" cy="1979513"/>
          </a:xfrm>
        </p:grpSpPr>
        <p:sp>
          <p:nvSpPr>
            <p:cNvPr id="379" name="Google Shape;379;p14"/>
            <p:cNvSpPr/>
            <p:nvPr/>
          </p:nvSpPr>
          <p:spPr>
            <a:xfrm flipH="1">
              <a:off x="8530951" y="592244"/>
              <a:ext cx="1917899" cy="1857938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4"/>
            <p:cNvSpPr/>
            <p:nvPr/>
          </p:nvSpPr>
          <p:spPr>
            <a:xfrm flipH="1">
              <a:off x="9275512" y="924442"/>
              <a:ext cx="770923" cy="796295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4"/>
            <p:cNvSpPr/>
            <p:nvPr/>
          </p:nvSpPr>
          <p:spPr>
            <a:xfrm flipH="1">
              <a:off x="8813467" y="470669"/>
              <a:ext cx="1694285" cy="1707064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2" name="Google Shape;382;p14"/>
          <p:cNvSpPr/>
          <p:nvPr/>
        </p:nvSpPr>
        <p:spPr>
          <a:xfrm flipH="1">
            <a:off x="9900616" y="4564864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4"/>
          <p:cNvSpPr/>
          <p:nvPr/>
        </p:nvSpPr>
        <p:spPr>
          <a:xfrm flipH="1">
            <a:off x="10104690" y="6053869"/>
            <a:ext cx="1730086" cy="1730091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4" name="Google Shape;384;p14"/>
          <p:cNvGrpSpPr/>
          <p:nvPr/>
        </p:nvGrpSpPr>
        <p:grpSpPr>
          <a:xfrm rot="-868522">
            <a:off x="9757601" y="2760294"/>
            <a:ext cx="1908525" cy="1591316"/>
            <a:chOff x="3790450" y="2922745"/>
            <a:chExt cx="1228275" cy="1024111"/>
          </a:xfrm>
        </p:grpSpPr>
        <p:sp>
          <p:nvSpPr>
            <p:cNvPr id="385" name="Google Shape;385;p14"/>
            <p:cNvSpPr/>
            <p:nvPr/>
          </p:nvSpPr>
          <p:spPr>
            <a:xfrm>
              <a:off x="3790450" y="2942602"/>
              <a:ext cx="1220561" cy="1004254"/>
            </a:xfrm>
            <a:custGeom>
              <a:rect b="b" l="l" r="r" t="t"/>
              <a:pathLst>
                <a:path extrusionOk="0" h="1004254" w="1220561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4"/>
            <p:cNvSpPr/>
            <p:nvPr/>
          </p:nvSpPr>
          <p:spPr>
            <a:xfrm>
              <a:off x="3985489" y="2922745"/>
              <a:ext cx="1033236" cy="743083"/>
            </a:xfrm>
            <a:custGeom>
              <a:rect b="b" l="l" r="r" t="t"/>
              <a:pathLst>
                <a:path extrusionOk="0" h="743083" w="1033236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4"/>
            <p:cNvSpPr/>
            <p:nvPr/>
          </p:nvSpPr>
          <p:spPr>
            <a:xfrm>
              <a:off x="4272537" y="3126827"/>
              <a:ext cx="459128" cy="334918"/>
            </a:xfrm>
            <a:custGeom>
              <a:rect b="b" l="l" r="r" t="t"/>
              <a:pathLst>
                <a:path extrusionOk="0" h="334918" w="459128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8" name="Google Shape;388;p14"/>
          <p:cNvSpPr/>
          <p:nvPr/>
        </p:nvSpPr>
        <p:spPr>
          <a:xfrm flipH="1">
            <a:off x="10755917" y="4564885"/>
            <a:ext cx="1148278" cy="1148278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4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90" name="Google Shape;390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image with Caption">
  <p:cSld name="CAPTION_ONL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5"/>
          <p:cNvSpPr/>
          <p:nvPr>
            <p:ph idx="2" type="pic"/>
          </p:nvPr>
        </p:nvSpPr>
        <p:spPr>
          <a:xfrm>
            <a:off x="1875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15"/>
          <p:cNvSpPr txBox="1"/>
          <p:nvPr>
            <p:ph idx="1" type="body"/>
          </p:nvPr>
        </p:nvSpPr>
        <p:spPr>
          <a:xfrm>
            <a:off x="415600" y="4991107"/>
            <a:ext cx="79983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4900">
                <a:solidFill>
                  <a:schemeClr val="accent2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</a:lstStyle>
          <a:p/>
        </p:txBody>
      </p:sp>
      <p:sp>
        <p:nvSpPr>
          <p:cNvPr id="394" name="Google Shape;394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/>
          <p:nvPr>
            <p:ph type="title"/>
          </p:nvPr>
        </p:nvSpPr>
        <p:spPr>
          <a:xfrm>
            <a:off x="659700" y="603600"/>
            <a:ext cx="108726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397" name="Google Shape;397;p16"/>
          <p:cNvSpPr txBox="1"/>
          <p:nvPr>
            <p:ph idx="1" type="body"/>
          </p:nvPr>
        </p:nvSpPr>
        <p:spPr>
          <a:xfrm>
            <a:off x="659650" y="3826963"/>
            <a:ext cx="33150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000"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98" name="Google Shape;398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16"/>
          <p:cNvSpPr txBox="1"/>
          <p:nvPr>
            <p:ph idx="2" type="subTitle"/>
          </p:nvPr>
        </p:nvSpPr>
        <p:spPr>
          <a:xfrm>
            <a:off x="659663" y="3193600"/>
            <a:ext cx="3315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16"/>
          <p:cNvSpPr txBox="1"/>
          <p:nvPr>
            <p:ph idx="3" type="body"/>
          </p:nvPr>
        </p:nvSpPr>
        <p:spPr>
          <a:xfrm>
            <a:off x="4438488" y="3826975"/>
            <a:ext cx="33150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000"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1" name="Google Shape;401;p16"/>
          <p:cNvSpPr txBox="1"/>
          <p:nvPr>
            <p:ph idx="4" type="subTitle"/>
          </p:nvPr>
        </p:nvSpPr>
        <p:spPr>
          <a:xfrm>
            <a:off x="4438500" y="3193605"/>
            <a:ext cx="3315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2" name="Google Shape;402;p16"/>
          <p:cNvSpPr txBox="1"/>
          <p:nvPr>
            <p:ph idx="5" type="body"/>
          </p:nvPr>
        </p:nvSpPr>
        <p:spPr>
          <a:xfrm>
            <a:off x="8217327" y="3826963"/>
            <a:ext cx="3315000" cy="24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2000"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03" name="Google Shape;403;p16"/>
          <p:cNvSpPr txBox="1"/>
          <p:nvPr>
            <p:ph idx="6" type="subTitle"/>
          </p:nvPr>
        </p:nvSpPr>
        <p:spPr>
          <a:xfrm>
            <a:off x="8217338" y="3193600"/>
            <a:ext cx="3315000" cy="6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4" name="Google Shape;404;p16"/>
          <p:cNvSpPr/>
          <p:nvPr/>
        </p:nvSpPr>
        <p:spPr>
          <a:xfrm flipH="1">
            <a:off x="11270114" y="232339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6"/>
          <p:cNvSpPr/>
          <p:nvPr/>
        </p:nvSpPr>
        <p:spPr>
          <a:xfrm flipH="1">
            <a:off x="9890848" y="-461213"/>
            <a:ext cx="1181365" cy="1181368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6"/>
          <p:cNvSpPr/>
          <p:nvPr/>
        </p:nvSpPr>
        <p:spPr>
          <a:xfrm>
            <a:off x="323750" y="241352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6"/>
          <p:cNvSpPr/>
          <p:nvPr/>
        </p:nvSpPr>
        <p:spPr>
          <a:xfrm flipH="1">
            <a:off x="159222" y="6172023"/>
            <a:ext cx="1090987" cy="1090990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AND_TWO_COLUMNS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7"/>
          <p:cNvSpPr txBox="1"/>
          <p:nvPr>
            <p:ph type="title"/>
          </p:nvPr>
        </p:nvSpPr>
        <p:spPr>
          <a:xfrm>
            <a:off x="1160550" y="1060800"/>
            <a:ext cx="10264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410" name="Google Shape;410;p17"/>
          <p:cNvSpPr txBox="1"/>
          <p:nvPr>
            <p:ph idx="1" type="body"/>
          </p:nvPr>
        </p:nvSpPr>
        <p:spPr>
          <a:xfrm>
            <a:off x="1160550" y="4961940"/>
            <a:ext cx="27231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1" name="Google Shape;411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2" name="Google Shape;412;p17"/>
          <p:cNvSpPr txBox="1"/>
          <p:nvPr>
            <p:ph idx="2" type="subTitle"/>
          </p:nvPr>
        </p:nvSpPr>
        <p:spPr>
          <a:xfrm>
            <a:off x="1160550" y="2979925"/>
            <a:ext cx="1417500" cy="1305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3" name="Google Shape;413;p17"/>
          <p:cNvSpPr txBox="1"/>
          <p:nvPr>
            <p:ph idx="3" type="body"/>
          </p:nvPr>
        </p:nvSpPr>
        <p:spPr>
          <a:xfrm>
            <a:off x="4455010" y="4961939"/>
            <a:ext cx="27231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4" name="Google Shape;414;p17"/>
          <p:cNvSpPr txBox="1"/>
          <p:nvPr>
            <p:ph idx="4" type="subTitle"/>
          </p:nvPr>
        </p:nvSpPr>
        <p:spPr>
          <a:xfrm>
            <a:off x="4455006" y="2979935"/>
            <a:ext cx="1417500" cy="1305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5" name="Google Shape;415;p17"/>
          <p:cNvSpPr txBox="1"/>
          <p:nvPr>
            <p:ph idx="5" type="body"/>
          </p:nvPr>
        </p:nvSpPr>
        <p:spPr>
          <a:xfrm>
            <a:off x="7749486" y="4961955"/>
            <a:ext cx="2723100" cy="8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16" name="Google Shape;416;p17"/>
          <p:cNvSpPr txBox="1"/>
          <p:nvPr>
            <p:ph idx="6" type="subTitle"/>
          </p:nvPr>
        </p:nvSpPr>
        <p:spPr>
          <a:xfrm>
            <a:off x="7749462" y="2979925"/>
            <a:ext cx="1417500" cy="13053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7" name="Google Shape;417;p17"/>
          <p:cNvSpPr txBox="1"/>
          <p:nvPr>
            <p:ph idx="7" type="subTitle"/>
          </p:nvPr>
        </p:nvSpPr>
        <p:spPr>
          <a:xfrm>
            <a:off x="1160550" y="4507450"/>
            <a:ext cx="27231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8" name="Google Shape;418;p17"/>
          <p:cNvSpPr txBox="1"/>
          <p:nvPr>
            <p:ph idx="8" type="subTitle"/>
          </p:nvPr>
        </p:nvSpPr>
        <p:spPr>
          <a:xfrm>
            <a:off x="4454989" y="4507438"/>
            <a:ext cx="27231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19" name="Google Shape;419;p17"/>
          <p:cNvSpPr txBox="1"/>
          <p:nvPr>
            <p:ph idx="9" type="subTitle"/>
          </p:nvPr>
        </p:nvSpPr>
        <p:spPr>
          <a:xfrm>
            <a:off x="7749461" y="4507450"/>
            <a:ext cx="27231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4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420" name="Google Shape;420;p17"/>
          <p:cNvGrpSpPr/>
          <p:nvPr/>
        </p:nvGrpSpPr>
        <p:grpSpPr>
          <a:xfrm flipH="1">
            <a:off x="10087469" y="288279"/>
            <a:ext cx="1864422" cy="1864281"/>
            <a:chOff x="4616075" y="1332525"/>
            <a:chExt cx="1915567" cy="1881022"/>
          </a:xfrm>
        </p:grpSpPr>
        <p:sp>
          <p:nvSpPr>
            <p:cNvPr id="421" name="Google Shape;421;p17"/>
            <p:cNvSpPr/>
            <p:nvPr/>
          </p:nvSpPr>
          <p:spPr>
            <a:xfrm>
              <a:off x="4616077" y="1332525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16077" y="1645356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16077" y="1958183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16077" y="2271014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16077" y="2583841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16077" y="2896672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16077" y="3209499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1607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941627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17"/>
            <p:cNvSpPr/>
            <p:nvPr/>
          </p:nvSpPr>
          <p:spPr>
            <a:xfrm>
              <a:off x="5256733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7"/>
            <p:cNvSpPr/>
            <p:nvPr/>
          </p:nvSpPr>
          <p:spPr>
            <a:xfrm>
              <a:off x="5571839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17"/>
            <p:cNvSpPr/>
            <p:nvPr/>
          </p:nvSpPr>
          <p:spPr>
            <a:xfrm>
              <a:off x="588694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7"/>
            <p:cNvSpPr/>
            <p:nvPr/>
          </p:nvSpPr>
          <p:spPr>
            <a:xfrm>
              <a:off x="6202051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7"/>
            <p:cNvSpPr/>
            <p:nvPr/>
          </p:nvSpPr>
          <p:spPr>
            <a:xfrm>
              <a:off x="6527594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5" name="Google Shape;435;p17"/>
          <p:cNvSpPr/>
          <p:nvPr/>
        </p:nvSpPr>
        <p:spPr>
          <a:xfrm flipH="1">
            <a:off x="10696509" y="-209400"/>
            <a:ext cx="845676" cy="845679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6" name="Google Shape;436;p17"/>
          <p:cNvGrpSpPr/>
          <p:nvPr/>
        </p:nvGrpSpPr>
        <p:grpSpPr>
          <a:xfrm flipH="1">
            <a:off x="11312263" y="880242"/>
            <a:ext cx="639848" cy="466530"/>
            <a:chOff x="4468725" y="937901"/>
            <a:chExt cx="656322" cy="478541"/>
          </a:xfrm>
        </p:grpSpPr>
        <p:sp>
          <p:nvSpPr>
            <p:cNvPr id="437" name="Google Shape;437;p17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0" name="Google Shape;440;p17"/>
          <p:cNvGrpSpPr/>
          <p:nvPr/>
        </p:nvGrpSpPr>
        <p:grpSpPr>
          <a:xfrm flipH="1">
            <a:off x="9308548" y="291850"/>
            <a:ext cx="1640994" cy="1643245"/>
            <a:chOff x="4593392" y="1441589"/>
            <a:chExt cx="1683243" cy="1685552"/>
          </a:xfrm>
        </p:grpSpPr>
        <p:sp>
          <p:nvSpPr>
            <p:cNvPr id="441" name="Google Shape;441;p17"/>
            <p:cNvSpPr/>
            <p:nvPr/>
          </p:nvSpPr>
          <p:spPr>
            <a:xfrm>
              <a:off x="4643547" y="1545109"/>
              <a:ext cx="1633088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4593392" y="1441589"/>
              <a:ext cx="1442681" cy="1453563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4" name="Google Shape;444;p17"/>
          <p:cNvSpPr/>
          <p:nvPr/>
        </p:nvSpPr>
        <p:spPr>
          <a:xfrm flipH="1">
            <a:off x="8919775" y="1257296"/>
            <a:ext cx="504259" cy="504259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7"/>
          <p:cNvSpPr/>
          <p:nvPr/>
        </p:nvSpPr>
        <p:spPr>
          <a:xfrm flipH="1">
            <a:off x="11013159" y="6038673"/>
            <a:ext cx="1090987" cy="1090990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ubtitle and text">
  <p:cSld name="CUSTOM_2">
    <p:bg>
      <p:bgPr>
        <a:solidFill>
          <a:schemeClr val="dk1"/>
        </a:solidFill>
      </p:bgPr>
    </p:bg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18"/>
          <p:cNvSpPr txBox="1"/>
          <p:nvPr>
            <p:ph type="title"/>
          </p:nvPr>
        </p:nvSpPr>
        <p:spPr>
          <a:xfrm>
            <a:off x="5267250" y="1818150"/>
            <a:ext cx="61437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7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8" name="Google Shape;448;p18"/>
          <p:cNvSpPr txBox="1"/>
          <p:nvPr>
            <p:ph idx="1" type="subTitle"/>
          </p:nvPr>
        </p:nvSpPr>
        <p:spPr>
          <a:xfrm>
            <a:off x="5267248" y="3228122"/>
            <a:ext cx="6143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b="1" sz="3000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 sz="28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449" name="Google Shape;449;p18"/>
          <p:cNvSpPr txBox="1"/>
          <p:nvPr>
            <p:ph idx="2" type="body"/>
          </p:nvPr>
        </p:nvSpPr>
        <p:spPr>
          <a:xfrm>
            <a:off x="5267260" y="3742051"/>
            <a:ext cx="61437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83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●"/>
              <a:defRPr>
                <a:solidFill>
                  <a:schemeClr val="lt1"/>
                </a:solidFill>
              </a:defRPr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○"/>
              <a:defRPr>
                <a:solidFill>
                  <a:schemeClr val="lt1"/>
                </a:solidFill>
              </a:defRPr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450" name="Google Shape;450;p18"/>
          <p:cNvGrpSpPr/>
          <p:nvPr/>
        </p:nvGrpSpPr>
        <p:grpSpPr>
          <a:xfrm flipH="1">
            <a:off x="1367518" y="1780818"/>
            <a:ext cx="2597892" cy="2597879"/>
            <a:chOff x="4616075" y="1332525"/>
            <a:chExt cx="1915567" cy="1881022"/>
          </a:xfrm>
        </p:grpSpPr>
        <p:sp>
          <p:nvSpPr>
            <p:cNvPr id="451" name="Google Shape;451;p18"/>
            <p:cNvSpPr/>
            <p:nvPr/>
          </p:nvSpPr>
          <p:spPr>
            <a:xfrm>
              <a:off x="4616077" y="1332525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4616077" y="1645356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>
              <a:off x="4616077" y="1958183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4616077" y="2271014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>
              <a:off x="4616077" y="2583841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4616077" y="2896672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>
              <a:off x="4616077" y="3209499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461607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>
              <a:off x="4941627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5256733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5571839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>
              <a:off x="588694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6202051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>
              <a:off x="6527594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5" name="Google Shape;465;p18"/>
          <p:cNvGrpSpPr/>
          <p:nvPr/>
        </p:nvGrpSpPr>
        <p:grpSpPr>
          <a:xfrm flipH="1">
            <a:off x="3287382" y="1305991"/>
            <a:ext cx="891613" cy="650098"/>
            <a:chOff x="4468725" y="937901"/>
            <a:chExt cx="656322" cy="478541"/>
          </a:xfrm>
        </p:grpSpPr>
        <p:sp>
          <p:nvSpPr>
            <p:cNvPr id="466" name="Google Shape;466;p18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9" name="Google Shape;469;p18"/>
          <p:cNvGrpSpPr/>
          <p:nvPr/>
        </p:nvGrpSpPr>
        <p:grpSpPr>
          <a:xfrm flipH="1">
            <a:off x="492602" y="3433043"/>
            <a:ext cx="712775" cy="873752"/>
            <a:chOff x="6197557" y="3002680"/>
            <a:chExt cx="524678" cy="643174"/>
          </a:xfrm>
        </p:grpSpPr>
        <p:sp>
          <p:nvSpPr>
            <p:cNvPr id="470" name="Google Shape;470;p18"/>
            <p:cNvSpPr/>
            <p:nvPr/>
          </p:nvSpPr>
          <p:spPr>
            <a:xfrm>
              <a:off x="6248807" y="3002680"/>
              <a:ext cx="473428" cy="502222"/>
            </a:xfrm>
            <a:custGeom>
              <a:rect b="b" l="l" r="r" t="t"/>
              <a:pathLst>
                <a:path extrusionOk="0" h="502222" w="473428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6197557" y="3002680"/>
              <a:ext cx="156338" cy="531243"/>
            </a:xfrm>
            <a:custGeom>
              <a:rect b="b" l="l" r="r" t="t"/>
              <a:pathLst>
                <a:path extrusionOk="0" h="531243" w="156338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>
              <a:off x="6312322" y="3195379"/>
              <a:ext cx="409913" cy="450475"/>
            </a:xfrm>
            <a:custGeom>
              <a:rect b="b" l="l" r="r" t="t"/>
              <a:pathLst>
                <a:path extrusionOk="0" h="450475" w="409913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3" name="Google Shape;473;p18"/>
          <p:cNvSpPr/>
          <p:nvPr/>
        </p:nvSpPr>
        <p:spPr>
          <a:xfrm flipH="1">
            <a:off x="10124948" y="-949152"/>
            <a:ext cx="2905255" cy="2905253"/>
          </a:xfrm>
          <a:custGeom>
            <a:rect b="b" l="l" r="r" t="t"/>
            <a:pathLst>
              <a:path extrusionOk="0" h="2192644" w="2192645">
                <a:moveTo>
                  <a:pt x="0" y="1096323"/>
                </a:moveTo>
                <a:cubicBezTo>
                  <a:pt x="0" y="490841"/>
                  <a:pt x="490840" y="0"/>
                  <a:pt x="1096324" y="0"/>
                </a:cubicBezTo>
                <a:cubicBezTo>
                  <a:pt x="1701806" y="0"/>
                  <a:pt x="2192646" y="490841"/>
                  <a:pt x="2192646" y="1096323"/>
                </a:cubicBezTo>
                <a:cubicBezTo>
                  <a:pt x="2192646" y="1701805"/>
                  <a:pt x="1701806" y="2192645"/>
                  <a:pt x="1096324" y="2192645"/>
                </a:cubicBezTo>
                <a:cubicBezTo>
                  <a:pt x="490840" y="2192645"/>
                  <a:pt x="0" y="1701805"/>
                  <a:pt x="0" y="109632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74" name="Google Shape;474;p18"/>
          <p:cNvGrpSpPr/>
          <p:nvPr/>
        </p:nvGrpSpPr>
        <p:grpSpPr>
          <a:xfrm flipH="1">
            <a:off x="1526787" y="2016975"/>
            <a:ext cx="2283267" cy="2289816"/>
            <a:chOff x="4593397" y="1441597"/>
            <a:chExt cx="1680726" cy="1685547"/>
          </a:xfrm>
        </p:grpSpPr>
        <p:sp>
          <p:nvSpPr>
            <p:cNvPr id="475" name="Google Shape;475;p18"/>
            <p:cNvSpPr/>
            <p:nvPr/>
          </p:nvSpPr>
          <p:spPr>
            <a:xfrm>
              <a:off x="4636901" y="1545112"/>
              <a:ext cx="1637222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>
              <a:off x="4593397" y="1441597"/>
              <a:ext cx="1442681" cy="1464465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8" name="Google Shape;478;p18"/>
          <p:cNvGrpSpPr/>
          <p:nvPr/>
        </p:nvGrpSpPr>
        <p:grpSpPr>
          <a:xfrm flipH="1">
            <a:off x="2510395" y="4845101"/>
            <a:ext cx="1668612" cy="1391255"/>
            <a:chOff x="3790450" y="2922745"/>
            <a:chExt cx="1228275" cy="1024111"/>
          </a:xfrm>
        </p:grpSpPr>
        <p:sp>
          <p:nvSpPr>
            <p:cNvPr id="479" name="Google Shape;479;p18"/>
            <p:cNvSpPr/>
            <p:nvPr/>
          </p:nvSpPr>
          <p:spPr>
            <a:xfrm>
              <a:off x="3790450" y="2942602"/>
              <a:ext cx="1220561" cy="1004254"/>
            </a:xfrm>
            <a:custGeom>
              <a:rect b="b" l="l" r="r" t="t"/>
              <a:pathLst>
                <a:path extrusionOk="0" h="1004254" w="1220561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3985489" y="2922745"/>
              <a:ext cx="1033236" cy="743083"/>
            </a:xfrm>
            <a:custGeom>
              <a:rect b="b" l="l" r="r" t="t"/>
              <a:pathLst>
                <a:path extrusionOk="0" h="743083" w="1033236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4272537" y="3126827"/>
              <a:ext cx="459128" cy="334918"/>
            </a:xfrm>
            <a:custGeom>
              <a:rect b="b" l="l" r="r" t="t"/>
              <a:pathLst>
                <a:path extrusionOk="0" h="334918" w="459128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2" name="Google Shape;482;p18"/>
          <p:cNvGrpSpPr/>
          <p:nvPr/>
        </p:nvGrpSpPr>
        <p:grpSpPr>
          <a:xfrm flipH="1">
            <a:off x="34725" y="251265"/>
            <a:ext cx="1847185" cy="1054735"/>
            <a:chOff x="6220591" y="624724"/>
            <a:chExt cx="1359724" cy="776397"/>
          </a:xfrm>
        </p:grpSpPr>
        <p:sp>
          <p:nvSpPr>
            <p:cNvPr id="483" name="Google Shape;483;p18"/>
            <p:cNvSpPr/>
            <p:nvPr/>
          </p:nvSpPr>
          <p:spPr>
            <a:xfrm>
              <a:off x="6220591" y="624724"/>
              <a:ext cx="1359724" cy="686349"/>
            </a:xfrm>
            <a:custGeom>
              <a:rect b="b" l="l" r="r" t="t"/>
              <a:pathLst>
                <a:path extrusionOk="0" h="686349" w="1359724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>
              <a:off x="6284859" y="984273"/>
              <a:ext cx="1295270" cy="416848"/>
            </a:xfrm>
            <a:custGeom>
              <a:rect b="b" l="l" r="r" t="t"/>
              <a:pathLst>
                <a:path extrusionOk="0" h="416848" w="129527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6642623" y="1101719"/>
              <a:ext cx="579706" cy="181954"/>
            </a:xfrm>
            <a:custGeom>
              <a:rect b="b" l="l" r="r" t="t"/>
              <a:pathLst>
                <a:path extrusionOk="0" h="181954" w="579706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6" name="Google Shape;486;p18"/>
          <p:cNvSpPr/>
          <p:nvPr/>
        </p:nvSpPr>
        <p:spPr>
          <a:xfrm flipH="1">
            <a:off x="4383378" y="2547555"/>
            <a:ext cx="359399" cy="359389"/>
          </a:xfrm>
          <a:custGeom>
            <a:rect b="b" l="l" r="r" t="t"/>
            <a:pathLst>
              <a:path extrusionOk="0" h="264743" w="264751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18"/>
          <p:cNvSpPr/>
          <p:nvPr/>
        </p:nvSpPr>
        <p:spPr>
          <a:xfrm flipH="1">
            <a:off x="11091434" y="859395"/>
            <a:ext cx="417626" cy="417632"/>
          </a:xfrm>
          <a:custGeom>
            <a:rect b="b" l="l" r="r" t="t"/>
            <a:pathLst>
              <a:path extrusionOk="0" h="264743" w="264739">
                <a:moveTo>
                  <a:pt x="0" y="132163"/>
                </a:moveTo>
                <a:lnTo>
                  <a:pt x="132580" y="0"/>
                </a:lnTo>
                <a:lnTo>
                  <a:pt x="264739" y="132580"/>
                </a:lnTo>
                <a:lnTo>
                  <a:pt x="132163" y="264743"/>
                </a:lnTo>
                <a:lnTo>
                  <a:pt x="0" y="132163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8"/>
          <p:cNvSpPr/>
          <p:nvPr/>
        </p:nvSpPr>
        <p:spPr>
          <a:xfrm flipH="1">
            <a:off x="1589996" y="335161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9" name="Google Shape;489;p18"/>
          <p:cNvGrpSpPr/>
          <p:nvPr/>
        </p:nvGrpSpPr>
        <p:grpSpPr>
          <a:xfrm flipH="1" rot="-3039638">
            <a:off x="544803" y="5077234"/>
            <a:ext cx="1382219" cy="789242"/>
            <a:chOff x="6220591" y="624724"/>
            <a:chExt cx="1359724" cy="776397"/>
          </a:xfrm>
        </p:grpSpPr>
        <p:sp>
          <p:nvSpPr>
            <p:cNvPr id="490" name="Google Shape;490;p18"/>
            <p:cNvSpPr/>
            <p:nvPr/>
          </p:nvSpPr>
          <p:spPr>
            <a:xfrm>
              <a:off x="6220591" y="624724"/>
              <a:ext cx="1359724" cy="686349"/>
            </a:xfrm>
            <a:custGeom>
              <a:rect b="b" l="l" r="r" t="t"/>
              <a:pathLst>
                <a:path extrusionOk="0" h="686349" w="1359724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6284859" y="984273"/>
              <a:ext cx="1295270" cy="416848"/>
            </a:xfrm>
            <a:custGeom>
              <a:rect b="b" l="l" r="r" t="t"/>
              <a:pathLst>
                <a:path extrusionOk="0" h="416848" w="129527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6642623" y="1101719"/>
              <a:ext cx="579706" cy="181954"/>
            </a:xfrm>
            <a:custGeom>
              <a:rect b="b" l="l" r="r" t="t"/>
              <a:pathLst>
                <a:path extrusionOk="0" h="181954" w="579706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3" name="Google Shape;493;p18"/>
          <p:cNvSpPr/>
          <p:nvPr/>
        </p:nvSpPr>
        <p:spPr>
          <a:xfrm flipH="1">
            <a:off x="1592071" y="5808861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18"/>
          <p:cNvSpPr/>
          <p:nvPr/>
        </p:nvSpPr>
        <p:spPr>
          <a:xfrm flipH="1">
            <a:off x="494528" y="6236355"/>
            <a:ext cx="359399" cy="359389"/>
          </a:xfrm>
          <a:custGeom>
            <a:rect b="b" l="l" r="r" t="t"/>
            <a:pathLst>
              <a:path extrusionOk="0" h="264743" w="264751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 SlidesMania - Do not remove">
  <p:cSld name="BLANK_1"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97" name="Google Shape;497;p1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98" name="Google Shape;498;p1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19"/>
            <p:cNvSpPr txBox="1"/>
            <p:nvPr/>
          </p:nvSpPr>
          <p:spPr>
            <a:xfrm>
              <a:off x="463500" y="2858044"/>
              <a:ext cx="8956500" cy="383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b="0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b="1" i="0" lang="en" sz="36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t/>
              </a:r>
              <a:endParaRPr b="1" i="0" sz="36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r>
                <a:rPr b="1" i="0" lang="en" sz="30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b="1" i="0" sz="3000" u="none" cap="none" strike="noStrike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700"/>
                <a:buFont typeface="Arial"/>
                <a:buNone/>
              </a:pP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b="0" i="0" lang="en" sz="2700" u="sng" cap="none" strike="noStrike">
                  <a:solidFill>
                    <a:schemeClr val="hlink"/>
                  </a:solidFill>
                  <a:latin typeface="Poppins"/>
                  <a:ea typeface="Poppins"/>
                  <a:cs typeface="Poppins"/>
                  <a:sym typeface="Poppins"/>
                  <a:hlinkClick r:id="rId2"/>
                </a:rPr>
                <a:t>FAQ</a:t>
              </a:r>
              <a:r>
                <a:rPr b="1" i="0" lang="en" sz="4400" u="none" cap="none" strike="noStrike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b="0" i="0" lang="en" sz="27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b="0" i="0" sz="27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b="0" i="0" sz="2000" u="none" cap="none" strike="noStrike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500" name="Google Shape;500;p19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cap="flat" cmpd="sng" w="38100">
              <a:solidFill>
                <a:srgbClr val="FFCB25"/>
              </a:solidFill>
              <a:prstDash val="solid"/>
              <a:round/>
              <a:headEnd len="sm" w="sm" type="none"/>
              <a:tailEnd len="sm" w="sm" type="none"/>
            </a:ln>
          </p:spPr>
        </p:cxnSp>
        <p:pic>
          <p:nvPicPr>
            <p:cNvPr id="501" name="Google Shape;501;p19">
              <a:hlinkClick r:id="rId3"/>
            </p:cNvPr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2" name="Google Shape;502;p19">
              <a:hlinkClick r:id="rId5"/>
            </p:cNvPr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3" name="Google Shape;503;p19">
              <a:hlinkClick r:id="rId7"/>
            </p:cNvPr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4" name="Google Shape;504;p19">
              <a:hlinkClick r:id="rId9"/>
            </p:cNvPr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5" name="Google Shape;505;p19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b="1" i="0" sz="2400" u="none" cap="none" strike="noStrike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506" name="Google Shape;506;p19"/>
          <p:cNvPicPr preferRelativeResize="0"/>
          <p:nvPr/>
        </p:nvPicPr>
        <p:blipFill rotWithShape="1">
          <a:blip r:embed="rId11">
            <a:alphaModFix/>
          </a:blip>
          <a:srcRect b="20905" l="0" r="0" t="1625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/>
          <p:nvPr/>
        </p:nvSpPr>
        <p:spPr>
          <a:xfrm>
            <a:off x="6745299" y="4866384"/>
            <a:ext cx="1991617" cy="1991628"/>
          </a:xfrm>
          <a:custGeom>
            <a:rect b="b" l="l" r="r" t="t"/>
            <a:pathLst>
              <a:path extrusionOk="0" h="1467129" w="1467121">
                <a:moveTo>
                  <a:pt x="0" y="733569"/>
                </a:moveTo>
                <a:cubicBezTo>
                  <a:pt x="0" y="328433"/>
                  <a:pt x="328432" y="0"/>
                  <a:pt x="733569" y="0"/>
                </a:cubicBezTo>
                <a:cubicBezTo>
                  <a:pt x="1138697" y="0"/>
                  <a:pt x="1467121" y="328433"/>
                  <a:pt x="1467121" y="733569"/>
                </a:cubicBezTo>
                <a:cubicBezTo>
                  <a:pt x="1467121" y="1138709"/>
                  <a:pt x="1138697" y="1467129"/>
                  <a:pt x="733569" y="1467129"/>
                </a:cubicBezTo>
                <a:cubicBezTo>
                  <a:pt x="328432" y="1467129"/>
                  <a:pt x="0" y="1138709"/>
                  <a:pt x="0" y="73356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3"/>
          <p:cNvSpPr/>
          <p:nvPr/>
        </p:nvSpPr>
        <p:spPr>
          <a:xfrm>
            <a:off x="9241061" y="296553"/>
            <a:ext cx="2323996" cy="2324003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" name="Google Shape;66;p3"/>
          <p:cNvGrpSpPr/>
          <p:nvPr/>
        </p:nvGrpSpPr>
        <p:grpSpPr>
          <a:xfrm>
            <a:off x="7649791" y="1972199"/>
            <a:ext cx="3443233" cy="3443211"/>
            <a:chOff x="4616075" y="1332525"/>
            <a:chExt cx="1915567" cy="1881022"/>
          </a:xfrm>
        </p:grpSpPr>
        <p:sp>
          <p:nvSpPr>
            <p:cNvPr id="67" name="Google Shape;67;p3"/>
            <p:cNvSpPr/>
            <p:nvPr/>
          </p:nvSpPr>
          <p:spPr>
            <a:xfrm>
              <a:off x="4616077" y="1332525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4616077" y="1645356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4616077" y="1958183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4616077" y="2271014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4616077" y="2583841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4616077" y="2896672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616077" y="3209499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61607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4941627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5256733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5571839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88694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202051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6527594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1" name="Google Shape;81;p3"/>
          <p:cNvGrpSpPr/>
          <p:nvPr/>
        </p:nvGrpSpPr>
        <p:grpSpPr>
          <a:xfrm>
            <a:off x="7366492" y="1342819"/>
            <a:ext cx="1181708" cy="861613"/>
            <a:chOff x="4468725" y="937901"/>
            <a:chExt cx="656322" cy="478541"/>
          </a:xfrm>
        </p:grpSpPr>
        <p:sp>
          <p:nvSpPr>
            <p:cNvPr id="82" name="Google Shape;82;p3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3"/>
          <p:cNvGrpSpPr/>
          <p:nvPr/>
        </p:nvGrpSpPr>
        <p:grpSpPr>
          <a:xfrm>
            <a:off x="11307604" y="4161927"/>
            <a:ext cx="944683" cy="1158035"/>
            <a:chOff x="6197557" y="3002680"/>
            <a:chExt cx="524678" cy="643174"/>
          </a:xfrm>
        </p:grpSpPr>
        <p:sp>
          <p:nvSpPr>
            <p:cNvPr id="86" name="Google Shape;86;p3"/>
            <p:cNvSpPr/>
            <p:nvPr/>
          </p:nvSpPr>
          <p:spPr>
            <a:xfrm>
              <a:off x="6248807" y="3002680"/>
              <a:ext cx="473428" cy="502222"/>
            </a:xfrm>
            <a:custGeom>
              <a:rect b="b" l="l" r="r" t="t"/>
              <a:pathLst>
                <a:path extrusionOk="0" h="502222" w="473428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197557" y="3002680"/>
              <a:ext cx="156338" cy="531243"/>
            </a:xfrm>
            <a:custGeom>
              <a:rect b="b" l="l" r="r" t="t"/>
              <a:pathLst>
                <a:path extrusionOk="0" h="531243" w="156338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6312322" y="3195379"/>
              <a:ext cx="409913" cy="450475"/>
            </a:xfrm>
            <a:custGeom>
              <a:rect b="b" l="l" r="r" t="t"/>
              <a:pathLst>
                <a:path extrusionOk="0" h="450475" w="409913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3"/>
          <p:cNvGrpSpPr/>
          <p:nvPr/>
        </p:nvGrpSpPr>
        <p:grpSpPr>
          <a:xfrm>
            <a:off x="10410953" y="-55071"/>
            <a:ext cx="2448183" cy="1397903"/>
            <a:chOff x="6220591" y="624724"/>
            <a:chExt cx="1359724" cy="776397"/>
          </a:xfrm>
        </p:grpSpPr>
        <p:sp>
          <p:nvSpPr>
            <p:cNvPr id="90" name="Google Shape;90;p3"/>
            <p:cNvSpPr/>
            <p:nvPr/>
          </p:nvSpPr>
          <p:spPr>
            <a:xfrm>
              <a:off x="6220591" y="624724"/>
              <a:ext cx="1359724" cy="686349"/>
            </a:xfrm>
            <a:custGeom>
              <a:rect b="b" l="l" r="r" t="t"/>
              <a:pathLst>
                <a:path extrusionOk="0" h="686349" w="1359724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284859" y="984273"/>
              <a:ext cx="1295270" cy="416848"/>
            </a:xfrm>
            <a:custGeom>
              <a:rect b="b" l="l" r="r" t="t"/>
              <a:pathLst>
                <a:path extrusionOk="0" h="416848" w="129527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642623" y="1101719"/>
              <a:ext cx="579706" cy="181954"/>
            </a:xfrm>
            <a:custGeom>
              <a:rect b="b" l="l" r="r" t="t"/>
              <a:pathLst>
                <a:path extrusionOk="0" h="181954" w="579706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3"/>
          <p:cNvSpPr/>
          <p:nvPr/>
        </p:nvSpPr>
        <p:spPr>
          <a:xfrm>
            <a:off x="9993199" y="56121"/>
            <a:ext cx="805025" cy="805025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9951335" y="5808861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>
            <p:ph type="title"/>
          </p:nvPr>
        </p:nvSpPr>
        <p:spPr>
          <a:xfrm>
            <a:off x="1128763" y="1685375"/>
            <a:ext cx="58281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3"/>
          <p:cNvSpPr txBox="1"/>
          <p:nvPr>
            <p:ph idx="1" type="body"/>
          </p:nvPr>
        </p:nvSpPr>
        <p:spPr>
          <a:xfrm>
            <a:off x="1128763" y="2819125"/>
            <a:ext cx="5828100" cy="23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873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2pPr>
            <a:lvl3pPr indent="-3873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3pPr>
            <a:lvl4pPr indent="-3873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4pPr>
            <a:lvl5pPr indent="-3873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5pPr>
            <a:lvl6pPr indent="-3873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6pPr>
            <a:lvl7pPr indent="-3873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  <a:defRPr sz="2500"/>
            </a:lvl7pPr>
            <a:lvl8pPr indent="-3873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  <a:defRPr sz="2500"/>
            </a:lvl8pPr>
            <a:lvl9pPr indent="-3873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  <a:defRPr sz="2500"/>
            </a:lvl9pPr>
          </a:lstStyle>
          <a:p/>
        </p:txBody>
      </p:sp>
      <p:sp>
        <p:nvSpPr>
          <p:cNvPr id="97" name="Google Shape;97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3"/>
          <p:cNvSpPr/>
          <p:nvPr>
            <p:ph idx="2" type="pic"/>
          </p:nvPr>
        </p:nvSpPr>
        <p:spPr>
          <a:xfrm>
            <a:off x="7551600" y="1874000"/>
            <a:ext cx="3639600" cy="36396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3"/>
          <p:cNvSpPr/>
          <p:nvPr/>
        </p:nvSpPr>
        <p:spPr>
          <a:xfrm>
            <a:off x="-777152" y="5319949"/>
            <a:ext cx="2072230" cy="2072236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"/>
          <p:cNvSpPr/>
          <p:nvPr/>
        </p:nvSpPr>
        <p:spPr>
          <a:xfrm>
            <a:off x="323750" y="241352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1128774" y="-452200"/>
            <a:ext cx="1181365" cy="1181368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" name="Google Shape;102;p3"/>
          <p:cNvGrpSpPr/>
          <p:nvPr/>
        </p:nvGrpSpPr>
        <p:grpSpPr>
          <a:xfrm>
            <a:off x="7383002" y="4540325"/>
            <a:ext cx="2181048" cy="1818514"/>
            <a:chOff x="3790450" y="2922745"/>
            <a:chExt cx="1228275" cy="1024111"/>
          </a:xfrm>
        </p:grpSpPr>
        <p:sp>
          <p:nvSpPr>
            <p:cNvPr id="103" name="Google Shape;103;p3"/>
            <p:cNvSpPr/>
            <p:nvPr/>
          </p:nvSpPr>
          <p:spPr>
            <a:xfrm>
              <a:off x="3790450" y="2942602"/>
              <a:ext cx="1220561" cy="1004254"/>
            </a:xfrm>
            <a:custGeom>
              <a:rect b="b" l="l" r="r" t="t"/>
              <a:pathLst>
                <a:path extrusionOk="0" h="1004254" w="1220561">
                  <a:moveTo>
                    <a:pt x="207279" y="0"/>
                  </a:moveTo>
                  <a:lnTo>
                    <a:pt x="17224" y="276831"/>
                  </a:lnTo>
                  <a:lnTo>
                    <a:pt x="17600" y="277090"/>
                  </a:lnTo>
                  <a:cubicBezTo>
                    <a:pt x="14139" y="279899"/>
                    <a:pt x="10694" y="282725"/>
                    <a:pt x="8241" y="286328"/>
                  </a:cubicBezTo>
                  <a:cubicBezTo>
                    <a:pt x="-42239" y="360421"/>
                    <a:pt x="144416" y="575627"/>
                    <a:pt x="425186" y="766921"/>
                  </a:cubicBezTo>
                  <a:cubicBezTo>
                    <a:pt x="705963" y="958211"/>
                    <a:pt x="974597" y="1053168"/>
                    <a:pt x="1025077" y="979071"/>
                  </a:cubicBezTo>
                  <a:cubicBezTo>
                    <a:pt x="1025523" y="978432"/>
                    <a:pt x="1025603" y="977590"/>
                    <a:pt x="1026008" y="976934"/>
                  </a:cubicBezTo>
                  <a:lnTo>
                    <a:pt x="1027870" y="978221"/>
                  </a:lnTo>
                  <a:lnTo>
                    <a:pt x="1220561" y="700799"/>
                  </a:lnTo>
                  <a:lnTo>
                    <a:pt x="2072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3985489" y="2922745"/>
              <a:ext cx="1033236" cy="743083"/>
            </a:xfrm>
            <a:custGeom>
              <a:rect b="b" l="l" r="r" t="t"/>
              <a:pathLst>
                <a:path extrusionOk="0" h="743083" w="1033236">
                  <a:moveTo>
                    <a:pt x="8241" y="25176"/>
                  </a:moveTo>
                  <a:cubicBezTo>
                    <a:pt x="58721" y="-48921"/>
                    <a:pt x="327261" y="46085"/>
                    <a:pt x="608039" y="237379"/>
                  </a:cubicBezTo>
                  <a:cubicBezTo>
                    <a:pt x="888817" y="428669"/>
                    <a:pt x="1075476" y="643811"/>
                    <a:pt x="1024996" y="717908"/>
                  </a:cubicBezTo>
                  <a:cubicBezTo>
                    <a:pt x="974516" y="792005"/>
                    <a:pt x="706004" y="696995"/>
                    <a:pt x="425226" y="505705"/>
                  </a:cubicBezTo>
                  <a:cubicBezTo>
                    <a:pt x="144448" y="314411"/>
                    <a:pt x="-42243" y="99273"/>
                    <a:pt x="8241" y="2517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4272537" y="3126827"/>
              <a:ext cx="459128" cy="334918"/>
            </a:xfrm>
            <a:custGeom>
              <a:rect b="b" l="l" r="r" t="t"/>
              <a:pathLst>
                <a:path extrusionOk="0" h="334918" w="459128">
                  <a:moveTo>
                    <a:pt x="3699" y="10708"/>
                  </a:moveTo>
                  <a:cubicBezTo>
                    <a:pt x="26247" y="-21762"/>
                    <a:pt x="145626" y="22096"/>
                    <a:pt x="270389" y="108669"/>
                  </a:cubicBezTo>
                  <a:cubicBezTo>
                    <a:pt x="395112" y="195242"/>
                    <a:pt x="477977" y="291741"/>
                    <a:pt x="455429" y="324211"/>
                  </a:cubicBezTo>
                  <a:cubicBezTo>
                    <a:pt x="432922" y="356681"/>
                    <a:pt x="313543" y="312820"/>
                    <a:pt x="188779" y="226251"/>
                  </a:cubicBezTo>
                  <a:cubicBezTo>
                    <a:pt x="64016" y="139677"/>
                    <a:pt x="-18849" y="43174"/>
                    <a:pt x="3699" y="107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boxes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4677525" y="593375"/>
            <a:ext cx="68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09" name="Google Shape;109;p4"/>
          <p:cNvSpPr txBox="1"/>
          <p:nvPr>
            <p:ph idx="1" type="subTitle"/>
          </p:nvPr>
        </p:nvSpPr>
        <p:spPr>
          <a:xfrm>
            <a:off x="5487527" y="1719450"/>
            <a:ext cx="608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0" name="Google Shape;110;p4"/>
          <p:cNvSpPr txBox="1"/>
          <p:nvPr>
            <p:ph idx="2" type="body"/>
          </p:nvPr>
        </p:nvSpPr>
        <p:spPr>
          <a:xfrm>
            <a:off x="5487527" y="2030097"/>
            <a:ext cx="608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1" name="Google Shape;111;p4"/>
          <p:cNvSpPr txBox="1"/>
          <p:nvPr>
            <p:ph idx="3" type="subTitle"/>
          </p:nvPr>
        </p:nvSpPr>
        <p:spPr>
          <a:xfrm>
            <a:off x="5487527" y="2477085"/>
            <a:ext cx="608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2" name="Google Shape;112;p4"/>
          <p:cNvSpPr txBox="1"/>
          <p:nvPr>
            <p:ph idx="4" type="body"/>
          </p:nvPr>
        </p:nvSpPr>
        <p:spPr>
          <a:xfrm>
            <a:off x="5487527" y="2787733"/>
            <a:ext cx="608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3" name="Google Shape;113;p4"/>
          <p:cNvSpPr txBox="1"/>
          <p:nvPr>
            <p:ph idx="5" type="subTitle"/>
          </p:nvPr>
        </p:nvSpPr>
        <p:spPr>
          <a:xfrm>
            <a:off x="5487527" y="3234721"/>
            <a:ext cx="608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4"/>
          <p:cNvSpPr txBox="1"/>
          <p:nvPr>
            <p:ph idx="6" type="body"/>
          </p:nvPr>
        </p:nvSpPr>
        <p:spPr>
          <a:xfrm>
            <a:off x="5487527" y="3545368"/>
            <a:ext cx="608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5" name="Google Shape;115;p4"/>
          <p:cNvSpPr txBox="1"/>
          <p:nvPr>
            <p:ph idx="7" type="subTitle"/>
          </p:nvPr>
        </p:nvSpPr>
        <p:spPr>
          <a:xfrm>
            <a:off x="5487527" y="3992356"/>
            <a:ext cx="608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6" name="Google Shape;116;p4"/>
          <p:cNvSpPr txBox="1"/>
          <p:nvPr>
            <p:ph idx="8" type="body"/>
          </p:nvPr>
        </p:nvSpPr>
        <p:spPr>
          <a:xfrm>
            <a:off x="5487527" y="4303004"/>
            <a:ext cx="608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7" name="Google Shape;117;p4"/>
          <p:cNvSpPr txBox="1"/>
          <p:nvPr>
            <p:ph idx="9" type="subTitle"/>
          </p:nvPr>
        </p:nvSpPr>
        <p:spPr>
          <a:xfrm>
            <a:off x="5487527" y="4749992"/>
            <a:ext cx="608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8" name="Google Shape;118;p4"/>
          <p:cNvSpPr txBox="1"/>
          <p:nvPr>
            <p:ph idx="13" type="body"/>
          </p:nvPr>
        </p:nvSpPr>
        <p:spPr>
          <a:xfrm>
            <a:off x="5487527" y="5060639"/>
            <a:ext cx="608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19" name="Google Shape;119;p4"/>
          <p:cNvSpPr txBox="1"/>
          <p:nvPr>
            <p:ph idx="14" type="subTitle"/>
          </p:nvPr>
        </p:nvSpPr>
        <p:spPr>
          <a:xfrm>
            <a:off x="5487527" y="5507628"/>
            <a:ext cx="608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0" name="Google Shape;120;p4"/>
          <p:cNvSpPr txBox="1"/>
          <p:nvPr>
            <p:ph idx="15" type="body"/>
          </p:nvPr>
        </p:nvSpPr>
        <p:spPr>
          <a:xfrm>
            <a:off x="5487527" y="5818275"/>
            <a:ext cx="608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238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121" name="Google Shape;121;p4"/>
          <p:cNvSpPr/>
          <p:nvPr/>
        </p:nvSpPr>
        <p:spPr>
          <a:xfrm flipH="1">
            <a:off x="2411300" y="5481692"/>
            <a:ext cx="1110354" cy="1110357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 flipH="1">
            <a:off x="1978611" y="692712"/>
            <a:ext cx="1752680" cy="1752686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3" name="Google Shape;123;p4"/>
          <p:cNvGrpSpPr/>
          <p:nvPr/>
        </p:nvGrpSpPr>
        <p:grpSpPr>
          <a:xfrm flipH="1">
            <a:off x="644394" y="2270085"/>
            <a:ext cx="2597892" cy="2597879"/>
            <a:chOff x="4616075" y="1332525"/>
            <a:chExt cx="1915567" cy="1881022"/>
          </a:xfrm>
        </p:grpSpPr>
        <p:sp>
          <p:nvSpPr>
            <p:cNvPr id="124" name="Google Shape;124;p4"/>
            <p:cNvSpPr/>
            <p:nvPr/>
          </p:nvSpPr>
          <p:spPr>
            <a:xfrm>
              <a:off x="4616077" y="1332525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616077" y="1645356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616077" y="1958183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616077" y="2271014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616077" y="2583841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616077" y="2896672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"/>
            <p:cNvSpPr/>
            <p:nvPr/>
          </p:nvSpPr>
          <p:spPr>
            <a:xfrm>
              <a:off x="4616077" y="3209499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"/>
            <p:cNvSpPr/>
            <p:nvPr/>
          </p:nvSpPr>
          <p:spPr>
            <a:xfrm>
              <a:off x="461607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"/>
            <p:cNvSpPr/>
            <p:nvPr/>
          </p:nvSpPr>
          <p:spPr>
            <a:xfrm>
              <a:off x="4941627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"/>
            <p:cNvSpPr/>
            <p:nvPr/>
          </p:nvSpPr>
          <p:spPr>
            <a:xfrm>
              <a:off x="5256733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"/>
            <p:cNvSpPr/>
            <p:nvPr/>
          </p:nvSpPr>
          <p:spPr>
            <a:xfrm>
              <a:off x="5571839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588694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6202051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"/>
            <p:cNvSpPr/>
            <p:nvPr/>
          </p:nvSpPr>
          <p:spPr>
            <a:xfrm>
              <a:off x="6527594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8" name="Google Shape;138;p4"/>
          <p:cNvGrpSpPr/>
          <p:nvPr/>
        </p:nvGrpSpPr>
        <p:grpSpPr>
          <a:xfrm flipH="1">
            <a:off x="2709708" y="2763895"/>
            <a:ext cx="891613" cy="650098"/>
            <a:chOff x="4468725" y="937901"/>
            <a:chExt cx="656322" cy="478541"/>
          </a:xfrm>
        </p:grpSpPr>
        <p:sp>
          <p:nvSpPr>
            <p:cNvPr id="139" name="Google Shape;139;p4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2" name="Google Shape;142;p4"/>
          <p:cNvGrpSpPr/>
          <p:nvPr/>
        </p:nvGrpSpPr>
        <p:grpSpPr>
          <a:xfrm flipH="1">
            <a:off x="804128" y="5395135"/>
            <a:ext cx="712775" cy="873752"/>
            <a:chOff x="6197557" y="3002680"/>
            <a:chExt cx="524678" cy="643174"/>
          </a:xfrm>
        </p:grpSpPr>
        <p:sp>
          <p:nvSpPr>
            <p:cNvPr id="143" name="Google Shape;143;p4"/>
            <p:cNvSpPr/>
            <p:nvPr/>
          </p:nvSpPr>
          <p:spPr>
            <a:xfrm>
              <a:off x="6248807" y="3002680"/>
              <a:ext cx="473428" cy="502222"/>
            </a:xfrm>
            <a:custGeom>
              <a:rect b="b" l="l" r="r" t="t"/>
              <a:pathLst>
                <a:path extrusionOk="0" h="502222" w="473428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"/>
            <p:cNvSpPr/>
            <p:nvPr/>
          </p:nvSpPr>
          <p:spPr>
            <a:xfrm>
              <a:off x="6197557" y="3002680"/>
              <a:ext cx="156338" cy="531243"/>
            </a:xfrm>
            <a:custGeom>
              <a:rect b="b" l="l" r="r" t="t"/>
              <a:pathLst>
                <a:path extrusionOk="0" h="531243" w="156338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"/>
            <p:cNvSpPr/>
            <p:nvPr/>
          </p:nvSpPr>
          <p:spPr>
            <a:xfrm>
              <a:off x="6312322" y="3195379"/>
              <a:ext cx="409913" cy="450475"/>
            </a:xfrm>
            <a:custGeom>
              <a:rect b="b" l="l" r="r" t="t"/>
              <a:pathLst>
                <a:path extrusionOk="0" h="450475" w="409913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" name="Google Shape;146;p4"/>
          <p:cNvGrpSpPr/>
          <p:nvPr/>
        </p:nvGrpSpPr>
        <p:grpSpPr>
          <a:xfrm flipH="1">
            <a:off x="337275" y="2846868"/>
            <a:ext cx="2286686" cy="2289823"/>
            <a:chOff x="4593392" y="1441589"/>
            <a:chExt cx="1683243" cy="1685552"/>
          </a:xfrm>
        </p:grpSpPr>
        <p:sp>
          <p:nvSpPr>
            <p:cNvPr id="147" name="Google Shape;147;p4"/>
            <p:cNvSpPr/>
            <p:nvPr/>
          </p:nvSpPr>
          <p:spPr>
            <a:xfrm>
              <a:off x="4643547" y="1545109"/>
              <a:ext cx="1633088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"/>
            <p:cNvSpPr/>
            <p:nvPr/>
          </p:nvSpPr>
          <p:spPr>
            <a:xfrm>
              <a:off x="4593392" y="1441589"/>
              <a:ext cx="1442681" cy="1453563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" name="Google Shape;150;p4"/>
          <p:cNvGrpSpPr/>
          <p:nvPr/>
        </p:nvGrpSpPr>
        <p:grpSpPr>
          <a:xfrm flipH="1" rot="2440826">
            <a:off x="557043" y="740550"/>
            <a:ext cx="1847135" cy="1054707"/>
            <a:chOff x="6220591" y="624724"/>
            <a:chExt cx="1359724" cy="776397"/>
          </a:xfrm>
        </p:grpSpPr>
        <p:sp>
          <p:nvSpPr>
            <p:cNvPr id="151" name="Google Shape;151;p4"/>
            <p:cNvSpPr/>
            <p:nvPr/>
          </p:nvSpPr>
          <p:spPr>
            <a:xfrm>
              <a:off x="6220591" y="624724"/>
              <a:ext cx="1359724" cy="686349"/>
            </a:xfrm>
            <a:custGeom>
              <a:rect b="b" l="l" r="r" t="t"/>
              <a:pathLst>
                <a:path extrusionOk="0" h="686349" w="1359724">
                  <a:moveTo>
                    <a:pt x="1359725" y="454951"/>
                  </a:moveTo>
                  <a:lnTo>
                    <a:pt x="1295562" y="102363"/>
                  </a:lnTo>
                  <a:lnTo>
                    <a:pt x="1295076" y="102448"/>
                  </a:lnTo>
                  <a:cubicBezTo>
                    <a:pt x="1295602" y="97716"/>
                    <a:pt x="1296088" y="92988"/>
                    <a:pt x="1295238" y="88413"/>
                  </a:cubicBezTo>
                  <a:cubicBezTo>
                    <a:pt x="1277750" y="-5669"/>
                    <a:pt x="973979" y="-28258"/>
                    <a:pt x="616732" y="38051"/>
                  </a:cubicBezTo>
                  <a:cubicBezTo>
                    <a:pt x="259485" y="104355"/>
                    <a:pt x="-15990" y="234502"/>
                    <a:pt x="1457" y="328585"/>
                  </a:cubicBezTo>
                  <a:cubicBezTo>
                    <a:pt x="1619" y="329398"/>
                    <a:pt x="2186" y="330091"/>
                    <a:pt x="2388" y="330892"/>
                  </a:cubicBezTo>
                  <a:lnTo>
                    <a:pt x="0" y="331329"/>
                  </a:lnTo>
                  <a:lnTo>
                    <a:pt x="62584" y="686350"/>
                  </a:lnTo>
                  <a:lnTo>
                    <a:pt x="1359725" y="45495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>
              <a:off x="6284859" y="984273"/>
              <a:ext cx="1295270" cy="416848"/>
            </a:xfrm>
            <a:custGeom>
              <a:rect b="b" l="l" r="r" t="t"/>
              <a:pathLst>
                <a:path extrusionOk="0" h="416848" w="1295270">
                  <a:moveTo>
                    <a:pt x="1294485" y="88366"/>
                  </a:moveTo>
                  <a:cubicBezTo>
                    <a:pt x="1311933" y="182448"/>
                    <a:pt x="1036498" y="312470"/>
                    <a:pt x="679251" y="378774"/>
                  </a:cubicBezTo>
                  <a:cubicBezTo>
                    <a:pt x="322004" y="445083"/>
                    <a:pt x="18273" y="422563"/>
                    <a:pt x="785" y="328480"/>
                  </a:cubicBezTo>
                  <a:cubicBezTo>
                    <a:pt x="-16662" y="234398"/>
                    <a:pt x="258772" y="104380"/>
                    <a:pt x="616019" y="38072"/>
                  </a:cubicBezTo>
                  <a:cubicBezTo>
                    <a:pt x="973266" y="-28232"/>
                    <a:pt x="1276997" y="-5717"/>
                    <a:pt x="1294485" y="8836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>
              <a:off x="6642623" y="1101719"/>
              <a:ext cx="579706" cy="181954"/>
            </a:xfrm>
            <a:custGeom>
              <a:rect b="b" l="l" r="r" t="t"/>
              <a:pathLst>
                <a:path extrusionOk="0" h="181954" w="579706">
                  <a:moveTo>
                    <a:pt x="579394" y="39803"/>
                  </a:moveTo>
                  <a:cubicBezTo>
                    <a:pt x="586761" y="81341"/>
                    <a:pt x="463051" y="137921"/>
                    <a:pt x="303150" y="166185"/>
                  </a:cubicBezTo>
                  <a:cubicBezTo>
                    <a:pt x="143249" y="194449"/>
                    <a:pt x="7677" y="183689"/>
                    <a:pt x="309" y="142152"/>
                  </a:cubicBezTo>
                  <a:cubicBezTo>
                    <a:pt x="-7017" y="100618"/>
                    <a:pt x="116653" y="44033"/>
                    <a:pt x="276594" y="15769"/>
                  </a:cubicBezTo>
                  <a:cubicBezTo>
                    <a:pt x="436495" y="-12495"/>
                    <a:pt x="572067" y="-1735"/>
                    <a:pt x="579394" y="398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4"/>
          <p:cNvSpPr/>
          <p:nvPr/>
        </p:nvSpPr>
        <p:spPr>
          <a:xfrm flipH="1">
            <a:off x="2053672" y="5733290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4"/>
          <p:cNvSpPr/>
          <p:nvPr/>
        </p:nvSpPr>
        <p:spPr>
          <a:xfrm flipH="1">
            <a:off x="2440904" y="572721"/>
            <a:ext cx="359399" cy="359389"/>
          </a:xfrm>
          <a:custGeom>
            <a:rect b="b" l="l" r="r" t="t"/>
            <a:pathLst>
              <a:path extrusionOk="0" h="264743" w="264751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5"/>
          <p:cNvGrpSpPr/>
          <p:nvPr/>
        </p:nvGrpSpPr>
        <p:grpSpPr>
          <a:xfrm flipH="1">
            <a:off x="9698296" y="237744"/>
            <a:ext cx="2245811" cy="2245752"/>
            <a:chOff x="4616075" y="1332525"/>
            <a:chExt cx="1915567" cy="1881022"/>
          </a:xfrm>
        </p:grpSpPr>
        <p:sp>
          <p:nvSpPr>
            <p:cNvPr id="158" name="Google Shape;158;p5"/>
            <p:cNvSpPr/>
            <p:nvPr/>
          </p:nvSpPr>
          <p:spPr>
            <a:xfrm>
              <a:off x="4616077" y="1332525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4616077" y="1645356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4616077" y="1958183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4616077" y="2271014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4616077" y="2583841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4616077" y="2896672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4616077" y="3209499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461607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4941627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256733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5571839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588694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6202051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6527594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5"/>
          <p:cNvSpPr/>
          <p:nvPr/>
        </p:nvSpPr>
        <p:spPr>
          <a:xfrm flipH="1">
            <a:off x="10905909" y="5310937"/>
            <a:ext cx="2072230" cy="2072236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/>
          <p:nvPr/>
        </p:nvSpPr>
        <p:spPr>
          <a:xfrm flipH="1">
            <a:off x="10430470" y="-361799"/>
            <a:ext cx="1019976" cy="1019979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"/>
          <p:cNvSpPr/>
          <p:nvPr/>
        </p:nvSpPr>
        <p:spPr>
          <a:xfrm flipH="1">
            <a:off x="-934826" y="2688137"/>
            <a:ext cx="1752680" cy="1752686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5" name="Google Shape;175;p5"/>
          <p:cNvGrpSpPr/>
          <p:nvPr/>
        </p:nvGrpSpPr>
        <p:grpSpPr>
          <a:xfrm flipH="1">
            <a:off x="11173259" y="950815"/>
            <a:ext cx="770785" cy="561999"/>
            <a:chOff x="4468725" y="937901"/>
            <a:chExt cx="656322" cy="478541"/>
          </a:xfrm>
        </p:grpSpPr>
        <p:sp>
          <p:nvSpPr>
            <p:cNvPr id="176" name="Google Shape;176;p5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9" name="Google Shape;179;p5"/>
          <p:cNvGrpSpPr/>
          <p:nvPr/>
        </p:nvGrpSpPr>
        <p:grpSpPr>
          <a:xfrm>
            <a:off x="105078" y="3699685"/>
            <a:ext cx="712775" cy="873752"/>
            <a:chOff x="6197557" y="3002680"/>
            <a:chExt cx="524678" cy="643174"/>
          </a:xfrm>
        </p:grpSpPr>
        <p:sp>
          <p:nvSpPr>
            <p:cNvPr id="180" name="Google Shape;180;p5"/>
            <p:cNvSpPr/>
            <p:nvPr/>
          </p:nvSpPr>
          <p:spPr>
            <a:xfrm>
              <a:off x="6248807" y="3002680"/>
              <a:ext cx="473428" cy="502222"/>
            </a:xfrm>
            <a:custGeom>
              <a:rect b="b" l="l" r="r" t="t"/>
              <a:pathLst>
                <a:path extrusionOk="0" h="502222" w="473428">
                  <a:moveTo>
                    <a:pt x="0" y="0"/>
                  </a:moveTo>
                  <a:lnTo>
                    <a:pt x="105089" y="324348"/>
                  </a:lnTo>
                  <a:lnTo>
                    <a:pt x="335549" y="502223"/>
                  </a:lnTo>
                  <a:lnTo>
                    <a:pt x="473428" y="454204"/>
                  </a:lnTo>
                  <a:lnTo>
                    <a:pt x="253696" y="1195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/>
            <p:nvPr/>
          </p:nvSpPr>
          <p:spPr>
            <a:xfrm>
              <a:off x="6197557" y="3002680"/>
              <a:ext cx="156338" cy="531243"/>
            </a:xfrm>
            <a:custGeom>
              <a:rect b="b" l="l" r="r" t="t"/>
              <a:pathLst>
                <a:path extrusionOk="0" h="531243" w="156338">
                  <a:moveTo>
                    <a:pt x="0" y="230658"/>
                  </a:moveTo>
                  <a:lnTo>
                    <a:pt x="51249" y="0"/>
                  </a:lnTo>
                  <a:lnTo>
                    <a:pt x="156339" y="324348"/>
                  </a:lnTo>
                  <a:lnTo>
                    <a:pt x="133467" y="531244"/>
                  </a:lnTo>
                  <a:lnTo>
                    <a:pt x="0" y="230658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6312322" y="3195379"/>
              <a:ext cx="409913" cy="450475"/>
            </a:xfrm>
            <a:custGeom>
              <a:rect b="b" l="l" r="r" t="t"/>
              <a:pathLst>
                <a:path extrusionOk="0" h="450475" w="409913">
                  <a:moveTo>
                    <a:pt x="18702" y="338545"/>
                  </a:moveTo>
                  <a:lnTo>
                    <a:pt x="0" y="0"/>
                  </a:lnTo>
                  <a:lnTo>
                    <a:pt x="409913" y="261505"/>
                  </a:lnTo>
                  <a:lnTo>
                    <a:pt x="215968" y="450475"/>
                  </a:lnTo>
                  <a:lnTo>
                    <a:pt x="18702" y="3385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3" name="Google Shape;183;p5"/>
          <p:cNvGrpSpPr/>
          <p:nvPr/>
        </p:nvGrpSpPr>
        <p:grpSpPr>
          <a:xfrm flipH="1">
            <a:off x="8759551" y="242069"/>
            <a:ext cx="1976801" cy="1979513"/>
            <a:chOff x="4593392" y="1441589"/>
            <a:chExt cx="1683243" cy="1685552"/>
          </a:xfrm>
        </p:grpSpPr>
        <p:sp>
          <p:nvSpPr>
            <p:cNvPr id="184" name="Google Shape;184;p5"/>
            <p:cNvSpPr/>
            <p:nvPr/>
          </p:nvSpPr>
          <p:spPr>
            <a:xfrm>
              <a:off x="4643547" y="1545109"/>
              <a:ext cx="1633088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5"/>
            <p:cNvSpPr/>
            <p:nvPr/>
          </p:nvSpPr>
          <p:spPr>
            <a:xfrm>
              <a:off x="4593392" y="1441589"/>
              <a:ext cx="1442681" cy="1453563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5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" name="Google Shape;187;p5"/>
          <p:cNvSpPr/>
          <p:nvPr/>
        </p:nvSpPr>
        <p:spPr>
          <a:xfrm flipH="1">
            <a:off x="152404" y="3069621"/>
            <a:ext cx="359399" cy="359389"/>
          </a:xfrm>
          <a:custGeom>
            <a:rect b="b" l="l" r="r" t="t"/>
            <a:pathLst>
              <a:path extrusionOk="0" h="264743" w="264751">
                <a:moveTo>
                  <a:pt x="0" y="132163"/>
                </a:moveTo>
                <a:lnTo>
                  <a:pt x="132580" y="0"/>
                </a:lnTo>
                <a:lnTo>
                  <a:pt x="264752" y="132580"/>
                </a:lnTo>
                <a:lnTo>
                  <a:pt x="132176" y="264743"/>
                </a:lnTo>
                <a:lnTo>
                  <a:pt x="0" y="132163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323750" y="241352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9951335" y="5808861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5"/>
          <p:cNvSpPr txBox="1"/>
          <p:nvPr>
            <p:ph type="title"/>
          </p:nvPr>
        </p:nvSpPr>
        <p:spPr>
          <a:xfrm>
            <a:off x="1614900" y="2944525"/>
            <a:ext cx="89622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1" name="Google Shape;191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5"/>
          <p:cNvSpPr txBox="1"/>
          <p:nvPr>
            <p:ph idx="1" type="body"/>
          </p:nvPr>
        </p:nvSpPr>
        <p:spPr>
          <a:xfrm>
            <a:off x="1614900" y="3977575"/>
            <a:ext cx="8962200" cy="19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3" name="Google Shape;193;p5"/>
          <p:cNvSpPr/>
          <p:nvPr/>
        </p:nvSpPr>
        <p:spPr>
          <a:xfrm flipH="1">
            <a:off x="8291816" y="1404964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"/>
          <p:cNvSpPr txBox="1"/>
          <p:nvPr>
            <p:ph type="title"/>
          </p:nvPr>
        </p:nvSpPr>
        <p:spPr>
          <a:xfrm>
            <a:off x="1373700" y="1020577"/>
            <a:ext cx="9444600" cy="8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196" name="Google Shape;196;p6"/>
          <p:cNvSpPr txBox="1"/>
          <p:nvPr>
            <p:ph idx="1" type="body"/>
          </p:nvPr>
        </p:nvSpPr>
        <p:spPr>
          <a:xfrm>
            <a:off x="1373700" y="2192426"/>
            <a:ext cx="9444600" cy="35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7" name="Google Shape;197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6"/>
          <p:cNvSpPr/>
          <p:nvPr/>
        </p:nvSpPr>
        <p:spPr>
          <a:xfrm flipH="1">
            <a:off x="11270114" y="232339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6"/>
          <p:cNvSpPr/>
          <p:nvPr/>
        </p:nvSpPr>
        <p:spPr>
          <a:xfrm flipH="1">
            <a:off x="9890848" y="-461213"/>
            <a:ext cx="1181365" cy="1181368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6"/>
          <p:cNvSpPr/>
          <p:nvPr/>
        </p:nvSpPr>
        <p:spPr>
          <a:xfrm flipH="1">
            <a:off x="365415" y="5863369"/>
            <a:ext cx="1730086" cy="1730091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" name="Google Shape;201;p6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202" name="Google Shape;202;p6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5" name="Google Shape;205;p6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206" name="Google Shape;206;p6"/>
            <p:cNvSpPr/>
            <p:nvPr/>
          </p:nvSpPr>
          <p:spPr>
            <a:xfrm>
              <a:off x="4643547" y="1545109"/>
              <a:ext cx="1633088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4593392" y="1441589"/>
              <a:ext cx="1442681" cy="1453563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" name="Google Shape;209;p6"/>
          <p:cNvSpPr/>
          <p:nvPr/>
        </p:nvSpPr>
        <p:spPr>
          <a:xfrm>
            <a:off x="323750" y="241352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image left">
  <p:cSld name="ONE_COLUMN_TEXT_1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7"/>
          <p:cNvSpPr/>
          <p:nvPr/>
        </p:nvSpPr>
        <p:spPr>
          <a:xfrm flipH="1">
            <a:off x="11270114" y="232339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 flipH="1">
            <a:off x="9890848" y="-461213"/>
            <a:ext cx="1181365" cy="1181368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" name="Google Shape;214;p7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215" name="Google Shape;215;p7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8" name="Google Shape;218;p7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219" name="Google Shape;219;p7"/>
            <p:cNvSpPr/>
            <p:nvPr/>
          </p:nvSpPr>
          <p:spPr>
            <a:xfrm>
              <a:off x="4643547" y="1545109"/>
              <a:ext cx="1633088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7"/>
            <p:cNvSpPr/>
            <p:nvPr/>
          </p:nvSpPr>
          <p:spPr>
            <a:xfrm>
              <a:off x="4593392" y="1441589"/>
              <a:ext cx="1442681" cy="1453563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7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2" name="Google Shape;222;p7"/>
          <p:cNvSpPr txBox="1"/>
          <p:nvPr>
            <p:ph type="title"/>
          </p:nvPr>
        </p:nvSpPr>
        <p:spPr>
          <a:xfrm>
            <a:off x="7393350" y="509800"/>
            <a:ext cx="4200000" cy="46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23" name="Google Shape;223;p7"/>
          <p:cNvSpPr txBox="1"/>
          <p:nvPr>
            <p:ph idx="1" type="body"/>
          </p:nvPr>
        </p:nvSpPr>
        <p:spPr>
          <a:xfrm>
            <a:off x="598650" y="5491100"/>
            <a:ext cx="95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224" name="Google Shape;224;p7"/>
          <p:cNvSpPr txBox="1"/>
          <p:nvPr>
            <p:ph idx="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7"/>
          <p:cNvSpPr/>
          <p:nvPr>
            <p:ph idx="3" type="pic"/>
          </p:nvPr>
        </p:nvSpPr>
        <p:spPr>
          <a:xfrm>
            <a:off x="598650" y="509800"/>
            <a:ext cx="6469500" cy="46794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MAIN_POINT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>
            <p:ph type="title"/>
          </p:nvPr>
        </p:nvSpPr>
        <p:spPr>
          <a:xfrm>
            <a:off x="683250" y="2674975"/>
            <a:ext cx="10825500" cy="288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228" name="Google Shape;228;p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8"/>
          <p:cNvSpPr txBox="1"/>
          <p:nvPr>
            <p:ph idx="1" type="subTitle"/>
          </p:nvPr>
        </p:nvSpPr>
        <p:spPr>
          <a:xfrm>
            <a:off x="683250" y="5560063"/>
            <a:ext cx="10825500" cy="7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grpSp>
        <p:nvGrpSpPr>
          <p:cNvPr id="230" name="Google Shape;230;p8"/>
          <p:cNvGrpSpPr/>
          <p:nvPr/>
        </p:nvGrpSpPr>
        <p:grpSpPr>
          <a:xfrm flipH="1">
            <a:off x="9698296" y="237744"/>
            <a:ext cx="2245811" cy="2245752"/>
            <a:chOff x="4616075" y="1332525"/>
            <a:chExt cx="1915567" cy="1881022"/>
          </a:xfrm>
        </p:grpSpPr>
        <p:sp>
          <p:nvSpPr>
            <p:cNvPr id="231" name="Google Shape;231;p8"/>
            <p:cNvSpPr/>
            <p:nvPr/>
          </p:nvSpPr>
          <p:spPr>
            <a:xfrm>
              <a:off x="4616077" y="1332525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8"/>
            <p:cNvSpPr/>
            <p:nvPr/>
          </p:nvSpPr>
          <p:spPr>
            <a:xfrm>
              <a:off x="4616077" y="1645356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8"/>
            <p:cNvSpPr/>
            <p:nvPr/>
          </p:nvSpPr>
          <p:spPr>
            <a:xfrm>
              <a:off x="4616077" y="1958183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8"/>
            <p:cNvSpPr/>
            <p:nvPr/>
          </p:nvSpPr>
          <p:spPr>
            <a:xfrm>
              <a:off x="4616077" y="2271014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4616077" y="2583841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8"/>
            <p:cNvSpPr/>
            <p:nvPr/>
          </p:nvSpPr>
          <p:spPr>
            <a:xfrm>
              <a:off x="4616077" y="2896672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8"/>
            <p:cNvSpPr/>
            <p:nvPr/>
          </p:nvSpPr>
          <p:spPr>
            <a:xfrm>
              <a:off x="4616077" y="3209499"/>
              <a:ext cx="1912253" cy="4048"/>
            </a:xfrm>
            <a:custGeom>
              <a:rect b="b" l="l" r="r" t="t"/>
              <a:pathLst>
                <a:path extrusionOk="0" h="4048" w="1912253">
                  <a:moveTo>
                    <a:pt x="0" y="0"/>
                  </a:moveTo>
                  <a:lnTo>
                    <a:pt x="1912253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461607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8"/>
            <p:cNvSpPr/>
            <p:nvPr/>
          </p:nvSpPr>
          <p:spPr>
            <a:xfrm>
              <a:off x="4941627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8"/>
            <p:cNvSpPr/>
            <p:nvPr/>
          </p:nvSpPr>
          <p:spPr>
            <a:xfrm>
              <a:off x="5256733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5571839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8"/>
            <p:cNvSpPr/>
            <p:nvPr/>
          </p:nvSpPr>
          <p:spPr>
            <a:xfrm>
              <a:off x="5886945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8"/>
            <p:cNvSpPr/>
            <p:nvPr/>
          </p:nvSpPr>
          <p:spPr>
            <a:xfrm>
              <a:off x="6202051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8"/>
            <p:cNvSpPr/>
            <p:nvPr/>
          </p:nvSpPr>
          <p:spPr>
            <a:xfrm>
              <a:off x="6527594" y="1332525"/>
              <a:ext cx="4048" cy="1876973"/>
            </a:xfrm>
            <a:custGeom>
              <a:rect b="b" l="l" r="r" t="t"/>
              <a:pathLst>
                <a:path extrusionOk="0" h="1876973" w="4048">
                  <a:moveTo>
                    <a:pt x="0" y="1876974"/>
                  </a:moveTo>
                  <a:lnTo>
                    <a:pt x="0" y="0"/>
                  </a:lnTo>
                </a:path>
              </a:pathLst>
            </a:custGeom>
            <a:noFill/>
            <a:ln cap="rnd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5" name="Google Shape;245;p8"/>
          <p:cNvSpPr/>
          <p:nvPr/>
        </p:nvSpPr>
        <p:spPr>
          <a:xfrm flipH="1">
            <a:off x="10430470" y="-361799"/>
            <a:ext cx="1019976" cy="1019979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6" name="Google Shape;246;p8"/>
          <p:cNvGrpSpPr/>
          <p:nvPr/>
        </p:nvGrpSpPr>
        <p:grpSpPr>
          <a:xfrm flipH="1">
            <a:off x="11173259" y="950815"/>
            <a:ext cx="770785" cy="561999"/>
            <a:chOff x="4468725" y="937901"/>
            <a:chExt cx="656322" cy="478541"/>
          </a:xfrm>
        </p:grpSpPr>
        <p:sp>
          <p:nvSpPr>
            <p:cNvPr id="247" name="Google Shape;247;p8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8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8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0" name="Google Shape;250;p8"/>
          <p:cNvGrpSpPr/>
          <p:nvPr/>
        </p:nvGrpSpPr>
        <p:grpSpPr>
          <a:xfrm flipH="1">
            <a:off x="8759551" y="242069"/>
            <a:ext cx="1976801" cy="1979513"/>
            <a:chOff x="4593392" y="1441589"/>
            <a:chExt cx="1683243" cy="1685552"/>
          </a:xfrm>
        </p:grpSpPr>
        <p:sp>
          <p:nvSpPr>
            <p:cNvPr id="251" name="Google Shape;251;p8"/>
            <p:cNvSpPr/>
            <p:nvPr/>
          </p:nvSpPr>
          <p:spPr>
            <a:xfrm>
              <a:off x="4643547" y="1545109"/>
              <a:ext cx="1633088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8"/>
            <p:cNvSpPr/>
            <p:nvPr/>
          </p:nvSpPr>
          <p:spPr>
            <a:xfrm>
              <a:off x="4593392" y="1441589"/>
              <a:ext cx="1442681" cy="1453563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8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6" name="Google Shape;256;p9"/>
          <p:cNvSpPr/>
          <p:nvPr/>
        </p:nvSpPr>
        <p:spPr>
          <a:xfrm flipH="1">
            <a:off x="11270114" y="232339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9"/>
          <p:cNvSpPr/>
          <p:nvPr/>
        </p:nvSpPr>
        <p:spPr>
          <a:xfrm flipH="1">
            <a:off x="9890848" y="-461213"/>
            <a:ext cx="1181365" cy="1181368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9"/>
          <p:cNvSpPr/>
          <p:nvPr/>
        </p:nvSpPr>
        <p:spPr>
          <a:xfrm flipH="1">
            <a:off x="365415" y="5863369"/>
            <a:ext cx="1730086" cy="1730091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" name="Google Shape;259;p9"/>
          <p:cNvGrpSpPr/>
          <p:nvPr/>
        </p:nvGrpSpPr>
        <p:grpSpPr>
          <a:xfrm flipH="1">
            <a:off x="11521659" y="4785465"/>
            <a:ext cx="770785" cy="561999"/>
            <a:chOff x="4468725" y="937901"/>
            <a:chExt cx="656322" cy="478541"/>
          </a:xfrm>
        </p:grpSpPr>
        <p:sp>
          <p:nvSpPr>
            <p:cNvPr id="260" name="Google Shape;260;p9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3" name="Google Shape;263;p9"/>
          <p:cNvGrpSpPr/>
          <p:nvPr/>
        </p:nvGrpSpPr>
        <p:grpSpPr>
          <a:xfrm flipH="1">
            <a:off x="10315651" y="5347469"/>
            <a:ext cx="1976801" cy="1979513"/>
            <a:chOff x="4593392" y="1441589"/>
            <a:chExt cx="1683243" cy="1685552"/>
          </a:xfrm>
        </p:grpSpPr>
        <p:sp>
          <p:nvSpPr>
            <p:cNvPr id="264" name="Google Shape;264;p9"/>
            <p:cNvSpPr/>
            <p:nvPr/>
          </p:nvSpPr>
          <p:spPr>
            <a:xfrm>
              <a:off x="4643547" y="1545109"/>
              <a:ext cx="1633088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4593392" y="1441589"/>
              <a:ext cx="1442681" cy="1453563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7" name="Google Shape;267;p9"/>
          <p:cNvSpPr/>
          <p:nvPr/>
        </p:nvSpPr>
        <p:spPr>
          <a:xfrm>
            <a:off x="323750" y="241352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9"/>
          <p:cNvSpPr txBox="1"/>
          <p:nvPr>
            <p:ph type="title"/>
          </p:nvPr>
        </p:nvSpPr>
        <p:spPr>
          <a:xfrm>
            <a:off x="1023125" y="877838"/>
            <a:ext cx="10145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9pPr>
          </a:lstStyle>
          <a:p/>
        </p:txBody>
      </p:sp>
      <p:sp>
        <p:nvSpPr>
          <p:cNvPr id="269" name="Google Shape;269;p9"/>
          <p:cNvSpPr txBox="1"/>
          <p:nvPr>
            <p:ph idx="1" type="body"/>
          </p:nvPr>
        </p:nvSpPr>
        <p:spPr>
          <a:xfrm>
            <a:off x="1023113" y="2133550"/>
            <a:ext cx="4762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70" name="Google Shape;270;p9"/>
          <p:cNvSpPr txBox="1"/>
          <p:nvPr>
            <p:ph idx="2" type="body"/>
          </p:nvPr>
        </p:nvSpPr>
        <p:spPr>
          <a:xfrm>
            <a:off x="6406088" y="2133550"/>
            <a:ext cx="4762800" cy="3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83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indent="-3683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indent="-3683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indent="-3683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indent="-3683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indent="-3683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indent="-3683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indent="-3683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indent="-3683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/>
        </p:txBody>
      </p:sp>
      <p:sp>
        <p:nvSpPr>
          <p:cNvPr id="271" name="Google Shape;271;p9"/>
          <p:cNvSpPr txBox="1"/>
          <p:nvPr>
            <p:ph idx="3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and image right">
  <p:cSld name="ONE_COLUMN_TEXT_1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 txBox="1"/>
          <p:nvPr>
            <p:ph type="title"/>
          </p:nvPr>
        </p:nvSpPr>
        <p:spPr>
          <a:xfrm>
            <a:off x="636150" y="772250"/>
            <a:ext cx="5745600" cy="233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7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274" name="Google Shape;274;p10"/>
          <p:cNvSpPr txBox="1"/>
          <p:nvPr>
            <p:ph idx="1" type="body"/>
          </p:nvPr>
        </p:nvSpPr>
        <p:spPr>
          <a:xfrm>
            <a:off x="636150" y="2971800"/>
            <a:ext cx="57456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75" name="Google Shape;275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10"/>
          <p:cNvSpPr txBox="1"/>
          <p:nvPr>
            <p:ph idx="2" type="sldNum"/>
          </p:nvPr>
        </p:nvSpPr>
        <p:spPr>
          <a:xfrm flipH="1">
            <a:off x="20389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10"/>
          <p:cNvSpPr/>
          <p:nvPr/>
        </p:nvSpPr>
        <p:spPr>
          <a:xfrm>
            <a:off x="247663" y="232339"/>
            <a:ext cx="607123" cy="607123"/>
          </a:xfrm>
          <a:custGeom>
            <a:rect b="b" l="l" r="r" t="t"/>
            <a:pathLst>
              <a:path extrusionOk="0" h="447236" w="447236">
                <a:moveTo>
                  <a:pt x="0" y="223266"/>
                </a:moveTo>
                <a:lnTo>
                  <a:pt x="223983" y="0"/>
                </a:lnTo>
                <a:lnTo>
                  <a:pt x="447237" y="223971"/>
                </a:lnTo>
                <a:lnTo>
                  <a:pt x="223254" y="447237"/>
                </a:lnTo>
                <a:lnTo>
                  <a:pt x="0" y="223266"/>
                </a:lnTo>
                <a:close/>
              </a:path>
            </a:pathLst>
          </a:cu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0"/>
          <p:cNvSpPr/>
          <p:nvPr/>
        </p:nvSpPr>
        <p:spPr>
          <a:xfrm>
            <a:off x="1052687" y="-461213"/>
            <a:ext cx="1181365" cy="1181368"/>
          </a:xfrm>
          <a:custGeom>
            <a:rect b="b" l="l" r="r" t="t"/>
            <a:pathLst>
              <a:path extrusionOk="0" h="1291113" w="1291109">
                <a:moveTo>
                  <a:pt x="0" y="645559"/>
                </a:moveTo>
                <a:cubicBezTo>
                  <a:pt x="0" y="289024"/>
                  <a:pt x="288996" y="0"/>
                  <a:pt x="645554" y="0"/>
                </a:cubicBezTo>
                <a:cubicBezTo>
                  <a:pt x="1002073" y="0"/>
                  <a:pt x="1291109" y="289024"/>
                  <a:pt x="1291109" y="645559"/>
                </a:cubicBezTo>
                <a:cubicBezTo>
                  <a:pt x="1291109" y="1002089"/>
                  <a:pt x="1002073" y="1291113"/>
                  <a:pt x="645554" y="1291113"/>
                </a:cubicBezTo>
                <a:cubicBezTo>
                  <a:pt x="288996" y="1291113"/>
                  <a:pt x="0" y="1002089"/>
                  <a:pt x="0" y="645559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5400012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9" name="Google Shape;279;p10"/>
          <p:cNvGrpSpPr/>
          <p:nvPr/>
        </p:nvGrpSpPr>
        <p:grpSpPr>
          <a:xfrm>
            <a:off x="-167544" y="4785465"/>
            <a:ext cx="770785" cy="561999"/>
            <a:chOff x="4468725" y="937901"/>
            <a:chExt cx="656322" cy="478541"/>
          </a:xfrm>
        </p:grpSpPr>
        <p:sp>
          <p:nvSpPr>
            <p:cNvPr id="280" name="Google Shape;280;p10"/>
            <p:cNvSpPr/>
            <p:nvPr/>
          </p:nvSpPr>
          <p:spPr>
            <a:xfrm>
              <a:off x="4469534" y="937901"/>
              <a:ext cx="655513" cy="397461"/>
            </a:xfrm>
            <a:custGeom>
              <a:rect b="b" l="l" r="r" t="t"/>
              <a:pathLst>
                <a:path extrusionOk="0" h="397461" w="655513">
                  <a:moveTo>
                    <a:pt x="446589" y="397461"/>
                  </a:moveTo>
                  <a:lnTo>
                    <a:pt x="59831" y="253036"/>
                  </a:lnTo>
                  <a:lnTo>
                    <a:pt x="0" y="152311"/>
                  </a:lnTo>
                  <a:lnTo>
                    <a:pt x="261347" y="0"/>
                  </a:lnTo>
                  <a:lnTo>
                    <a:pt x="655513" y="159184"/>
                  </a:lnTo>
                  <a:lnTo>
                    <a:pt x="446589" y="39746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0"/>
            <p:cNvSpPr/>
            <p:nvPr/>
          </p:nvSpPr>
          <p:spPr>
            <a:xfrm>
              <a:off x="4468725" y="1087913"/>
              <a:ext cx="468570" cy="328529"/>
            </a:xfrm>
            <a:custGeom>
              <a:rect b="b" l="l" r="r" t="t"/>
              <a:pathLst>
                <a:path extrusionOk="0" h="328529" w="468570">
                  <a:moveTo>
                    <a:pt x="69587" y="164066"/>
                  </a:moveTo>
                  <a:lnTo>
                    <a:pt x="0" y="0"/>
                  </a:lnTo>
                  <a:lnTo>
                    <a:pt x="468570" y="201929"/>
                  </a:lnTo>
                  <a:lnTo>
                    <a:pt x="427927" y="328530"/>
                  </a:lnTo>
                  <a:lnTo>
                    <a:pt x="69587" y="16406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0"/>
            <p:cNvSpPr/>
            <p:nvPr/>
          </p:nvSpPr>
          <p:spPr>
            <a:xfrm>
              <a:off x="4859530" y="1097086"/>
              <a:ext cx="265516" cy="319356"/>
            </a:xfrm>
            <a:custGeom>
              <a:rect b="b" l="l" r="r" t="t"/>
              <a:pathLst>
                <a:path extrusionOk="0" h="319356" w="265516">
                  <a:moveTo>
                    <a:pt x="0" y="158537"/>
                  </a:moveTo>
                  <a:lnTo>
                    <a:pt x="265517" y="0"/>
                  </a:lnTo>
                  <a:lnTo>
                    <a:pt x="253777" y="267958"/>
                  </a:lnTo>
                  <a:lnTo>
                    <a:pt x="37121" y="319357"/>
                  </a:lnTo>
                  <a:lnTo>
                    <a:pt x="0" y="1585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3" name="Google Shape;283;p10"/>
          <p:cNvGrpSpPr/>
          <p:nvPr/>
        </p:nvGrpSpPr>
        <p:grpSpPr>
          <a:xfrm>
            <a:off x="-167552" y="5347469"/>
            <a:ext cx="1976801" cy="1979513"/>
            <a:chOff x="4593392" y="1441589"/>
            <a:chExt cx="1683243" cy="1685552"/>
          </a:xfrm>
        </p:grpSpPr>
        <p:sp>
          <p:nvSpPr>
            <p:cNvPr id="284" name="Google Shape;284;p10"/>
            <p:cNvSpPr/>
            <p:nvPr/>
          </p:nvSpPr>
          <p:spPr>
            <a:xfrm>
              <a:off x="4643547" y="1545109"/>
              <a:ext cx="1633088" cy="1582032"/>
            </a:xfrm>
            <a:custGeom>
              <a:rect b="b" l="l" r="r" t="t"/>
              <a:pathLst>
                <a:path extrusionOk="0" h="1582032" w="1653760">
                  <a:moveTo>
                    <a:pt x="1278115" y="0"/>
                  </a:moveTo>
                  <a:cubicBezTo>
                    <a:pt x="1278115" y="0"/>
                    <a:pt x="1326166" y="722772"/>
                    <a:pt x="1062795" y="991155"/>
                  </a:cubicBezTo>
                  <a:cubicBezTo>
                    <a:pt x="803634" y="1255283"/>
                    <a:pt x="237544" y="1176365"/>
                    <a:pt x="0" y="1110874"/>
                  </a:cubicBezTo>
                  <a:cubicBezTo>
                    <a:pt x="19836" y="1171940"/>
                    <a:pt x="287417" y="1421932"/>
                    <a:pt x="332756" y="1466433"/>
                  </a:cubicBezTo>
                  <a:cubicBezTo>
                    <a:pt x="554027" y="1683550"/>
                    <a:pt x="1001911" y="1585906"/>
                    <a:pt x="1333169" y="1248341"/>
                  </a:cubicBezTo>
                  <a:cubicBezTo>
                    <a:pt x="1664387" y="910771"/>
                    <a:pt x="1753405" y="461017"/>
                    <a:pt x="1532135" y="243900"/>
                  </a:cubicBezTo>
                  <a:cubicBezTo>
                    <a:pt x="1522176" y="234103"/>
                    <a:pt x="1278115" y="0"/>
                    <a:pt x="12781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0"/>
            <p:cNvSpPr/>
            <p:nvPr/>
          </p:nvSpPr>
          <p:spPr>
            <a:xfrm>
              <a:off x="4593392" y="1441589"/>
              <a:ext cx="1442681" cy="1453563"/>
            </a:xfrm>
            <a:custGeom>
              <a:rect b="b" l="l" r="r" t="t"/>
              <a:pathLst>
                <a:path extrusionOk="0" h="1453563" w="1442681">
                  <a:moveTo>
                    <a:pt x="994706" y="186"/>
                  </a:moveTo>
                  <a:cubicBezTo>
                    <a:pt x="780358" y="5452"/>
                    <a:pt x="527714" y="122670"/>
                    <a:pt x="320693" y="333650"/>
                  </a:cubicBezTo>
                  <a:cubicBezTo>
                    <a:pt x="-10525" y="671215"/>
                    <a:pt x="-99705" y="1120845"/>
                    <a:pt x="121606" y="1337962"/>
                  </a:cubicBezTo>
                  <a:cubicBezTo>
                    <a:pt x="342877" y="1555083"/>
                    <a:pt x="790761" y="1457438"/>
                    <a:pt x="1121979" y="1119869"/>
                  </a:cubicBezTo>
                  <a:cubicBezTo>
                    <a:pt x="1453196" y="782304"/>
                    <a:pt x="1542377" y="332675"/>
                    <a:pt x="1321106" y="115557"/>
                  </a:cubicBezTo>
                  <a:cubicBezTo>
                    <a:pt x="1238119" y="34137"/>
                    <a:pt x="1123315" y="-2976"/>
                    <a:pt x="994706" y="186"/>
                  </a:cubicBezTo>
                  <a:close/>
                  <a:moveTo>
                    <a:pt x="845573" y="399938"/>
                  </a:moveTo>
                  <a:cubicBezTo>
                    <a:pt x="903704" y="398509"/>
                    <a:pt x="955560" y="415256"/>
                    <a:pt x="993087" y="452058"/>
                  </a:cubicBezTo>
                  <a:cubicBezTo>
                    <a:pt x="1093075" y="550192"/>
                    <a:pt x="1052837" y="753501"/>
                    <a:pt x="903137" y="906079"/>
                  </a:cubicBezTo>
                  <a:cubicBezTo>
                    <a:pt x="753437" y="1058653"/>
                    <a:pt x="551031" y="1102762"/>
                    <a:pt x="451002" y="1004627"/>
                  </a:cubicBezTo>
                  <a:cubicBezTo>
                    <a:pt x="350973" y="906492"/>
                    <a:pt x="391252" y="703305"/>
                    <a:pt x="540951" y="550731"/>
                  </a:cubicBezTo>
                  <a:cubicBezTo>
                    <a:pt x="634503" y="455369"/>
                    <a:pt x="748701" y="402318"/>
                    <a:pt x="845573" y="39993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0"/>
            <p:cNvSpPr/>
            <p:nvPr/>
          </p:nvSpPr>
          <p:spPr>
            <a:xfrm>
              <a:off x="4986203" y="1827976"/>
              <a:ext cx="656440" cy="678044"/>
            </a:xfrm>
            <a:custGeom>
              <a:rect b="b" l="l" r="r" t="t"/>
              <a:pathLst>
                <a:path extrusionOk="0" h="656701" w="651553">
                  <a:moveTo>
                    <a:pt x="449336" y="84"/>
                  </a:moveTo>
                  <a:cubicBezTo>
                    <a:pt x="352424" y="2464"/>
                    <a:pt x="238267" y="55390"/>
                    <a:pt x="144714" y="150751"/>
                  </a:cubicBezTo>
                  <a:cubicBezTo>
                    <a:pt x="91400" y="205065"/>
                    <a:pt x="52336" y="265827"/>
                    <a:pt x="28169" y="325958"/>
                  </a:cubicBezTo>
                  <a:cubicBezTo>
                    <a:pt x="-15551" y="434735"/>
                    <a:pt x="-9641" y="541574"/>
                    <a:pt x="54765" y="604773"/>
                  </a:cubicBezTo>
                  <a:cubicBezTo>
                    <a:pt x="106662" y="655723"/>
                    <a:pt x="186289" y="667907"/>
                    <a:pt x="271704" y="646898"/>
                  </a:cubicBezTo>
                  <a:cubicBezTo>
                    <a:pt x="289759" y="567587"/>
                    <a:pt x="336150" y="482770"/>
                    <a:pt x="407964" y="409576"/>
                  </a:cubicBezTo>
                  <a:cubicBezTo>
                    <a:pt x="479899" y="336249"/>
                    <a:pt x="564019" y="288383"/>
                    <a:pt x="643120" y="268904"/>
                  </a:cubicBezTo>
                  <a:cubicBezTo>
                    <a:pt x="654819" y="217493"/>
                    <a:pt x="654495" y="168539"/>
                    <a:pt x="641217" y="126463"/>
                  </a:cubicBezTo>
                  <a:cubicBezTo>
                    <a:pt x="632311" y="98134"/>
                    <a:pt x="617900" y="72748"/>
                    <a:pt x="596930" y="52204"/>
                  </a:cubicBezTo>
                  <a:cubicBezTo>
                    <a:pt x="559445" y="15402"/>
                    <a:pt x="507467" y="-1345"/>
                    <a:pt x="449336" y="8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7" name="Google Shape;287;p10"/>
          <p:cNvSpPr/>
          <p:nvPr>
            <p:ph idx="3" type="pic"/>
          </p:nvPr>
        </p:nvSpPr>
        <p:spPr>
          <a:xfrm>
            <a:off x="6809375" y="320850"/>
            <a:ext cx="4984500" cy="62163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b="0" i="0" sz="45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b="0" i="0" sz="45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b="0" i="0" sz="45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b="0" i="0" sz="45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b="0" i="0" sz="45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b="0" i="0" sz="45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b="0" i="0" sz="45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b="0" i="0" sz="45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oppins ExtraBold"/>
              <a:buNone/>
              <a:defRPr b="0" i="0" sz="4500" u="none" cap="none" strike="noStrike">
                <a:solidFill>
                  <a:schemeClr val="dk1"/>
                </a:solidFill>
                <a:latin typeface="Poppins ExtraBold"/>
                <a:ea typeface="Poppins ExtraBold"/>
                <a:cs typeface="Poppins ExtraBold"/>
                <a:sym typeface="Poppins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b="0" i="0" sz="2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indent="-3683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b="0" i="0" sz="2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indent="-3683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b="0" i="0" sz="2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indent="-3683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b="0" i="0" sz="2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indent="-3683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b="0" i="0" sz="2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indent="-3683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b="0" i="0" sz="2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indent="-3683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●"/>
              <a:defRPr b="0" i="0" sz="2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indent="-3683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○"/>
              <a:defRPr b="0" i="0" sz="2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indent="-3683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oppins Light"/>
              <a:buChar char="■"/>
              <a:defRPr b="0" i="0" sz="2200" u="none" cap="none" strike="noStrike">
                <a:solidFill>
                  <a:schemeClr val="dk2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rect b="b" l="l" r="r" t="t"/>
            <a:pathLst>
              <a:path extrusionOk="0" h="87640" w="919793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1"/>
          <p:cNvSpPr txBox="1"/>
          <p:nvPr>
            <p:ph type="ctrTitle"/>
          </p:nvPr>
        </p:nvSpPr>
        <p:spPr>
          <a:xfrm>
            <a:off x="570525" y="1304100"/>
            <a:ext cx="71886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8210"/>
              <a:t>MyEducator</a:t>
            </a:r>
            <a:r>
              <a:rPr lang="en" sz="8210"/>
              <a:t> </a:t>
            </a:r>
            <a:endParaRPr sz="8210"/>
          </a:p>
        </p:txBody>
      </p:sp>
      <p:sp>
        <p:nvSpPr>
          <p:cNvPr id="514" name="Google Shape;514;p21"/>
          <p:cNvSpPr txBox="1"/>
          <p:nvPr>
            <p:ph idx="1" type="subTitle"/>
          </p:nvPr>
        </p:nvSpPr>
        <p:spPr>
          <a:xfrm>
            <a:off x="570525" y="4511500"/>
            <a:ext cx="6504000" cy="5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8181"/>
              <a:buNone/>
            </a:pPr>
            <a:r>
              <a:rPr lang="en"/>
              <a:t>An </a:t>
            </a:r>
            <a:r>
              <a:rPr lang="en"/>
              <a:t>innovation</a:t>
            </a:r>
            <a:r>
              <a:rPr lang="en"/>
              <a:t> by Stinë Demolli and Vesë Vrellaku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2"/>
          <p:cNvSpPr txBox="1"/>
          <p:nvPr>
            <p:ph type="title"/>
          </p:nvPr>
        </p:nvSpPr>
        <p:spPr>
          <a:xfrm>
            <a:off x="1128763" y="1685375"/>
            <a:ext cx="5828100" cy="10077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Our Vision…</a:t>
            </a:r>
            <a:endParaRPr/>
          </a:p>
        </p:txBody>
      </p:sp>
      <p:sp>
        <p:nvSpPr>
          <p:cNvPr id="520" name="Google Shape;520;p22"/>
          <p:cNvSpPr txBox="1"/>
          <p:nvPr>
            <p:ph idx="1" type="body"/>
          </p:nvPr>
        </p:nvSpPr>
        <p:spPr>
          <a:xfrm>
            <a:off x="573175" y="2819125"/>
            <a:ext cx="6383700" cy="26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Our educational system is </a:t>
            </a:r>
            <a:r>
              <a:rPr lang="en"/>
              <a:t>overcrowded</a:t>
            </a:r>
            <a:r>
              <a:rPr lang="en"/>
              <a:t> by </a:t>
            </a:r>
            <a:r>
              <a:rPr lang="en"/>
              <a:t>unnecessary</a:t>
            </a:r>
            <a:r>
              <a:rPr lang="en"/>
              <a:t> material which is usually hard to understand, and sometimes even hard to find. We are offering a platform to help </a:t>
            </a:r>
            <a:r>
              <a:rPr lang="en"/>
              <a:t>students</a:t>
            </a:r>
            <a:r>
              <a:rPr lang="en"/>
              <a:t> and teachers close this gap between learning and teaching.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23"/>
          <p:cNvSpPr txBox="1"/>
          <p:nvPr>
            <p:ph type="title"/>
          </p:nvPr>
        </p:nvSpPr>
        <p:spPr>
          <a:xfrm>
            <a:off x="4035925" y="393775"/>
            <a:ext cx="6894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00"/>
              <a:t>What does MyEducator offer?</a:t>
            </a:r>
            <a:endParaRPr sz="4200"/>
          </a:p>
        </p:txBody>
      </p:sp>
      <p:sp>
        <p:nvSpPr>
          <p:cNvPr id="526" name="Google Shape;526;p23"/>
          <p:cNvSpPr txBox="1"/>
          <p:nvPr>
            <p:ph idx="1" type="subTitle"/>
          </p:nvPr>
        </p:nvSpPr>
        <p:spPr>
          <a:xfrm>
            <a:off x="5402002" y="2232725"/>
            <a:ext cx="608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Accessibility</a:t>
            </a:r>
            <a:r>
              <a:rPr lang="en"/>
              <a:t> </a:t>
            </a:r>
            <a:endParaRPr/>
          </a:p>
        </p:txBody>
      </p:sp>
      <p:sp>
        <p:nvSpPr>
          <p:cNvPr id="527" name="Google Shape;527;p23"/>
          <p:cNvSpPr txBox="1"/>
          <p:nvPr>
            <p:ph idx="2" type="body"/>
          </p:nvPr>
        </p:nvSpPr>
        <p:spPr>
          <a:xfrm>
            <a:off x="5402002" y="2543372"/>
            <a:ext cx="608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500"/>
              <a:buNone/>
            </a:pPr>
            <a:r>
              <a:rPr lang="en"/>
              <a:t>Available</a:t>
            </a:r>
            <a:r>
              <a:rPr lang="en"/>
              <a:t> app at anytime anywhere!</a:t>
            </a:r>
            <a:endParaRPr/>
          </a:p>
        </p:txBody>
      </p:sp>
      <p:sp>
        <p:nvSpPr>
          <p:cNvPr id="528" name="Google Shape;528;p23"/>
          <p:cNvSpPr txBox="1"/>
          <p:nvPr>
            <p:ph idx="3" type="subTitle"/>
          </p:nvPr>
        </p:nvSpPr>
        <p:spPr>
          <a:xfrm>
            <a:off x="5402002" y="2990360"/>
            <a:ext cx="608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Thorough Planning</a:t>
            </a:r>
            <a:endParaRPr/>
          </a:p>
        </p:txBody>
      </p:sp>
      <p:sp>
        <p:nvSpPr>
          <p:cNvPr id="529" name="Google Shape;529;p23"/>
          <p:cNvSpPr txBox="1"/>
          <p:nvPr>
            <p:ph idx="4" type="body"/>
          </p:nvPr>
        </p:nvSpPr>
        <p:spPr>
          <a:xfrm>
            <a:off x="5402002" y="3301008"/>
            <a:ext cx="608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500"/>
              <a:buNone/>
            </a:pPr>
            <a:r>
              <a:rPr lang="en"/>
              <a:t>Creating detailed syllabuses for teachers.</a:t>
            </a:r>
            <a:endParaRPr/>
          </a:p>
        </p:txBody>
      </p:sp>
      <p:sp>
        <p:nvSpPr>
          <p:cNvPr id="530" name="Google Shape;530;p23"/>
          <p:cNvSpPr txBox="1"/>
          <p:nvPr>
            <p:ph idx="5" type="subTitle"/>
          </p:nvPr>
        </p:nvSpPr>
        <p:spPr>
          <a:xfrm>
            <a:off x="5402002" y="3747996"/>
            <a:ext cx="608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Detailed Explanation </a:t>
            </a:r>
            <a:endParaRPr/>
          </a:p>
        </p:txBody>
      </p:sp>
      <p:sp>
        <p:nvSpPr>
          <p:cNvPr id="531" name="Google Shape;531;p23"/>
          <p:cNvSpPr txBox="1"/>
          <p:nvPr>
            <p:ph idx="6" type="body"/>
          </p:nvPr>
        </p:nvSpPr>
        <p:spPr>
          <a:xfrm>
            <a:off x="5402002" y="4058643"/>
            <a:ext cx="608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500"/>
              <a:buNone/>
            </a:pPr>
            <a:r>
              <a:rPr lang="en"/>
              <a:t>C</a:t>
            </a:r>
            <a:r>
              <a:rPr lang="en"/>
              <a:t>omprehensive explanation on any subject</a:t>
            </a:r>
            <a:endParaRPr/>
          </a:p>
        </p:txBody>
      </p:sp>
      <p:sp>
        <p:nvSpPr>
          <p:cNvPr id="532" name="Google Shape;532;p23"/>
          <p:cNvSpPr txBox="1"/>
          <p:nvPr>
            <p:ph idx="7" type="subTitle"/>
          </p:nvPr>
        </p:nvSpPr>
        <p:spPr>
          <a:xfrm>
            <a:off x="5402002" y="4505631"/>
            <a:ext cx="60840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/>
              <a:t>Various Tests </a:t>
            </a:r>
            <a:endParaRPr/>
          </a:p>
        </p:txBody>
      </p:sp>
      <p:sp>
        <p:nvSpPr>
          <p:cNvPr id="533" name="Google Shape;533;p23"/>
          <p:cNvSpPr txBox="1"/>
          <p:nvPr>
            <p:ph idx="8" type="body"/>
          </p:nvPr>
        </p:nvSpPr>
        <p:spPr>
          <a:xfrm>
            <a:off x="5402002" y="4816279"/>
            <a:ext cx="6084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500"/>
              <a:buNone/>
            </a:pPr>
            <a:r>
              <a:rPr lang="en"/>
              <a:t>Testing or strengthening the students knowledge</a:t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4591988" y="2305950"/>
            <a:ext cx="607200" cy="607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endParaRPr b="0" i="0" sz="2400" u="none" cap="none" strike="noStrike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5" name="Google Shape;535;p23"/>
          <p:cNvSpPr/>
          <p:nvPr/>
        </p:nvSpPr>
        <p:spPr>
          <a:xfrm>
            <a:off x="4591988" y="4558305"/>
            <a:ext cx="607200" cy="607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</a:t>
            </a:r>
            <a:endParaRPr b="0" i="0" sz="2400" u="none" cap="none" strike="noStrike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6" name="Google Shape;536;p23"/>
          <p:cNvSpPr/>
          <p:nvPr/>
        </p:nvSpPr>
        <p:spPr>
          <a:xfrm>
            <a:off x="4591988" y="3807520"/>
            <a:ext cx="607200" cy="607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endParaRPr b="0" i="0" sz="2400" u="none" cap="none" strike="noStrike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537" name="Google Shape;537;p23"/>
          <p:cNvSpPr/>
          <p:nvPr/>
        </p:nvSpPr>
        <p:spPr>
          <a:xfrm>
            <a:off x="4591988" y="3056735"/>
            <a:ext cx="607200" cy="6072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chemeClr val="accent4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endParaRPr b="0" i="0" sz="2400" u="none" cap="none" strike="noStrike">
              <a:solidFill>
                <a:schemeClr val="accent4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24"/>
          <p:cNvSpPr txBox="1"/>
          <p:nvPr>
            <p:ph type="title"/>
          </p:nvPr>
        </p:nvSpPr>
        <p:spPr>
          <a:xfrm>
            <a:off x="796242" y="70185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pic>
        <p:nvPicPr>
          <p:cNvPr id="543" name="Google Shape;543;p24" title="Screenshot 2025-07-12 1531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475" y="623002"/>
            <a:ext cx="4562174" cy="545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5"/>
          <p:cNvSpPr txBox="1"/>
          <p:nvPr>
            <p:ph type="title"/>
          </p:nvPr>
        </p:nvSpPr>
        <p:spPr>
          <a:xfrm>
            <a:off x="5110400" y="2288650"/>
            <a:ext cx="61437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49" name="Google Shape;549;p25"/>
          <p:cNvSpPr txBox="1"/>
          <p:nvPr>
            <p:ph idx="1" type="subTitle"/>
          </p:nvPr>
        </p:nvSpPr>
        <p:spPr>
          <a:xfrm>
            <a:off x="5110398" y="3698622"/>
            <a:ext cx="6143700" cy="5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550" name="Google Shape;550;p25"/>
          <p:cNvSpPr txBox="1"/>
          <p:nvPr>
            <p:ph idx="2" type="body"/>
          </p:nvPr>
        </p:nvSpPr>
        <p:spPr>
          <a:xfrm>
            <a:off x="5110410" y="4212551"/>
            <a:ext cx="6143700" cy="12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Mania Template">
  <a:themeElements>
    <a:clrScheme name="Simple Light">
      <a:dk1>
        <a:srgbClr val="481F48"/>
      </a:dk1>
      <a:lt1>
        <a:srgbClr val="FCECDE"/>
      </a:lt1>
      <a:dk2>
        <a:srgbClr val="0B032D"/>
      </a:dk2>
      <a:lt2>
        <a:srgbClr val="EEEEEE"/>
      </a:lt2>
      <a:accent1>
        <a:srgbClr val="0B032D"/>
      </a:accent1>
      <a:accent2>
        <a:srgbClr val="481F48"/>
      </a:accent2>
      <a:accent3>
        <a:srgbClr val="843B62"/>
      </a:accent3>
      <a:accent4>
        <a:srgbClr val="F67E7D"/>
      </a:accent4>
      <a:accent5>
        <a:srgbClr val="FFB997"/>
      </a:accent5>
      <a:accent6>
        <a:srgbClr val="FB9C8A"/>
      </a:accent6>
      <a:hlink>
        <a:srgbClr val="F67E7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