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64" r:id="rId4"/>
    <p:sldId id="263" r:id="rId5"/>
    <p:sldId id="262" r:id="rId6"/>
    <p:sldId id="305" r:id="rId7"/>
    <p:sldId id="304" r:id="rId8"/>
    <p:sldId id="308" r:id="rId9"/>
    <p:sldId id="307" r:id="rId10"/>
    <p:sldId id="306" r:id="rId11"/>
    <p:sldId id="266" r:id="rId12"/>
    <p:sldId id="281" r:id="rId13"/>
    <p:sldId id="276" r:id="rId14"/>
    <p:sldId id="309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960"/>
    <a:srgbClr val="D686A1"/>
    <a:srgbClr val="E6E6E6"/>
    <a:srgbClr val="CDBF97"/>
    <a:srgbClr val="8D7545"/>
    <a:srgbClr val="ECE8E5"/>
    <a:srgbClr val="E4CBCB"/>
    <a:srgbClr val="A88755"/>
    <a:srgbClr val="1F2020"/>
    <a:srgbClr val="263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4" y="76"/>
      </p:cViewPr>
      <p:guideLst>
        <p:guide orient="horz" pos="22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  <a:t>2021-7-3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8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https://unsplash.com/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D1C047-F769-4795-BDAB-09C740A23A35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617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93c0bce035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93c0bce035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979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https://unsplash.com/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D1C047-F769-4795-BDAB-09C740A23A35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051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https://unsplash.com/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D1C047-F769-4795-BDAB-09C740A23A35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67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https://unsplash.com/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D1C047-F769-4795-BDAB-09C740A23A35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00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https://unsplash.com/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D1C047-F769-4795-BDAB-09C740A23A35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652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https://unsplash.com/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D1C047-F769-4795-BDAB-09C740A23A35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421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https://unsplash.com/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D1C047-F769-4795-BDAB-09C740A23A35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108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https://unsplash.com/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D1C047-F769-4795-BDAB-09C740A23A35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792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https://unsplash.com/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D1C047-F769-4795-BDAB-09C740A23A35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737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>
                <a:hlinkClick r:id="rId3"/>
              </a:rPr>
              <a:t>https://unsplash.com/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D1C047-F769-4795-BDAB-09C740A23A35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93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14F4-B288-4F93-B591-4634A42E8066}" type="datetimeFigureOut">
              <a:rPr lang="en-ID" smtClean="0"/>
              <a:t>03/07/2021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14F4-B288-4F93-B591-4634A42E8066}" type="datetimeFigureOut">
              <a:rPr lang="en-ID" smtClean="0"/>
              <a:t>03/07/2021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14F4-B288-4F93-B591-4634A42E8066}" type="datetimeFigureOut">
              <a:rPr lang="en-ID" smtClean="0"/>
              <a:t>03/07/2021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2021-7-3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2021-7-3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365126"/>
            <a:ext cx="11522075" cy="723900"/>
          </a:xfrm>
        </p:spPr>
        <p:txBody>
          <a:bodyPr lIns="0" tIns="0" rIns="0" bIns="0" anchor="t" anchorCtr="0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1358900"/>
            <a:ext cx="11522075" cy="4818063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12106" y="6356350"/>
            <a:ext cx="4114800" cy="365125"/>
          </a:xfrm>
        </p:spPr>
        <p:txBody>
          <a:bodyPr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1912" y="6356350"/>
            <a:ext cx="365126" cy="365125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456A732-4FB8-4730-9591-A21721F37EB6}" type="slidenum">
              <a:rPr lang="en-ID" smtClean="0"/>
              <a:t>‹#›</a:t>
            </a:fld>
            <a:endParaRPr lang="en-ID" dirty="0"/>
          </a:p>
        </p:txBody>
      </p:sp>
      <p:sp>
        <p:nvSpPr>
          <p:cNvPr id="8" name="Oval 7"/>
          <p:cNvSpPr/>
          <p:nvPr userDrawn="1"/>
        </p:nvSpPr>
        <p:spPr>
          <a:xfrm>
            <a:off x="11491912" y="6356350"/>
            <a:ext cx="365125" cy="3651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14F4-B288-4F93-B591-4634A42E8066}" type="datetimeFigureOut">
              <a:rPr lang="en-ID" smtClean="0"/>
              <a:t>03/07/2021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14F4-B288-4F93-B591-4634A42E8066}" type="datetimeFigureOut">
              <a:rPr lang="en-ID" smtClean="0"/>
              <a:t>03/07/2021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14F4-B288-4F93-B591-4634A42E8066}" type="datetimeFigureOut">
              <a:rPr lang="en-ID" smtClean="0"/>
              <a:t>03/07/2021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6705" y="67298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14F4-B288-4F93-B591-4634A42E8066}" type="datetimeFigureOut">
              <a:rPr lang="en-ID" smtClean="0"/>
              <a:t>03/07/2021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14F4-B288-4F93-B591-4634A42E8066}" type="datetimeFigureOut">
              <a:rPr lang="en-ID" smtClean="0"/>
              <a:t>03/07/2021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14F4-B288-4F93-B591-4634A42E8066}" type="datetimeFigureOut">
              <a:rPr lang="en-ID" smtClean="0"/>
              <a:t>03/07/2021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14F4-B288-4F93-B591-4634A42E8066}" type="datetimeFigureOut">
              <a:rPr lang="en-ID" smtClean="0"/>
              <a:t>03/07/2021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C14F4-B288-4F93-B591-4634A42E8066}" type="datetimeFigureOut">
              <a:rPr lang="en-ID" smtClean="0"/>
              <a:t>03/07/2021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6A732-4FB8-4730-9591-A21721F37EB6}" type="slidenum">
              <a:rPr lang="en-ID" smtClean="0"/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slow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800" y="795759"/>
            <a:ext cx="11440160" cy="5500327"/>
          </a:xfrm>
          <a:prstGeom prst="rect">
            <a:avLst/>
          </a:prstGeom>
          <a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800" y="795655"/>
            <a:ext cx="11440160" cy="592582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95900" y="0"/>
            <a:ext cx="1600200" cy="1397000"/>
          </a:xfrm>
          <a:prstGeom prst="rect">
            <a:avLst/>
          </a:pr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+mn-ea"/>
              <a:sym typeface="+mn-lt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-659267" y="4678453"/>
            <a:ext cx="2182134" cy="671873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83499" y="1929957"/>
            <a:ext cx="696011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F36960"/>
                </a:solidFill>
                <a:cs typeface="+mn-ea"/>
                <a:sym typeface="+mn-lt"/>
              </a:rPr>
              <a:t>项目展示</a:t>
            </a:r>
            <a:endParaRPr lang="zh-CN" altLang="en-US" sz="96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b="1" dirty="0" smtClean="0">
                <a:solidFill>
                  <a:srgbClr val="F36960"/>
                </a:solidFill>
                <a:cs typeface="+mn-ea"/>
                <a:sym typeface="+mn-lt"/>
              </a:rPr>
              <a:t>音乐播放器</a:t>
            </a:r>
            <a:endParaRPr lang="zh-CN" altLang="en-US" sz="4000" b="1" dirty="0">
              <a:solidFill>
                <a:srgbClr val="F36960"/>
              </a:solidFill>
              <a:cs typeface="+mn-ea"/>
              <a:sym typeface="+mn-lt"/>
            </a:endParaRPr>
          </a:p>
        </p:txBody>
      </p:sp>
      <p:sp>
        <p:nvSpPr>
          <p:cNvPr id="9" name="Synergistically utilize technically sound portals with frictionless chains. Dramatically customize…"/>
          <p:cNvSpPr txBox="1"/>
          <p:nvPr/>
        </p:nvSpPr>
        <p:spPr>
          <a:xfrm>
            <a:off x="4369121" y="5254541"/>
            <a:ext cx="3475355" cy="138499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组长：王博宬</a:t>
            </a:r>
          </a:p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kern="0" dirty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成员：陈子文</a:t>
            </a:r>
            <a:r>
              <a:rPr lang="en-US" altLang="zh-CN" kern="0" dirty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 </a:t>
            </a:r>
            <a:r>
              <a:rPr lang="zh-CN" altLang="en-US" kern="0" dirty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李康</a:t>
            </a:r>
            <a:r>
              <a:rPr lang="en-US" altLang="zh-CN" kern="0" dirty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 </a:t>
            </a:r>
            <a:r>
              <a:rPr lang="zh-CN" altLang="en-US" kern="0" dirty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罗啸</a:t>
            </a:r>
            <a:r>
              <a:rPr lang="en-US" altLang="zh-CN" kern="0" dirty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 </a:t>
            </a:r>
            <a:r>
              <a:rPr lang="zh-CN" altLang="en-US" kern="0" dirty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吴</a:t>
            </a:r>
            <a:r>
              <a:rPr lang="zh-CN" altLang="en-US" kern="0" dirty="0" smtClean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双</a:t>
            </a:r>
            <a:endParaRPr lang="en-US" altLang="zh-CN" kern="0" dirty="0" smtClean="0">
              <a:solidFill>
                <a:schemeClr val="bg1"/>
              </a:solidFill>
              <a:latin typeface="+mn-lt"/>
              <a:ea typeface="+mn-lt"/>
              <a:cs typeface="+mn-ea"/>
              <a:sym typeface="+mn-lt"/>
            </a:endParaRPr>
          </a:p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kern="0" dirty="0" smtClean="0">
                <a:solidFill>
                  <a:schemeClr val="bg1"/>
                </a:solidFill>
                <a:ea typeface="+mn-lt"/>
                <a:cs typeface="+mn-ea"/>
                <a:sym typeface="+mn-lt"/>
              </a:rPr>
              <a:t>展示：吴双</a:t>
            </a:r>
            <a:endParaRPr lang="zh-CN" altLang="en-US" kern="0" dirty="0">
              <a:solidFill>
                <a:schemeClr val="bg1"/>
              </a:solidFill>
              <a:latin typeface="+mn-lt"/>
              <a:ea typeface="+mn-lt"/>
              <a:cs typeface="+mn-ea"/>
              <a:sym typeface="+mn-lt"/>
            </a:endParaRPr>
          </a:p>
        </p:txBody>
      </p:sp>
      <p:sp>
        <p:nvSpPr>
          <p:cNvPr id="12" name="Google Shape;13;p2"/>
          <p:cNvSpPr/>
          <p:nvPr/>
        </p:nvSpPr>
        <p:spPr>
          <a:xfrm rot="12770">
            <a:off x="9598476" y="2035630"/>
            <a:ext cx="411038" cy="397729"/>
          </a:xfrm>
          <a:custGeom>
            <a:avLst/>
            <a:gdLst/>
            <a:ahLst/>
            <a:cxnLst/>
            <a:rect l="l" t="t" r="r" b="b"/>
            <a:pathLst>
              <a:path w="8725" h="8725" extrusionOk="0">
                <a:moveTo>
                  <a:pt x="4377" y="1"/>
                </a:moveTo>
                <a:cubicBezTo>
                  <a:pt x="1946" y="1"/>
                  <a:pt x="0" y="1946"/>
                  <a:pt x="0" y="4347"/>
                </a:cubicBezTo>
                <a:cubicBezTo>
                  <a:pt x="0" y="6779"/>
                  <a:pt x="1946" y="8724"/>
                  <a:pt x="4377" y="8724"/>
                </a:cubicBezTo>
                <a:cubicBezTo>
                  <a:pt x="6779" y="8724"/>
                  <a:pt x="8724" y="6779"/>
                  <a:pt x="8724" y="4347"/>
                </a:cubicBezTo>
                <a:cubicBezTo>
                  <a:pt x="8724" y="1946"/>
                  <a:pt x="6779" y="1"/>
                  <a:pt x="437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Google Shape;14;p2"/>
          <p:cNvSpPr/>
          <p:nvPr/>
        </p:nvSpPr>
        <p:spPr>
          <a:xfrm rot="12770">
            <a:off x="10021215" y="1716824"/>
            <a:ext cx="181893" cy="176004"/>
          </a:xfrm>
          <a:custGeom>
            <a:avLst/>
            <a:gdLst/>
            <a:ahLst/>
            <a:cxnLst/>
            <a:rect l="l" t="t" r="r" b="b"/>
            <a:pathLst>
              <a:path w="3861" h="3861" extrusionOk="0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Google Shape;284;p32"/>
          <p:cNvSpPr/>
          <p:nvPr/>
        </p:nvSpPr>
        <p:spPr>
          <a:xfrm>
            <a:off x="4624008" y="4437786"/>
            <a:ext cx="2943984" cy="698501"/>
          </a:xfrm>
          <a:custGeom>
            <a:avLst/>
            <a:gdLst/>
            <a:ahLst/>
            <a:cxnLst/>
            <a:rect l="l" t="t" r="r" b="b"/>
            <a:pathLst>
              <a:path w="31856" h="8724" extrusionOk="0">
                <a:moveTo>
                  <a:pt x="1" y="0"/>
                </a:moveTo>
                <a:lnTo>
                  <a:pt x="1" y="8724"/>
                </a:lnTo>
                <a:lnTo>
                  <a:pt x="31855" y="8724"/>
                </a:lnTo>
                <a:lnTo>
                  <a:pt x="31855" y="0"/>
                </a:ln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4949602" y="4678960"/>
            <a:ext cx="2227905" cy="2482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怎么吃薯片</a:t>
            </a:r>
          </a:p>
        </p:txBody>
      </p:sp>
      <p:sp>
        <p:nvSpPr>
          <p:cNvPr id="20" name="Freeform: Shape 24"/>
          <p:cNvSpPr/>
          <p:nvPr/>
        </p:nvSpPr>
        <p:spPr>
          <a:xfrm>
            <a:off x="10784430" y="2219856"/>
            <a:ext cx="2182134" cy="671873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5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1"/>
            <a:ext cx="12192000" cy="3429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Rectangle: Rounded Corners 37"/>
          <p:cNvSpPr/>
          <p:nvPr/>
        </p:nvSpPr>
        <p:spPr>
          <a:xfrm>
            <a:off x="809624" y="1921686"/>
            <a:ext cx="2437078" cy="3255286"/>
          </a:xfrm>
          <a:prstGeom prst="roundRect">
            <a:avLst>
              <a:gd name="adj" fmla="val 6896"/>
            </a:avLst>
          </a:pr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2" name="Rectangle: Rounded Corners 41"/>
          <p:cNvSpPr/>
          <p:nvPr/>
        </p:nvSpPr>
        <p:spPr>
          <a:xfrm>
            <a:off x="3521515" y="1921686"/>
            <a:ext cx="2437078" cy="3255286"/>
          </a:xfrm>
          <a:prstGeom prst="roundRect">
            <a:avLst>
              <a:gd name="adj" fmla="val 6896"/>
            </a:avLst>
          </a:pr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3" name="Rectangle: Rounded Corners 42"/>
          <p:cNvSpPr/>
          <p:nvPr/>
        </p:nvSpPr>
        <p:spPr>
          <a:xfrm>
            <a:off x="6233406" y="1921686"/>
            <a:ext cx="2437078" cy="3255286"/>
          </a:xfrm>
          <a:prstGeom prst="roundRect">
            <a:avLst>
              <a:gd name="adj" fmla="val 6896"/>
            </a:avLst>
          </a:pr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4" name="Rectangle: Rounded Corners 43"/>
          <p:cNvSpPr/>
          <p:nvPr/>
        </p:nvSpPr>
        <p:spPr>
          <a:xfrm>
            <a:off x="8945297" y="1921686"/>
            <a:ext cx="2437078" cy="3255286"/>
          </a:xfrm>
          <a:prstGeom prst="roundRect">
            <a:avLst>
              <a:gd name="adj" fmla="val 6896"/>
            </a:avLst>
          </a:pr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7031" y="2098754"/>
            <a:ext cx="1902265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01.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88922" y="2098754"/>
            <a:ext cx="1902265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02.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00813" y="2098754"/>
            <a:ext cx="190226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03.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12704" y="2098754"/>
            <a:ext cx="1902264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04.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2819400" y="2665195"/>
            <a:ext cx="427302" cy="0"/>
          </a:xfrm>
          <a:prstGeom prst="line">
            <a:avLst/>
          </a:prstGeom>
          <a:ln>
            <a:solidFill>
              <a:srgbClr val="4B51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531291" y="2665195"/>
            <a:ext cx="427302" cy="0"/>
          </a:xfrm>
          <a:prstGeom prst="line">
            <a:avLst/>
          </a:prstGeom>
          <a:ln>
            <a:solidFill>
              <a:srgbClr val="4B51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243182" y="2665195"/>
            <a:ext cx="427302" cy="0"/>
          </a:xfrm>
          <a:prstGeom prst="line">
            <a:avLst/>
          </a:prstGeom>
          <a:ln>
            <a:solidFill>
              <a:srgbClr val="4B51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0955073" y="2665195"/>
            <a:ext cx="427302" cy="0"/>
          </a:xfrm>
          <a:prstGeom prst="line">
            <a:avLst/>
          </a:prstGeom>
          <a:ln>
            <a:solidFill>
              <a:srgbClr val="4B51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/>
          <p:cNvSpPr/>
          <p:nvPr/>
        </p:nvSpPr>
        <p:spPr>
          <a:xfrm>
            <a:off x="11046785" y="6255782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iṡḷîḓe"/>
          <p:cNvSpPr/>
          <p:nvPr/>
        </p:nvSpPr>
        <p:spPr>
          <a:xfrm>
            <a:off x="4533377" y="721868"/>
            <a:ext cx="2984500" cy="39397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</a:p>
        </p:txBody>
      </p:sp>
      <p:sp>
        <p:nvSpPr>
          <p:cNvPr id="19" name="iṩļïḓè"/>
          <p:cNvSpPr txBox="1"/>
          <p:nvPr/>
        </p:nvSpPr>
        <p:spPr bwMode="auto">
          <a:xfrm>
            <a:off x="4930184" y="752753"/>
            <a:ext cx="2331631" cy="328942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关键技术</a:t>
            </a:r>
          </a:p>
        </p:txBody>
      </p:sp>
      <p:sp>
        <p:nvSpPr>
          <p:cNvPr id="20" name="Synergistically utilize technically sound portals with frictionless chains. Dramatically customize…"/>
          <p:cNvSpPr txBox="1"/>
          <p:nvPr/>
        </p:nvSpPr>
        <p:spPr>
          <a:xfrm>
            <a:off x="1054496" y="3052803"/>
            <a:ext cx="1924800" cy="110744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600" kern="0" dirty="0" err="1" smtClean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根据</a:t>
            </a:r>
            <a:r>
              <a:rPr sz="1600" b="1" kern="0" dirty="0" err="1" smtClean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关键词</a:t>
            </a:r>
            <a:r>
              <a:rPr sz="1600" kern="0" dirty="0" err="1" smtClean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如歌手</a:t>
            </a:r>
            <a:r>
              <a:rPr sz="1600" kern="0" dirty="0" err="1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、歌曲名，对歌曲进行</a:t>
            </a:r>
            <a:r>
              <a:rPr sz="1600" b="1" kern="0" dirty="0" err="1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定向搜索和展示</a:t>
            </a:r>
            <a:r>
              <a:rPr sz="1600" kern="0" dirty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。</a:t>
            </a:r>
          </a:p>
        </p:txBody>
      </p:sp>
      <p:sp>
        <p:nvSpPr>
          <p:cNvPr id="23" name="Synergistically utilize technically sound portals with frictionless chains. Dramatically customize…"/>
          <p:cNvSpPr txBox="1"/>
          <p:nvPr/>
        </p:nvSpPr>
        <p:spPr>
          <a:xfrm>
            <a:off x="3766387" y="2991889"/>
            <a:ext cx="1924800" cy="184665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altLang="zh-CN" sz="1600" kern="0" dirty="0" err="1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用户</a:t>
            </a:r>
            <a:r>
              <a:rPr lang="en-US" altLang="zh-CN" sz="1600" b="1" kern="0" dirty="0" err="1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每播放一首</a:t>
            </a:r>
            <a:r>
              <a:rPr lang="en-US" altLang="zh-CN" sz="1600" kern="0" dirty="0" err="1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音乐，都将形成记录，导入相应数据库，</a:t>
            </a:r>
            <a:r>
              <a:rPr lang="en-US" altLang="zh-CN" sz="1600" kern="0" dirty="0" err="1" smtClean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以备后续进行</a:t>
            </a:r>
            <a:r>
              <a:rPr lang="en-US" altLang="zh-CN" sz="1600" b="1" kern="0" dirty="0" err="1" smtClean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数据</a:t>
            </a:r>
            <a:r>
              <a:rPr lang="zh-CN" altLang="en-US" sz="1600" b="1" kern="0" dirty="0" smtClean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分</a:t>
            </a:r>
            <a:r>
              <a:rPr lang="en-US" altLang="zh-CN" sz="1600" b="1" kern="0" dirty="0" smtClean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析</a:t>
            </a:r>
            <a:r>
              <a:rPr lang="en-US" altLang="zh-CN" sz="1600" kern="0" dirty="0" smtClean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。</a:t>
            </a:r>
            <a:endParaRPr lang="en-US" altLang="zh-CN" sz="1600" kern="0" dirty="0">
              <a:solidFill>
                <a:schemeClr val="bg1"/>
              </a:solidFill>
              <a:latin typeface="+mn-lt"/>
              <a:ea typeface="+mn-lt"/>
              <a:cs typeface="+mn-ea"/>
              <a:sym typeface="+mn-lt"/>
            </a:endParaRPr>
          </a:p>
        </p:txBody>
      </p:sp>
      <p:sp>
        <p:nvSpPr>
          <p:cNvPr id="24" name="Synergistically utilize technically sound portals with frictionless chains. Dramatically customize…"/>
          <p:cNvSpPr txBox="1"/>
          <p:nvPr/>
        </p:nvSpPr>
        <p:spPr>
          <a:xfrm>
            <a:off x="6477642" y="2991971"/>
            <a:ext cx="1924800" cy="1938992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altLang="zh-CN" sz="1400" b="1" kern="0" dirty="0" err="1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在线爬取</a:t>
            </a:r>
            <a:r>
              <a:rPr lang="en-US" altLang="zh-CN" sz="1400" kern="0" dirty="0" err="1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音乐文件，</a:t>
            </a:r>
            <a:r>
              <a:rPr lang="en-US" altLang="zh-CN" sz="1400" kern="0" dirty="0" err="1" smtClean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并获取音乐相关信息如</a:t>
            </a:r>
            <a:r>
              <a:rPr lang="zh-CN" altLang="en-US" sz="1400" kern="0" dirty="0" smtClean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曲名、</a:t>
            </a:r>
            <a:r>
              <a:rPr lang="en-US" altLang="zh-CN" sz="1400" kern="0" dirty="0" err="1" smtClean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歌手名</a:t>
            </a:r>
            <a:r>
              <a:rPr lang="en-US" altLang="zh-CN" sz="1400" kern="0" dirty="0" smtClean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、</a:t>
            </a:r>
            <a:r>
              <a:rPr lang="zh-CN" altLang="en-US" sz="1400" kern="0" dirty="0" smtClean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歌曲专辑封面等</a:t>
            </a:r>
            <a:r>
              <a:rPr lang="en-US" altLang="zh-CN" sz="1400" kern="0" dirty="0" smtClean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。</a:t>
            </a:r>
            <a:r>
              <a:rPr lang="en-US" altLang="zh-CN" sz="1400" kern="0" dirty="0" err="1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对每一首歌曲构建对象，生成属性如歌曲类型，播放次数</a:t>
            </a:r>
            <a:r>
              <a:rPr lang="en-US" altLang="zh-CN" sz="1400" kern="0" dirty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。</a:t>
            </a:r>
          </a:p>
        </p:txBody>
      </p:sp>
      <p:sp>
        <p:nvSpPr>
          <p:cNvPr id="25" name="Synergistically utilize technically sound portals with frictionless chains. Dramatically customize…"/>
          <p:cNvSpPr txBox="1"/>
          <p:nvPr/>
        </p:nvSpPr>
        <p:spPr>
          <a:xfrm>
            <a:off x="9212761" y="2992177"/>
            <a:ext cx="1924800" cy="1803186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altLang="zh-CN" sz="1600" kern="0" dirty="0" err="1" smtClean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统计每首歌</a:t>
            </a:r>
            <a:r>
              <a:rPr lang="zh-CN" altLang="en-US" sz="1600" kern="0" dirty="0" smtClean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对应</a:t>
            </a:r>
            <a:r>
              <a:rPr lang="en-US" altLang="zh-CN" sz="1600" kern="0" dirty="0" err="1" smtClean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歌手的</a:t>
            </a:r>
            <a:r>
              <a:rPr lang="en-US" altLang="zh-CN" sz="1600" b="1" kern="0" dirty="0" err="1" smtClean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歌曲播放次数</a:t>
            </a:r>
            <a:r>
              <a:rPr lang="en-US" altLang="zh-CN" sz="1600" kern="0" dirty="0" err="1" smtClean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，分析用户的喜好</a:t>
            </a:r>
            <a:r>
              <a:rPr lang="en-US" altLang="zh-CN" sz="1600" kern="0" dirty="0" err="1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，根据相关算法实现</a:t>
            </a:r>
            <a:r>
              <a:rPr lang="en-US" altLang="zh-CN" sz="1600" b="1" kern="0" dirty="0" err="1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歌曲推荐</a:t>
            </a:r>
            <a:r>
              <a:rPr lang="en-US" altLang="zh-CN" sz="1600" kern="0" dirty="0">
                <a:solidFill>
                  <a:schemeClr val="bg1"/>
                </a:solidFill>
                <a:latin typeface="+mn-lt"/>
                <a:ea typeface="+mn-lt"/>
                <a:cs typeface="+mn-ea"/>
                <a:sym typeface="+mn-lt"/>
              </a:rPr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40"/>
          <p:cNvSpPr txBox="1"/>
          <p:nvPr/>
        </p:nvSpPr>
        <p:spPr>
          <a:xfrm>
            <a:off x="1085412" y="4824094"/>
            <a:ext cx="1844675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zh-CN" sz="2000" b="1" kern="0" dirty="0" smtClean="0">
                <a:cs typeface="+mn-ea"/>
                <a:sym typeface="+mn-lt"/>
              </a:rPr>
              <a:t>搜索</a:t>
            </a:r>
            <a:r>
              <a:rPr lang="zh-CN" altLang="en-US" sz="2000" b="1" kern="0" dirty="0" smtClean="0">
                <a:cs typeface="+mn-ea"/>
                <a:sym typeface="+mn-lt"/>
              </a:rPr>
              <a:t>功能</a:t>
            </a:r>
            <a:endParaRPr lang="en-US" altLang="zh-CN" sz="2000" b="1" kern="0" dirty="0" smtClean="0">
              <a:cs typeface="+mn-ea"/>
              <a:sym typeface="+mn-lt"/>
            </a:endParaRPr>
          </a:p>
          <a:p>
            <a:pPr algn="ctr" defTabSz="1219200">
              <a:buClr>
                <a:srgbClr val="000000"/>
              </a:buClr>
            </a:pPr>
            <a:r>
              <a:rPr lang="zh-CN" altLang="en-US" sz="2000" b="1" kern="0" dirty="0" smtClean="0">
                <a:cs typeface="+mn-ea"/>
                <a:sym typeface="+mn-lt"/>
              </a:rPr>
              <a:t>有一定</a:t>
            </a:r>
            <a:r>
              <a:rPr lang="zh-CN" sz="2000" b="1" kern="0" dirty="0" smtClean="0">
                <a:cs typeface="+mn-ea"/>
                <a:sym typeface="+mn-lt"/>
              </a:rPr>
              <a:t>容错</a:t>
            </a:r>
            <a:r>
              <a:rPr lang="zh-CN" sz="2000" b="1" kern="0" dirty="0">
                <a:cs typeface="+mn-ea"/>
                <a:sym typeface="+mn-lt"/>
              </a:rPr>
              <a:t>度</a:t>
            </a:r>
          </a:p>
        </p:txBody>
      </p:sp>
      <p:sp>
        <p:nvSpPr>
          <p:cNvPr id="2067" name="Google Shape;2067;p40"/>
          <p:cNvSpPr txBox="1"/>
          <p:nvPr/>
        </p:nvSpPr>
        <p:spPr>
          <a:xfrm>
            <a:off x="6175796" y="4827904"/>
            <a:ext cx="2449284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zh-CN" sz="2000" b="1" kern="0" dirty="0" smtClean="0">
                <a:cs typeface="+mn-ea"/>
                <a:sym typeface="+mn-lt"/>
              </a:rPr>
              <a:t>推荐功能</a:t>
            </a:r>
            <a:endParaRPr lang="en-US" altLang="zh-CN" sz="2000" b="1" kern="0" dirty="0" smtClean="0">
              <a:cs typeface="+mn-ea"/>
              <a:sym typeface="+mn-lt"/>
            </a:endParaRPr>
          </a:p>
          <a:p>
            <a:pPr algn="ctr" defTabSz="1219200">
              <a:buClr>
                <a:srgbClr val="000000"/>
              </a:buClr>
            </a:pPr>
            <a:r>
              <a:rPr lang="zh-CN" altLang="zh-CN" sz="2000" b="1" kern="0" dirty="0">
                <a:cs typeface="+mn-ea"/>
                <a:sym typeface="+mn-lt"/>
              </a:rPr>
              <a:t>满足个性化需求</a:t>
            </a:r>
          </a:p>
        </p:txBody>
      </p:sp>
      <p:sp>
        <p:nvSpPr>
          <p:cNvPr id="2068" name="Google Shape;2068;p40"/>
          <p:cNvSpPr txBox="1"/>
          <p:nvPr/>
        </p:nvSpPr>
        <p:spPr>
          <a:xfrm>
            <a:off x="3624796" y="4824094"/>
            <a:ext cx="2269606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zh-CN" sz="2000" b="1" kern="0" dirty="0">
                <a:cs typeface="+mn-ea"/>
                <a:sym typeface="+mn-lt"/>
              </a:rPr>
              <a:t>将</a:t>
            </a:r>
            <a:r>
              <a:rPr lang="zh-CN" sz="2000" b="1" kern="0" dirty="0" smtClean="0">
                <a:cs typeface="+mn-ea"/>
                <a:sym typeface="+mn-lt"/>
              </a:rPr>
              <a:t>用户</a:t>
            </a:r>
            <a:r>
              <a:rPr lang="zh-CN" altLang="en-US" sz="2000" b="1" kern="0" dirty="0" smtClean="0">
                <a:cs typeface="+mn-ea"/>
                <a:sym typeface="+mn-lt"/>
              </a:rPr>
              <a:t>信息</a:t>
            </a:r>
            <a:r>
              <a:rPr lang="zh-CN" sz="2000" b="1" kern="0" dirty="0" smtClean="0">
                <a:cs typeface="+mn-ea"/>
                <a:sym typeface="+mn-lt"/>
              </a:rPr>
              <a:t>与播放</a:t>
            </a:r>
            <a:r>
              <a:rPr lang="zh-CN" altLang="en-US" sz="2000" b="1" kern="0" dirty="0">
                <a:cs typeface="+mn-ea"/>
                <a:sym typeface="+mn-lt"/>
              </a:rPr>
              <a:t>记录</a:t>
            </a:r>
            <a:r>
              <a:rPr lang="zh-CN" sz="2000" b="1" kern="0" dirty="0" smtClean="0">
                <a:cs typeface="+mn-ea"/>
                <a:sym typeface="+mn-lt"/>
              </a:rPr>
              <a:t>进行绑定</a:t>
            </a:r>
            <a:endParaRPr lang="zh-CN" sz="2000" b="1" kern="0" dirty="0">
              <a:cs typeface="+mn-ea"/>
              <a:sym typeface="+mn-lt"/>
            </a:endParaRPr>
          </a:p>
        </p:txBody>
      </p:sp>
      <p:sp>
        <p:nvSpPr>
          <p:cNvPr id="2069" name="Google Shape;2069;p40"/>
          <p:cNvSpPr txBox="1"/>
          <p:nvPr/>
        </p:nvSpPr>
        <p:spPr>
          <a:xfrm>
            <a:off x="9035143" y="4824094"/>
            <a:ext cx="2237014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200">
              <a:buClr>
                <a:srgbClr val="000000"/>
              </a:buClr>
            </a:pPr>
            <a:r>
              <a:rPr lang="zh-CN" sz="2135" b="1" kern="0" dirty="0">
                <a:cs typeface="+mn-ea"/>
                <a:sym typeface="+mn-lt"/>
              </a:rPr>
              <a:t>用户</a:t>
            </a:r>
            <a:r>
              <a:rPr lang="zh-CN" sz="2135" b="1" kern="0" dirty="0" smtClean="0">
                <a:cs typeface="+mn-ea"/>
                <a:sym typeface="+mn-lt"/>
              </a:rPr>
              <a:t>可以</a:t>
            </a:r>
            <a:endParaRPr lang="en-US" altLang="zh-CN" sz="2135" b="1" kern="0" dirty="0" smtClean="0">
              <a:cs typeface="+mn-ea"/>
              <a:sym typeface="+mn-lt"/>
            </a:endParaRPr>
          </a:p>
          <a:p>
            <a:pPr algn="ctr" defTabSz="1219200">
              <a:buClr>
                <a:srgbClr val="000000"/>
              </a:buClr>
            </a:pPr>
            <a:r>
              <a:rPr lang="zh-CN" sz="2135" b="1" kern="0" dirty="0" smtClean="0">
                <a:cs typeface="+mn-ea"/>
                <a:sym typeface="+mn-lt"/>
              </a:rPr>
              <a:t>创建</a:t>
            </a:r>
            <a:r>
              <a:rPr lang="zh-CN" altLang="en-US" sz="2135" b="1" kern="0" dirty="0" smtClean="0">
                <a:cs typeface="+mn-ea"/>
                <a:sym typeface="+mn-lt"/>
              </a:rPr>
              <a:t>自定义</a:t>
            </a:r>
            <a:r>
              <a:rPr lang="zh-CN" sz="2135" b="1" kern="0" dirty="0" smtClean="0">
                <a:cs typeface="+mn-ea"/>
                <a:sym typeface="+mn-lt"/>
              </a:rPr>
              <a:t>歌单</a:t>
            </a:r>
            <a:endParaRPr lang="zh-CN" sz="2135" b="1" kern="0" dirty="0">
              <a:cs typeface="+mn-ea"/>
              <a:sym typeface="+mn-lt"/>
            </a:endParaRPr>
          </a:p>
        </p:txBody>
      </p:sp>
      <p:sp>
        <p:nvSpPr>
          <p:cNvPr id="2072" name="Google Shape;2072;p40"/>
          <p:cNvSpPr/>
          <p:nvPr/>
        </p:nvSpPr>
        <p:spPr>
          <a:xfrm>
            <a:off x="10151400" y="3750718"/>
            <a:ext cx="211384" cy="444781"/>
          </a:xfrm>
          <a:custGeom>
            <a:avLst/>
            <a:gdLst/>
            <a:ahLst/>
            <a:cxnLst/>
            <a:rect l="l" t="t" r="r" b="b"/>
            <a:pathLst>
              <a:path w="5608" h="11800" extrusionOk="0">
                <a:moveTo>
                  <a:pt x="1465" y="2908"/>
                </a:moveTo>
                <a:cubicBezTo>
                  <a:pt x="1552" y="2908"/>
                  <a:pt x="1638" y="2931"/>
                  <a:pt x="1701" y="2979"/>
                </a:cubicBezTo>
                <a:cubicBezTo>
                  <a:pt x="1827" y="3105"/>
                  <a:pt x="1827" y="3357"/>
                  <a:pt x="1701" y="3451"/>
                </a:cubicBezTo>
                <a:cubicBezTo>
                  <a:pt x="1292" y="3861"/>
                  <a:pt x="1292" y="4522"/>
                  <a:pt x="1701" y="4932"/>
                </a:cubicBezTo>
                <a:cubicBezTo>
                  <a:pt x="1827" y="5026"/>
                  <a:pt x="1827" y="5279"/>
                  <a:pt x="1701" y="5373"/>
                </a:cubicBezTo>
                <a:cubicBezTo>
                  <a:pt x="1632" y="5477"/>
                  <a:pt x="1544" y="5524"/>
                  <a:pt x="1452" y="5524"/>
                </a:cubicBezTo>
                <a:cubicBezTo>
                  <a:pt x="1377" y="5524"/>
                  <a:pt x="1300" y="5493"/>
                  <a:pt x="1229" y="5436"/>
                </a:cubicBezTo>
                <a:cubicBezTo>
                  <a:pt x="567" y="4774"/>
                  <a:pt x="567" y="3672"/>
                  <a:pt x="1229" y="2979"/>
                </a:cubicBezTo>
                <a:cubicBezTo>
                  <a:pt x="1292" y="2931"/>
                  <a:pt x="1378" y="2908"/>
                  <a:pt x="1465" y="2908"/>
                </a:cubicBezTo>
                <a:close/>
                <a:moveTo>
                  <a:pt x="2461" y="7313"/>
                </a:moveTo>
                <a:cubicBezTo>
                  <a:pt x="2532" y="7313"/>
                  <a:pt x="2605" y="7318"/>
                  <a:pt x="2678" y="7326"/>
                </a:cubicBezTo>
                <a:cubicBezTo>
                  <a:pt x="2867" y="7358"/>
                  <a:pt x="3025" y="7515"/>
                  <a:pt x="2993" y="7704"/>
                </a:cubicBezTo>
                <a:cubicBezTo>
                  <a:pt x="2962" y="7925"/>
                  <a:pt x="2804" y="8019"/>
                  <a:pt x="2615" y="8019"/>
                </a:cubicBezTo>
                <a:cubicBezTo>
                  <a:pt x="2579" y="8016"/>
                  <a:pt x="2543" y="8014"/>
                  <a:pt x="2507" y="8014"/>
                </a:cubicBezTo>
                <a:cubicBezTo>
                  <a:pt x="1947" y="8014"/>
                  <a:pt x="1418" y="8467"/>
                  <a:pt x="1418" y="9059"/>
                </a:cubicBezTo>
                <a:cubicBezTo>
                  <a:pt x="1418" y="9248"/>
                  <a:pt x="1260" y="9406"/>
                  <a:pt x="1071" y="9406"/>
                </a:cubicBezTo>
                <a:cubicBezTo>
                  <a:pt x="882" y="9406"/>
                  <a:pt x="725" y="9248"/>
                  <a:pt x="725" y="9059"/>
                </a:cubicBezTo>
                <a:cubicBezTo>
                  <a:pt x="725" y="8091"/>
                  <a:pt x="1490" y="7313"/>
                  <a:pt x="2461" y="7313"/>
                </a:cubicBezTo>
                <a:close/>
                <a:moveTo>
                  <a:pt x="1060" y="0"/>
                </a:moveTo>
                <a:cubicBezTo>
                  <a:pt x="689" y="0"/>
                  <a:pt x="327" y="130"/>
                  <a:pt x="0" y="364"/>
                </a:cubicBezTo>
                <a:lnTo>
                  <a:pt x="0" y="5247"/>
                </a:lnTo>
                <a:cubicBezTo>
                  <a:pt x="0" y="5814"/>
                  <a:pt x="473" y="6255"/>
                  <a:pt x="1040" y="6255"/>
                </a:cubicBezTo>
                <a:cubicBezTo>
                  <a:pt x="1229" y="6255"/>
                  <a:pt x="1386" y="6413"/>
                  <a:pt x="1386" y="6602"/>
                </a:cubicBezTo>
                <a:cubicBezTo>
                  <a:pt x="1386" y="6822"/>
                  <a:pt x="1229" y="6948"/>
                  <a:pt x="1040" y="6948"/>
                </a:cubicBezTo>
                <a:cubicBezTo>
                  <a:pt x="630" y="6948"/>
                  <a:pt x="284" y="6854"/>
                  <a:pt x="0" y="6602"/>
                </a:cubicBezTo>
                <a:lnTo>
                  <a:pt x="0" y="11453"/>
                </a:lnTo>
                <a:cubicBezTo>
                  <a:pt x="284" y="11705"/>
                  <a:pt x="630" y="11800"/>
                  <a:pt x="1040" y="11800"/>
                </a:cubicBezTo>
                <a:cubicBezTo>
                  <a:pt x="1733" y="11800"/>
                  <a:pt x="2363" y="11359"/>
                  <a:pt x="2647" y="10760"/>
                </a:cubicBezTo>
                <a:cubicBezTo>
                  <a:pt x="3497" y="10634"/>
                  <a:pt x="4190" y="9910"/>
                  <a:pt x="4190" y="9028"/>
                </a:cubicBezTo>
                <a:cubicBezTo>
                  <a:pt x="4190" y="8902"/>
                  <a:pt x="4159" y="8776"/>
                  <a:pt x="4159" y="8618"/>
                </a:cubicBezTo>
                <a:cubicBezTo>
                  <a:pt x="4505" y="8555"/>
                  <a:pt x="4820" y="8397"/>
                  <a:pt x="5104" y="8145"/>
                </a:cubicBezTo>
                <a:cubicBezTo>
                  <a:pt x="5419" y="7830"/>
                  <a:pt x="5608" y="7389"/>
                  <a:pt x="5608" y="6917"/>
                </a:cubicBezTo>
                <a:cubicBezTo>
                  <a:pt x="5608" y="6539"/>
                  <a:pt x="5482" y="6192"/>
                  <a:pt x="5261" y="5909"/>
                </a:cubicBezTo>
                <a:cubicBezTo>
                  <a:pt x="5482" y="5594"/>
                  <a:pt x="5608" y="5247"/>
                  <a:pt x="5608" y="4869"/>
                </a:cubicBezTo>
                <a:cubicBezTo>
                  <a:pt x="5608" y="4396"/>
                  <a:pt x="5387" y="3987"/>
                  <a:pt x="5072" y="3672"/>
                </a:cubicBezTo>
                <a:cubicBezTo>
                  <a:pt x="4852" y="3420"/>
                  <a:pt x="4505" y="3262"/>
                  <a:pt x="4127" y="3199"/>
                </a:cubicBezTo>
                <a:cubicBezTo>
                  <a:pt x="4253" y="2632"/>
                  <a:pt x="4096" y="2002"/>
                  <a:pt x="3655" y="1561"/>
                </a:cubicBezTo>
                <a:cubicBezTo>
                  <a:pt x="3403" y="1309"/>
                  <a:pt x="3025" y="1120"/>
                  <a:pt x="2647" y="1088"/>
                </a:cubicBezTo>
                <a:cubicBezTo>
                  <a:pt x="2394" y="584"/>
                  <a:pt x="1985" y="143"/>
                  <a:pt x="1449" y="49"/>
                </a:cubicBezTo>
                <a:cubicBezTo>
                  <a:pt x="1319" y="16"/>
                  <a:pt x="1189" y="0"/>
                  <a:pt x="1060" y="0"/>
                </a:cubicBez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73" name="Google Shape;2073;p40"/>
          <p:cNvSpPr/>
          <p:nvPr/>
        </p:nvSpPr>
        <p:spPr>
          <a:xfrm>
            <a:off x="9915063" y="3750680"/>
            <a:ext cx="210216" cy="443651"/>
          </a:xfrm>
          <a:custGeom>
            <a:avLst/>
            <a:gdLst/>
            <a:ahLst/>
            <a:cxnLst/>
            <a:rect l="l" t="t" r="r" b="b"/>
            <a:pathLst>
              <a:path w="5577" h="11770" extrusionOk="0">
                <a:moveTo>
                  <a:pt x="4187" y="2948"/>
                </a:moveTo>
                <a:cubicBezTo>
                  <a:pt x="4277" y="2948"/>
                  <a:pt x="4364" y="2980"/>
                  <a:pt x="4411" y="3043"/>
                </a:cubicBezTo>
                <a:cubicBezTo>
                  <a:pt x="5104" y="3673"/>
                  <a:pt x="5104" y="4775"/>
                  <a:pt x="4411" y="5437"/>
                </a:cubicBezTo>
                <a:cubicBezTo>
                  <a:pt x="4364" y="5500"/>
                  <a:pt x="4277" y="5532"/>
                  <a:pt x="4187" y="5532"/>
                </a:cubicBezTo>
                <a:cubicBezTo>
                  <a:pt x="4096" y="5532"/>
                  <a:pt x="4002" y="5500"/>
                  <a:pt x="3939" y="5437"/>
                </a:cubicBezTo>
                <a:cubicBezTo>
                  <a:pt x="3844" y="5311"/>
                  <a:pt x="3844" y="5090"/>
                  <a:pt x="3939" y="4964"/>
                </a:cubicBezTo>
                <a:cubicBezTo>
                  <a:pt x="4348" y="4555"/>
                  <a:pt x="4348" y="3893"/>
                  <a:pt x="3939" y="3515"/>
                </a:cubicBezTo>
                <a:cubicBezTo>
                  <a:pt x="3844" y="3389"/>
                  <a:pt x="3844" y="3137"/>
                  <a:pt x="3939" y="3043"/>
                </a:cubicBezTo>
                <a:cubicBezTo>
                  <a:pt x="4002" y="2980"/>
                  <a:pt x="4096" y="2948"/>
                  <a:pt x="4187" y="2948"/>
                </a:cubicBezTo>
                <a:close/>
                <a:moveTo>
                  <a:pt x="3148" y="7314"/>
                </a:moveTo>
                <a:cubicBezTo>
                  <a:pt x="4123" y="7314"/>
                  <a:pt x="4915" y="8092"/>
                  <a:pt x="4915" y="9060"/>
                </a:cubicBezTo>
                <a:cubicBezTo>
                  <a:pt x="4915" y="9249"/>
                  <a:pt x="4726" y="9407"/>
                  <a:pt x="4537" y="9407"/>
                </a:cubicBezTo>
                <a:cubicBezTo>
                  <a:pt x="4348" y="9407"/>
                  <a:pt x="4191" y="9249"/>
                  <a:pt x="4191" y="9060"/>
                </a:cubicBezTo>
                <a:cubicBezTo>
                  <a:pt x="4191" y="8468"/>
                  <a:pt x="3662" y="8015"/>
                  <a:pt x="3101" y="8015"/>
                </a:cubicBezTo>
                <a:cubicBezTo>
                  <a:pt x="3066" y="8015"/>
                  <a:pt x="3030" y="8017"/>
                  <a:pt x="2994" y="8020"/>
                </a:cubicBezTo>
                <a:cubicBezTo>
                  <a:pt x="2968" y="8029"/>
                  <a:pt x="2944" y="8033"/>
                  <a:pt x="2920" y="8033"/>
                </a:cubicBezTo>
                <a:cubicBezTo>
                  <a:pt x="2765" y="8033"/>
                  <a:pt x="2643" y="7869"/>
                  <a:pt x="2616" y="7705"/>
                </a:cubicBezTo>
                <a:cubicBezTo>
                  <a:pt x="2584" y="7516"/>
                  <a:pt x="2742" y="7359"/>
                  <a:pt x="2931" y="7327"/>
                </a:cubicBezTo>
                <a:cubicBezTo>
                  <a:pt x="3004" y="7319"/>
                  <a:pt x="3077" y="7314"/>
                  <a:pt x="3148" y="7314"/>
                </a:cubicBezTo>
                <a:close/>
                <a:moveTo>
                  <a:pt x="4581" y="0"/>
                </a:moveTo>
                <a:cubicBezTo>
                  <a:pt x="4444" y="0"/>
                  <a:pt x="4303" y="16"/>
                  <a:pt x="4159" y="50"/>
                </a:cubicBezTo>
                <a:cubicBezTo>
                  <a:pt x="3592" y="144"/>
                  <a:pt x="3214" y="585"/>
                  <a:pt x="2962" y="1089"/>
                </a:cubicBezTo>
                <a:cubicBezTo>
                  <a:pt x="2584" y="1152"/>
                  <a:pt x="2206" y="1310"/>
                  <a:pt x="1954" y="1562"/>
                </a:cubicBezTo>
                <a:cubicBezTo>
                  <a:pt x="1513" y="2003"/>
                  <a:pt x="1355" y="2633"/>
                  <a:pt x="1481" y="3200"/>
                </a:cubicBezTo>
                <a:cubicBezTo>
                  <a:pt x="1135" y="3232"/>
                  <a:pt x="820" y="3389"/>
                  <a:pt x="536" y="3673"/>
                </a:cubicBezTo>
                <a:cubicBezTo>
                  <a:pt x="221" y="3988"/>
                  <a:pt x="1" y="4397"/>
                  <a:pt x="1" y="4870"/>
                </a:cubicBezTo>
                <a:cubicBezTo>
                  <a:pt x="1" y="5280"/>
                  <a:pt x="127" y="5626"/>
                  <a:pt x="379" y="5910"/>
                </a:cubicBezTo>
                <a:cubicBezTo>
                  <a:pt x="127" y="6225"/>
                  <a:pt x="1" y="6571"/>
                  <a:pt x="1" y="6918"/>
                </a:cubicBezTo>
                <a:cubicBezTo>
                  <a:pt x="1" y="7390"/>
                  <a:pt x="221" y="7831"/>
                  <a:pt x="536" y="8146"/>
                </a:cubicBezTo>
                <a:cubicBezTo>
                  <a:pt x="788" y="8430"/>
                  <a:pt x="1135" y="8588"/>
                  <a:pt x="1481" y="8619"/>
                </a:cubicBezTo>
                <a:cubicBezTo>
                  <a:pt x="1229" y="9690"/>
                  <a:pt x="1985" y="10604"/>
                  <a:pt x="2931" y="10698"/>
                </a:cubicBezTo>
                <a:cubicBezTo>
                  <a:pt x="3214" y="11328"/>
                  <a:pt x="3781" y="11769"/>
                  <a:pt x="4537" y="11769"/>
                </a:cubicBezTo>
                <a:cubicBezTo>
                  <a:pt x="4947" y="11769"/>
                  <a:pt x="5293" y="11612"/>
                  <a:pt x="5577" y="11423"/>
                </a:cubicBezTo>
                <a:lnTo>
                  <a:pt x="5577" y="6571"/>
                </a:lnTo>
                <a:cubicBezTo>
                  <a:pt x="5293" y="6823"/>
                  <a:pt x="4947" y="6918"/>
                  <a:pt x="4537" y="6918"/>
                </a:cubicBezTo>
                <a:cubicBezTo>
                  <a:pt x="4348" y="6918"/>
                  <a:pt x="4191" y="6760"/>
                  <a:pt x="4191" y="6571"/>
                </a:cubicBezTo>
                <a:cubicBezTo>
                  <a:pt x="4191" y="6382"/>
                  <a:pt x="4348" y="6225"/>
                  <a:pt x="4537" y="6225"/>
                </a:cubicBezTo>
                <a:cubicBezTo>
                  <a:pt x="5136" y="6225"/>
                  <a:pt x="5577" y="5752"/>
                  <a:pt x="5577" y="5185"/>
                </a:cubicBezTo>
                <a:lnTo>
                  <a:pt x="5577" y="302"/>
                </a:lnTo>
                <a:cubicBezTo>
                  <a:pt x="5300" y="117"/>
                  <a:pt x="4956" y="0"/>
                  <a:pt x="4581" y="0"/>
                </a:cubicBez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75" name="Google Shape;2075;p40"/>
          <p:cNvSpPr/>
          <p:nvPr/>
        </p:nvSpPr>
        <p:spPr>
          <a:xfrm>
            <a:off x="9365742" y="1883208"/>
            <a:ext cx="1546364" cy="1545791"/>
          </a:xfrm>
          <a:prstGeom prst="donut">
            <a:avLst>
              <a:gd name="adj" fmla="val 33501"/>
            </a:avLst>
          </a:pr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76" name="Google Shape;2076;p40"/>
          <p:cNvSpPr/>
          <p:nvPr/>
        </p:nvSpPr>
        <p:spPr>
          <a:xfrm>
            <a:off x="9459188" y="1976614"/>
            <a:ext cx="1359482" cy="1358979"/>
          </a:xfrm>
          <a:prstGeom prst="blockArc">
            <a:avLst>
              <a:gd name="adj1" fmla="val 5170047"/>
              <a:gd name="adj2" fmla="val 16184896"/>
              <a:gd name="adj3" fmla="val 12493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079" name="Google Shape;2079;p40"/>
          <p:cNvSpPr/>
          <p:nvPr/>
        </p:nvSpPr>
        <p:spPr>
          <a:xfrm>
            <a:off x="4602795" y="3830553"/>
            <a:ext cx="156804" cy="169846"/>
          </a:xfrm>
          <a:custGeom>
            <a:avLst/>
            <a:gdLst/>
            <a:ahLst/>
            <a:cxnLst/>
            <a:rect l="l" t="t" r="r" b="b"/>
            <a:pathLst>
              <a:path w="4160" h="4506" extrusionOk="0">
                <a:moveTo>
                  <a:pt x="2080" y="1"/>
                </a:moveTo>
                <a:cubicBezTo>
                  <a:pt x="946" y="1"/>
                  <a:pt x="1" y="946"/>
                  <a:pt x="1" y="2080"/>
                </a:cubicBezTo>
                <a:lnTo>
                  <a:pt x="1" y="4506"/>
                </a:lnTo>
                <a:lnTo>
                  <a:pt x="4160" y="4506"/>
                </a:lnTo>
                <a:lnTo>
                  <a:pt x="4160" y="2080"/>
                </a:lnTo>
                <a:cubicBezTo>
                  <a:pt x="4160" y="946"/>
                  <a:pt x="3214" y="1"/>
                  <a:pt x="2080" y="1"/>
                </a:cubicBez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80" name="Google Shape;2080;p40"/>
          <p:cNvSpPr/>
          <p:nvPr/>
        </p:nvSpPr>
        <p:spPr>
          <a:xfrm>
            <a:off x="4811804" y="3945744"/>
            <a:ext cx="156804" cy="171052"/>
          </a:xfrm>
          <a:custGeom>
            <a:avLst/>
            <a:gdLst/>
            <a:ahLst/>
            <a:cxnLst/>
            <a:rect l="l" t="t" r="r" b="b"/>
            <a:pathLst>
              <a:path w="4160" h="4538" extrusionOk="0">
                <a:moveTo>
                  <a:pt x="1" y="1"/>
                </a:moveTo>
                <a:lnTo>
                  <a:pt x="1" y="2458"/>
                </a:lnTo>
                <a:cubicBezTo>
                  <a:pt x="1" y="3592"/>
                  <a:pt x="946" y="4537"/>
                  <a:pt x="2080" y="4537"/>
                </a:cubicBezTo>
                <a:cubicBezTo>
                  <a:pt x="3246" y="4537"/>
                  <a:pt x="4160" y="3592"/>
                  <a:pt x="4160" y="2458"/>
                </a:cubicBezTo>
                <a:lnTo>
                  <a:pt x="4160" y="1"/>
                </a:ln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81" name="Google Shape;2081;p40"/>
          <p:cNvSpPr/>
          <p:nvPr/>
        </p:nvSpPr>
        <p:spPr>
          <a:xfrm>
            <a:off x="4602795" y="4026483"/>
            <a:ext cx="156804" cy="169884"/>
          </a:xfrm>
          <a:custGeom>
            <a:avLst/>
            <a:gdLst/>
            <a:ahLst/>
            <a:cxnLst/>
            <a:rect l="l" t="t" r="r" b="b"/>
            <a:pathLst>
              <a:path w="4160" h="4507" extrusionOk="0">
                <a:moveTo>
                  <a:pt x="1734" y="694"/>
                </a:moveTo>
                <a:cubicBezTo>
                  <a:pt x="1923" y="694"/>
                  <a:pt x="2080" y="852"/>
                  <a:pt x="2080" y="1041"/>
                </a:cubicBezTo>
                <a:lnTo>
                  <a:pt x="2080" y="2427"/>
                </a:lnTo>
                <a:cubicBezTo>
                  <a:pt x="2269" y="2427"/>
                  <a:pt x="2427" y="2584"/>
                  <a:pt x="2427" y="2773"/>
                </a:cubicBezTo>
                <a:cubicBezTo>
                  <a:pt x="2427" y="2962"/>
                  <a:pt x="2269" y="3120"/>
                  <a:pt x="2080" y="3120"/>
                </a:cubicBezTo>
                <a:cubicBezTo>
                  <a:pt x="1702" y="3120"/>
                  <a:pt x="1356" y="2805"/>
                  <a:pt x="1356" y="2427"/>
                </a:cubicBezTo>
                <a:lnTo>
                  <a:pt x="1356" y="1041"/>
                </a:lnTo>
                <a:cubicBezTo>
                  <a:pt x="1356" y="852"/>
                  <a:pt x="1513" y="694"/>
                  <a:pt x="1734" y="694"/>
                </a:cubicBezTo>
                <a:close/>
                <a:moveTo>
                  <a:pt x="1" y="1"/>
                </a:moveTo>
                <a:lnTo>
                  <a:pt x="1" y="2427"/>
                </a:lnTo>
                <a:cubicBezTo>
                  <a:pt x="1" y="3561"/>
                  <a:pt x="946" y="4506"/>
                  <a:pt x="2080" y="4506"/>
                </a:cubicBezTo>
                <a:cubicBezTo>
                  <a:pt x="3214" y="4506"/>
                  <a:pt x="4160" y="3561"/>
                  <a:pt x="4160" y="2427"/>
                </a:cubicBezTo>
                <a:lnTo>
                  <a:pt x="4160" y="1"/>
                </a:ln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82" name="Google Shape;2082;p40"/>
          <p:cNvSpPr/>
          <p:nvPr/>
        </p:nvSpPr>
        <p:spPr>
          <a:xfrm>
            <a:off x="4811804" y="3749814"/>
            <a:ext cx="156804" cy="171015"/>
          </a:xfrm>
          <a:custGeom>
            <a:avLst/>
            <a:gdLst/>
            <a:ahLst/>
            <a:cxnLst/>
            <a:rect l="l" t="t" r="r" b="b"/>
            <a:pathLst>
              <a:path w="4160" h="4537" extrusionOk="0">
                <a:moveTo>
                  <a:pt x="2049" y="1387"/>
                </a:moveTo>
                <a:cubicBezTo>
                  <a:pt x="2427" y="1387"/>
                  <a:pt x="2742" y="1702"/>
                  <a:pt x="2742" y="2080"/>
                </a:cubicBezTo>
                <a:lnTo>
                  <a:pt x="2742" y="3466"/>
                </a:lnTo>
                <a:cubicBezTo>
                  <a:pt x="2742" y="3655"/>
                  <a:pt x="2584" y="3812"/>
                  <a:pt x="2395" y="3812"/>
                </a:cubicBezTo>
                <a:cubicBezTo>
                  <a:pt x="2206" y="3812"/>
                  <a:pt x="2049" y="3655"/>
                  <a:pt x="2049" y="3466"/>
                </a:cubicBezTo>
                <a:lnTo>
                  <a:pt x="2049" y="2080"/>
                </a:lnTo>
                <a:cubicBezTo>
                  <a:pt x="1860" y="2080"/>
                  <a:pt x="1702" y="1922"/>
                  <a:pt x="1702" y="1733"/>
                </a:cubicBezTo>
                <a:cubicBezTo>
                  <a:pt x="1702" y="1544"/>
                  <a:pt x="1860" y="1387"/>
                  <a:pt x="2049" y="1387"/>
                </a:cubicBezTo>
                <a:close/>
                <a:moveTo>
                  <a:pt x="2080" y="0"/>
                </a:moveTo>
                <a:cubicBezTo>
                  <a:pt x="946" y="0"/>
                  <a:pt x="1" y="945"/>
                  <a:pt x="1" y="2080"/>
                </a:cubicBezTo>
                <a:lnTo>
                  <a:pt x="1" y="4537"/>
                </a:lnTo>
                <a:lnTo>
                  <a:pt x="4160" y="4537"/>
                </a:lnTo>
                <a:lnTo>
                  <a:pt x="4160" y="2080"/>
                </a:lnTo>
                <a:cubicBezTo>
                  <a:pt x="4160" y="945"/>
                  <a:pt x="3214" y="0"/>
                  <a:pt x="2080" y="0"/>
                </a:cubicBez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84" name="Google Shape;2084;p40"/>
          <p:cNvSpPr/>
          <p:nvPr/>
        </p:nvSpPr>
        <p:spPr>
          <a:xfrm rot="16200000">
            <a:off x="4012334" y="1883485"/>
            <a:ext cx="1546364" cy="1545790"/>
          </a:xfrm>
          <a:prstGeom prst="donut">
            <a:avLst>
              <a:gd name="adj" fmla="val 27502"/>
            </a:avLst>
          </a:pr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85" name="Google Shape;2085;p40"/>
          <p:cNvSpPr/>
          <p:nvPr/>
        </p:nvSpPr>
        <p:spPr>
          <a:xfrm rot="20954602">
            <a:off x="4105875" y="1976744"/>
            <a:ext cx="1359653" cy="1359095"/>
          </a:xfrm>
          <a:prstGeom prst="blockArc">
            <a:avLst>
              <a:gd name="adj1" fmla="val 7739874"/>
              <a:gd name="adj2" fmla="val 663181"/>
              <a:gd name="adj3" fmla="val 11718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088" name="Google Shape;2088;p40"/>
          <p:cNvSpPr/>
          <p:nvPr/>
        </p:nvSpPr>
        <p:spPr>
          <a:xfrm>
            <a:off x="7292024" y="3935643"/>
            <a:ext cx="133020" cy="98606"/>
          </a:xfrm>
          <a:custGeom>
            <a:avLst/>
            <a:gdLst/>
            <a:ahLst/>
            <a:cxnLst/>
            <a:rect l="l" t="t" r="r" b="b"/>
            <a:pathLst>
              <a:path w="3529" h="2616" extrusionOk="0">
                <a:moveTo>
                  <a:pt x="725" y="1"/>
                </a:moveTo>
                <a:cubicBezTo>
                  <a:pt x="315" y="1"/>
                  <a:pt x="0" y="347"/>
                  <a:pt x="0" y="725"/>
                </a:cubicBezTo>
                <a:cubicBezTo>
                  <a:pt x="0" y="1356"/>
                  <a:pt x="1040" y="2049"/>
                  <a:pt x="1733" y="2616"/>
                </a:cubicBezTo>
                <a:cubicBezTo>
                  <a:pt x="2458" y="2017"/>
                  <a:pt x="3466" y="1356"/>
                  <a:pt x="3466" y="725"/>
                </a:cubicBezTo>
                <a:cubicBezTo>
                  <a:pt x="3529" y="410"/>
                  <a:pt x="3277" y="1"/>
                  <a:pt x="2804" y="1"/>
                </a:cubicBezTo>
                <a:cubicBezTo>
                  <a:pt x="2300" y="1"/>
                  <a:pt x="2111" y="599"/>
                  <a:pt x="2111" y="599"/>
                </a:cubicBezTo>
                <a:cubicBezTo>
                  <a:pt x="2063" y="745"/>
                  <a:pt x="1906" y="824"/>
                  <a:pt x="1753" y="824"/>
                </a:cubicBezTo>
                <a:cubicBezTo>
                  <a:pt x="1607" y="824"/>
                  <a:pt x="1464" y="753"/>
                  <a:pt x="1418" y="599"/>
                </a:cubicBezTo>
                <a:cubicBezTo>
                  <a:pt x="1418" y="568"/>
                  <a:pt x="1229" y="1"/>
                  <a:pt x="7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089" name="Google Shape;2089;p40"/>
          <p:cNvSpPr/>
          <p:nvPr/>
        </p:nvSpPr>
        <p:spPr>
          <a:xfrm>
            <a:off x="7138838" y="3752793"/>
            <a:ext cx="442972" cy="440597"/>
          </a:xfrm>
          <a:custGeom>
            <a:avLst/>
            <a:gdLst/>
            <a:ahLst/>
            <a:cxnLst/>
            <a:rect l="l" t="t" r="r" b="b"/>
            <a:pathLst>
              <a:path w="11752" h="11689" extrusionOk="0">
                <a:moveTo>
                  <a:pt x="6837" y="4159"/>
                </a:moveTo>
                <a:cubicBezTo>
                  <a:pt x="7624" y="4159"/>
                  <a:pt x="8223" y="4789"/>
                  <a:pt x="8223" y="5576"/>
                </a:cubicBezTo>
                <a:cubicBezTo>
                  <a:pt x="8254" y="6616"/>
                  <a:pt x="7309" y="7183"/>
                  <a:pt x="6049" y="8223"/>
                </a:cubicBezTo>
                <a:cubicBezTo>
                  <a:pt x="5986" y="8286"/>
                  <a:pt x="5907" y="8317"/>
                  <a:pt x="5829" y="8317"/>
                </a:cubicBezTo>
                <a:cubicBezTo>
                  <a:pt x="5750" y="8317"/>
                  <a:pt x="5671" y="8286"/>
                  <a:pt x="5608" y="8223"/>
                </a:cubicBezTo>
                <a:cubicBezTo>
                  <a:pt x="4348" y="7183"/>
                  <a:pt x="3403" y="6585"/>
                  <a:pt x="3403" y="5576"/>
                </a:cubicBezTo>
                <a:cubicBezTo>
                  <a:pt x="3403" y="4789"/>
                  <a:pt x="4033" y="4159"/>
                  <a:pt x="4789" y="4159"/>
                </a:cubicBezTo>
                <a:cubicBezTo>
                  <a:pt x="5293" y="4159"/>
                  <a:pt x="5608" y="4411"/>
                  <a:pt x="5797" y="4663"/>
                </a:cubicBezTo>
                <a:cubicBezTo>
                  <a:pt x="6018" y="4411"/>
                  <a:pt x="6364" y="4159"/>
                  <a:pt x="6837" y="4159"/>
                </a:cubicBezTo>
                <a:close/>
                <a:moveTo>
                  <a:pt x="4474" y="0"/>
                </a:moveTo>
                <a:cubicBezTo>
                  <a:pt x="3875" y="0"/>
                  <a:pt x="3466" y="473"/>
                  <a:pt x="3466" y="1008"/>
                </a:cubicBezTo>
                <a:lnTo>
                  <a:pt x="3466" y="3466"/>
                </a:lnTo>
                <a:lnTo>
                  <a:pt x="1008" y="3466"/>
                </a:lnTo>
                <a:cubicBezTo>
                  <a:pt x="410" y="3466"/>
                  <a:pt x="0" y="3938"/>
                  <a:pt x="0" y="4474"/>
                </a:cubicBezTo>
                <a:lnTo>
                  <a:pt x="0" y="7246"/>
                </a:lnTo>
                <a:cubicBezTo>
                  <a:pt x="0" y="7813"/>
                  <a:pt x="473" y="8254"/>
                  <a:pt x="1008" y="8254"/>
                </a:cubicBezTo>
                <a:lnTo>
                  <a:pt x="3466" y="8254"/>
                </a:lnTo>
                <a:lnTo>
                  <a:pt x="3466" y="10649"/>
                </a:lnTo>
                <a:cubicBezTo>
                  <a:pt x="3466" y="11247"/>
                  <a:pt x="3938" y="11688"/>
                  <a:pt x="4474" y="11688"/>
                </a:cubicBezTo>
                <a:lnTo>
                  <a:pt x="7246" y="11688"/>
                </a:lnTo>
                <a:cubicBezTo>
                  <a:pt x="7813" y="11688"/>
                  <a:pt x="8254" y="11216"/>
                  <a:pt x="8254" y="10649"/>
                </a:cubicBezTo>
                <a:lnTo>
                  <a:pt x="8254" y="8254"/>
                </a:lnTo>
                <a:lnTo>
                  <a:pt x="10680" y="8254"/>
                </a:lnTo>
                <a:cubicBezTo>
                  <a:pt x="11279" y="8254"/>
                  <a:pt x="11720" y="7782"/>
                  <a:pt x="11720" y="7246"/>
                </a:cubicBezTo>
                <a:lnTo>
                  <a:pt x="11720" y="4474"/>
                </a:lnTo>
                <a:cubicBezTo>
                  <a:pt x="11751" y="3938"/>
                  <a:pt x="11279" y="3466"/>
                  <a:pt x="10680" y="3466"/>
                </a:cubicBezTo>
                <a:lnTo>
                  <a:pt x="8254" y="3466"/>
                </a:lnTo>
                <a:lnTo>
                  <a:pt x="8254" y="1008"/>
                </a:lnTo>
                <a:cubicBezTo>
                  <a:pt x="8254" y="410"/>
                  <a:pt x="7782" y="0"/>
                  <a:pt x="7246" y="0"/>
                </a:cubicBez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91" name="Google Shape;2091;p40"/>
          <p:cNvSpPr/>
          <p:nvPr/>
        </p:nvSpPr>
        <p:spPr>
          <a:xfrm>
            <a:off x="6586949" y="1883208"/>
            <a:ext cx="1546363" cy="1545792"/>
          </a:xfrm>
          <a:prstGeom prst="donut">
            <a:avLst>
              <a:gd name="adj" fmla="val 44410"/>
            </a:avLst>
          </a:pr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92" name="Google Shape;2092;p40"/>
          <p:cNvSpPr/>
          <p:nvPr/>
        </p:nvSpPr>
        <p:spPr>
          <a:xfrm rot="15299542">
            <a:off x="6680597" y="1976601"/>
            <a:ext cx="1359454" cy="1359296"/>
          </a:xfrm>
          <a:prstGeom prst="blockArc">
            <a:avLst>
              <a:gd name="adj1" fmla="val 17702020"/>
              <a:gd name="adj2" fmla="val 663181"/>
              <a:gd name="adj3" fmla="val 11718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095" name="Google Shape;2095;p40"/>
          <p:cNvSpPr/>
          <p:nvPr/>
        </p:nvSpPr>
        <p:spPr>
          <a:xfrm>
            <a:off x="1788639" y="3905996"/>
            <a:ext cx="446552" cy="157973"/>
          </a:xfrm>
          <a:custGeom>
            <a:avLst/>
            <a:gdLst/>
            <a:ahLst/>
            <a:cxnLst/>
            <a:rect l="l" t="t" r="r" b="b"/>
            <a:pathLst>
              <a:path w="11847" h="4191" extrusionOk="0">
                <a:moveTo>
                  <a:pt x="5230" y="0"/>
                </a:moveTo>
                <a:cubicBezTo>
                  <a:pt x="5073" y="0"/>
                  <a:pt x="4947" y="63"/>
                  <a:pt x="4915" y="189"/>
                </a:cubicBezTo>
                <a:lnTo>
                  <a:pt x="4096" y="2080"/>
                </a:lnTo>
                <a:lnTo>
                  <a:pt x="347" y="2080"/>
                </a:lnTo>
                <a:cubicBezTo>
                  <a:pt x="158" y="2080"/>
                  <a:pt x="0" y="2237"/>
                  <a:pt x="0" y="2426"/>
                </a:cubicBezTo>
                <a:cubicBezTo>
                  <a:pt x="0" y="2615"/>
                  <a:pt x="158" y="2773"/>
                  <a:pt x="347" y="2773"/>
                </a:cubicBezTo>
                <a:lnTo>
                  <a:pt x="4316" y="2773"/>
                </a:lnTo>
                <a:cubicBezTo>
                  <a:pt x="4411" y="2773"/>
                  <a:pt x="4505" y="2710"/>
                  <a:pt x="4600" y="2584"/>
                </a:cubicBezTo>
                <a:lnTo>
                  <a:pt x="5199" y="1292"/>
                </a:lnTo>
                <a:lnTo>
                  <a:pt x="6238" y="3970"/>
                </a:lnTo>
                <a:cubicBezTo>
                  <a:pt x="6301" y="4096"/>
                  <a:pt x="6396" y="4159"/>
                  <a:pt x="6522" y="4191"/>
                </a:cubicBezTo>
                <a:lnTo>
                  <a:pt x="6553" y="4191"/>
                </a:lnTo>
                <a:cubicBezTo>
                  <a:pt x="6679" y="4191"/>
                  <a:pt x="6805" y="4127"/>
                  <a:pt x="6868" y="4033"/>
                </a:cubicBezTo>
                <a:lnTo>
                  <a:pt x="7624" y="2836"/>
                </a:lnTo>
                <a:lnTo>
                  <a:pt x="11500" y="2836"/>
                </a:lnTo>
                <a:cubicBezTo>
                  <a:pt x="11689" y="2836"/>
                  <a:pt x="11846" y="2678"/>
                  <a:pt x="11846" y="2458"/>
                </a:cubicBezTo>
                <a:cubicBezTo>
                  <a:pt x="11846" y="2269"/>
                  <a:pt x="11689" y="2111"/>
                  <a:pt x="11500" y="2111"/>
                </a:cubicBezTo>
                <a:lnTo>
                  <a:pt x="7435" y="2111"/>
                </a:lnTo>
                <a:cubicBezTo>
                  <a:pt x="7309" y="2111"/>
                  <a:pt x="7183" y="2206"/>
                  <a:pt x="7120" y="2269"/>
                </a:cubicBezTo>
                <a:lnTo>
                  <a:pt x="6648" y="3056"/>
                </a:lnTo>
                <a:lnTo>
                  <a:pt x="5545" y="221"/>
                </a:lnTo>
                <a:cubicBezTo>
                  <a:pt x="5514" y="95"/>
                  <a:pt x="5388" y="0"/>
                  <a:pt x="5230" y="0"/>
                </a:cubicBez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096" name="Google Shape;2096;p40"/>
          <p:cNvSpPr/>
          <p:nvPr/>
        </p:nvSpPr>
        <p:spPr>
          <a:xfrm>
            <a:off x="1785058" y="3777726"/>
            <a:ext cx="445384" cy="188881"/>
          </a:xfrm>
          <a:custGeom>
            <a:avLst/>
            <a:gdLst/>
            <a:ahLst/>
            <a:cxnLst/>
            <a:rect l="l" t="t" r="r" b="b"/>
            <a:pathLst>
              <a:path w="11816" h="5011" extrusionOk="0">
                <a:moveTo>
                  <a:pt x="3151" y="1"/>
                </a:moveTo>
                <a:cubicBezTo>
                  <a:pt x="1387" y="1"/>
                  <a:pt x="1" y="1419"/>
                  <a:pt x="1" y="3277"/>
                </a:cubicBezTo>
                <a:cubicBezTo>
                  <a:pt x="1" y="3876"/>
                  <a:pt x="158" y="4349"/>
                  <a:pt x="442" y="4821"/>
                </a:cubicBezTo>
                <a:lnTo>
                  <a:pt x="3655" y="4821"/>
                </a:lnTo>
                <a:lnTo>
                  <a:pt x="4285" y="3340"/>
                </a:lnTo>
                <a:cubicBezTo>
                  <a:pt x="4443" y="2994"/>
                  <a:pt x="4821" y="2773"/>
                  <a:pt x="5199" y="2710"/>
                </a:cubicBezTo>
                <a:cubicBezTo>
                  <a:pt x="5672" y="2710"/>
                  <a:pt x="6018" y="2994"/>
                  <a:pt x="6176" y="3403"/>
                </a:cubicBezTo>
                <a:lnTo>
                  <a:pt x="6806" y="5010"/>
                </a:lnTo>
                <a:cubicBezTo>
                  <a:pt x="6963" y="4884"/>
                  <a:pt x="7215" y="4821"/>
                  <a:pt x="7404" y="4821"/>
                </a:cubicBezTo>
                <a:lnTo>
                  <a:pt x="11374" y="4821"/>
                </a:lnTo>
                <a:cubicBezTo>
                  <a:pt x="11626" y="4349"/>
                  <a:pt x="11815" y="3813"/>
                  <a:pt x="11815" y="3277"/>
                </a:cubicBezTo>
                <a:cubicBezTo>
                  <a:pt x="11815" y="1419"/>
                  <a:pt x="10429" y="1"/>
                  <a:pt x="8665" y="1"/>
                </a:cubicBezTo>
                <a:cubicBezTo>
                  <a:pt x="7247" y="1"/>
                  <a:pt x="6396" y="977"/>
                  <a:pt x="5924" y="1860"/>
                </a:cubicBezTo>
                <a:cubicBezTo>
                  <a:pt x="5451" y="977"/>
                  <a:pt x="4537" y="1"/>
                  <a:pt x="3151" y="1"/>
                </a:cubicBez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97" name="Google Shape;2097;p40"/>
          <p:cNvSpPr/>
          <p:nvPr/>
        </p:nvSpPr>
        <p:spPr>
          <a:xfrm>
            <a:off x="1870584" y="4019981"/>
            <a:ext cx="281456" cy="148474"/>
          </a:xfrm>
          <a:custGeom>
            <a:avLst/>
            <a:gdLst/>
            <a:ahLst/>
            <a:cxnLst/>
            <a:rect l="l" t="t" r="r" b="b"/>
            <a:pathLst>
              <a:path w="7467" h="3939" extrusionOk="0">
                <a:moveTo>
                  <a:pt x="2962" y="1"/>
                </a:moveTo>
                <a:cubicBezTo>
                  <a:pt x="2773" y="284"/>
                  <a:pt x="2458" y="442"/>
                  <a:pt x="2111" y="442"/>
                </a:cubicBezTo>
                <a:lnTo>
                  <a:pt x="0" y="442"/>
                </a:lnTo>
                <a:cubicBezTo>
                  <a:pt x="158" y="599"/>
                  <a:pt x="347" y="757"/>
                  <a:pt x="536" y="914"/>
                </a:cubicBezTo>
                <a:cubicBezTo>
                  <a:pt x="1449" y="1734"/>
                  <a:pt x="2426" y="2647"/>
                  <a:pt x="3434" y="3813"/>
                </a:cubicBezTo>
                <a:cubicBezTo>
                  <a:pt x="3529" y="3907"/>
                  <a:pt x="3592" y="3939"/>
                  <a:pt x="3718" y="3939"/>
                </a:cubicBezTo>
                <a:cubicBezTo>
                  <a:pt x="3844" y="3939"/>
                  <a:pt x="3907" y="3907"/>
                  <a:pt x="4001" y="3813"/>
                </a:cubicBezTo>
                <a:cubicBezTo>
                  <a:pt x="4978" y="2584"/>
                  <a:pt x="6018" y="1734"/>
                  <a:pt x="6900" y="914"/>
                </a:cubicBezTo>
                <a:cubicBezTo>
                  <a:pt x="7120" y="757"/>
                  <a:pt x="7278" y="599"/>
                  <a:pt x="7467" y="442"/>
                </a:cubicBezTo>
                <a:lnTo>
                  <a:pt x="5860" y="442"/>
                </a:lnTo>
                <a:lnTo>
                  <a:pt x="5293" y="1324"/>
                </a:lnTo>
                <a:cubicBezTo>
                  <a:pt x="5104" y="1639"/>
                  <a:pt x="4789" y="1860"/>
                  <a:pt x="4379" y="1860"/>
                </a:cubicBezTo>
                <a:lnTo>
                  <a:pt x="4316" y="1860"/>
                </a:lnTo>
                <a:cubicBezTo>
                  <a:pt x="3907" y="1797"/>
                  <a:pt x="3592" y="1576"/>
                  <a:pt x="3434" y="1167"/>
                </a:cubicBezTo>
                <a:lnTo>
                  <a:pt x="2962" y="1"/>
                </a:ln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99" name="Google Shape;2099;p40"/>
          <p:cNvSpPr/>
          <p:nvPr/>
        </p:nvSpPr>
        <p:spPr>
          <a:xfrm>
            <a:off x="1236749" y="1883208"/>
            <a:ext cx="1546363" cy="1545791"/>
          </a:xfrm>
          <a:prstGeom prst="donut">
            <a:avLst>
              <a:gd name="adj" fmla="val 40150"/>
            </a:avLst>
          </a:pr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100" name="Google Shape;2100;p40"/>
          <p:cNvSpPr/>
          <p:nvPr/>
        </p:nvSpPr>
        <p:spPr>
          <a:xfrm rot="15299542">
            <a:off x="1330398" y="1976601"/>
            <a:ext cx="1359453" cy="1359296"/>
          </a:xfrm>
          <a:prstGeom prst="blockArc">
            <a:avLst>
              <a:gd name="adj1" fmla="val 15273031"/>
              <a:gd name="adj2" fmla="val 663181"/>
              <a:gd name="adj3" fmla="val 11718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7" name="iṡḷîḓe"/>
          <p:cNvSpPr/>
          <p:nvPr/>
        </p:nvSpPr>
        <p:spPr>
          <a:xfrm>
            <a:off x="4631693" y="558424"/>
            <a:ext cx="2984500" cy="39397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</a:p>
        </p:txBody>
      </p:sp>
      <p:sp>
        <p:nvSpPr>
          <p:cNvPr id="38" name="iṩļïḓè"/>
          <p:cNvSpPr txBox="1"/>
          <p:nvPr/>
        </p:nvSpPr>
        <p:spPr bwMode="auto">
          <a:xfrm>
            <a:off x="5028500" y="589309"/>
            <a:ext cx="2331631" cy="328942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创新点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800" y="795759"/>
            <a:ext cx="11440160" cy="5500327"/>
          </a:xfrm>
          <a:prstGeom prst="rect">
            <a:avLst/>
          </a:prstGeom>
          <a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800" y="795759"/>
            <a:ext cx="11440160" cy="5500327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95900" y="0"/>
            <a:ext cx="1600200" cy="1397000"/>
          </a:xfrm>
          <a:prstGeom prst="rect">
            <a:avLst/>
          </a:pr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+mn-ea"/>
              <a:sym typeface="+mn-lt"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-659267" y="4678453"/>
            <a:ext cx="2182134" cy="671873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25700" y="2056957"/>
            <a:ext cx="7378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cs typeface="+mn-ea"/>
                <a:sym typeface="+mn-lt"/>
              </a:rPr>
              <a:t>THANK YOU</a:t>
            </a:r>
            <a:endParaRPr lang="en-US" altLang="zh-CN" sz="8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Synergistically utilize technically sound portals with frictionless chains. Dramatically customize…"/>
          <p:cNvSpPr txBox="1"/>
          <p:nvPr/>
        </p:nvSpPr>
        <p:spPr>
          <a:xfrm>
            <a:off x="4667586" y="3545922"/>
            <a:ext cx="2810448" cy="23050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endParaRPr lang="zh-CN" sz="1000" kern="0" dirty="0">
              <a:solidFill>
                <a:schemeClr val="bg1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Google Shape;13;p2"/>
          <p:cNvSpPr/>
          <p:nvPr/>
        </p:nvSpPr>
        <p:spPr>
          <a:xfrm rot="12770">
            <a:off x="9598476" y="2035630"/>
            <a:ext cx="411038" cy="397729"/>
          </a:xfrm>
          <a:custGeom>
            <a:avLst/>
            <a:gdLst/>
            <a:ahLst/>
            <a:cxnLst/>
            <a:rect l="l" t="t" r="r" b="b"/>
            <a:pathLst>
              <a:path w="8725" h="8725" extrusionOk="0">
                <a:moveTo>
                  <a:pt x="4377" y="1"/>
                </a:moveTo>
                <a:cubicBezTo>
                  <a:pt x="1946" y="1"/>
                  <a:pt x="0" y="1946"/>
                  <a:pt x="0" y="4347"/>
                </a:cubicBezTo>
                <a:cubicBezTo>
                  <a:pt x="0" y="6779"/>
                  <a:pt x="1946" y="8724"/>
                  <a:pt x="4377" y="8724"/>
                </a:cubicBezTo>
                <a:cubicBezTo>
                  <a:pt x="6779" y="8724"/>
                  <a:pt x="8724" y="6779"/>
                  <a:pt x="8724" y="4347"/>
                </a:cubicBezTo>
                <a:cubicBezTo>
                  <a:pt x="8724" y="1946"/>
                  <a:pt x="6779" y="1"/>
                  <a:pt x="437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Google Shape;14;p2"/>
          <p:cNvSpPr/>
          <p:nvPr/>
        </p:nvSpPr>
        <p:spPr>
          <a:xfrm rot="12770">
            <a:off x="10021215" y="1716824"/>
            <a:ext cx="181893" cy="176004"/>
          </a:xfrm>
          <a:custGeom>
            <a:avLst/>
            <a:gdLst/>
            <a:ahLst/>
            <a:cxnLst/>
            <a:rect l="l" t="t" r="r" b="b"/>
            <a:pathLst>
              <a:path w="3861" h="3861" extrusionOk="0">
                <a:moveTo>
                  <a:pt x="1946" y="1"/>
                </a:moveTo>
                <a:cubicBezTo>
                  <a:pt x="851" y="1"/>
                  <a:pt x="0" y="852"/>
                  <a:pt x="0" y="1946"/>
                </a:cubicBezTo>
                <a:cubicBezTo>
                  <a:pt x="0" y="3010"/>
                  <a:pt x="851" y="3861"/>
                  <a:pt x="1946" y="3861"/>
                </a:cubicBezTo>
                <a:cubicBezTo>
                  <a:pt x="3010" y="3861"/>
                  <a:pt x="3861" y="3010"/>
                  <a:pt x="3861" y="1946"/>
                </a:cubicBezTo>
                <a:cubicBezTo>
                  <a:pt x="3861" y="852"/>
                  <a:pt x="3010" y="1"/>
                  <a:pt x="194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Google Shape;284;p32"/>
          <p:cNvSpPr/>
          <p:nvPr/>
        </p:nvSpPr>
        <p:spPr>
          <a:xfrm>
            <a:off x="4624008" y="4437786"/>
            <a:ext cx="2943984" cy="698501"/>
          </a:xfrm>
          <a:custGeom>
            <a:avLst/>
            <a:gdLst/>
            <a:ahLst/>
            <a:cxnLst/>
            <a:rect l="l" t="t" r="r" b="b"/>
            <a:pathLst>
              <a:path w="31856" h="8724" extrusionOk="0">
                <a:moveTo>
                  <a:pt x="1" y="0"/>
                </a:moveTo>
                <a:lnTo>
                  <a:pt x="1" y="8724"/>
                </a:lnTo>
                <a:lnTo>
                  <a:pt x="31855" y="8724"/>
                </a:lnTo>
                <a:lnTo>
                  <a:pt x="31855" y="0"/>
                </a:ln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4949602" y="4678960"/>
            <a:ext cx="2227905" cy="2482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怎么吃薯片</a:t>
            </a:r>
          </a:p>
        </p:txBody>
      </p:sp>
      <p:sp>
        <p:nvSpPr>
          <p:cNvPr id="20" name="Freeform: Shape 24"/>
          <p:cNvSpPr/>
          <p:nvPr/>
        </p:nvSpPr>
        <p:spPr>
          <a:xfrm>
            <a:off x="10784430" y="2219856"/>
            <a:ext cx="2182134" cy="671873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2" grpId="0" animBg="1"/>
      <p:bldP spid="14" grpId="0" animBg="1"/>
      <p:bldP spid="15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îṣ1iḑè"/>
          <p:cNvSpPr/>
          <p:nvPr/>
        </p:nvSpPr>
        <p:spPr>
          <a:xfrm>
            <a:off x="7959001" y="227944"/>
            <a:ext cx="3792214" cy="6251053"/>
          </a:xfrm>
          <a:prstGeom prst="rect">
            <a:avLst/>
          </a:prstGeom>
          <a:blipFill rotWithShape="1">
            <a:blip r:embed="rId2" cstate="screen"/>
            <a:stretch>
              <a:fillRect/>
            </a:stretch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49220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/>
          <p:cNvSpPr/>
          <p:nvPr/>
        </p:nvSpPr>
        <p:spPr>
          <a:xfrm rot="16200000">
            <a:off x="5721631" y="5115112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1057080" y="2459672"/>
            <a:ext cx="2220641" cy="1938655"/>
          </a:xfrm>
          <a:prstGeom prst="rect">
            <a:avLst/>
          </a:pr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+mn-ea"/>
              <a:sym typeface="+mn-lt"/>
            </a:endParaRPr>
          </a:p>
        </p:txBody>
      </p:sp>
      <p:sp>
        <p:nvSpPr>
          <p:cNvPr id="9" name="îṣ1iḑè"/>
          <p:cNvSpPr/>
          <p:nvPr/>
        </p:nvSpPr>
        <p:spPr>
          <a:xfrm>
            <a:off x="1716741" y="1462598"/>
            <a:ext cx="3637704" cy="3932802"/>
          </a:xfrm>
          <a:prstGeom prst="rect">
            <a:avLst/>
          </a:prstGeom>
          <a:blipFill>
            <a:blip r:embed="rId3" cstate="screen">
              <a:grayscl/>
            </a:blip>
            <a:stretch>
              <a:fillRect/>
            </a:stretch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Rectangle 12"/>
          <p:cNvSpPr/>
          <p:nvPr/>
        </p:nvSpPr>
        <p:spPr>
          <a:xfrm>
            <a:off x="4607767" y="1117649"/>
            <a:ext cx="1358119" cy="1185660"/>
          </a:xfrm>
          <a:prstGeom prst="rect">
            <a:avLst/>
          </a:pr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+mn-ea"/>
              <a:sym typeface="+mn-lt"/>
            </a:endParaRPr>
          </a:p>
        </p:txBody>
      </p:sp>
      <p:sp>
        <p:nvSpPr>
          <p:cNvPr id="12" name="Google Shape;406;p41"/>
          <p:cNvSpPr txBox="1"/>
          <p:nvPr/>
        </p:nvSpPr>
        <p:spPr>
          <a:xfrm flipH="1">
            <a:off x="6628128" y="4004296"/>
            <a:ext cx="1439040" cy="78806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5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Synergistically utilize technically sound portals with frictionless chains. Dramatically customize…"/>
          <p:cNvSpPr txBox="1"/>
          <p:nvPr/>
        </p:nvSpPr>
        <p:spPr>
          <a:xfrm>
            <a:off x="6628130" y="659130"/>
            <a:ext cx="5115560" cy="4154984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sz="2800" b="1" kern="0" dirty="0">
                <a:solidFill>
                  <a:schemeClr val="bg2">
                    <a:lumMod val="25000"/>
                  </a:schemeClr>
                </a:solidFill>
                <a:latin typeface="+mn-lt"/>
                <a:ea typeface="+mn-lt"/>
                <a:cs typeface="新宋体" panose="02010609030101010101" charset="-122"/>
                <a:sym typeface="+mn-lt"/>
              </a:rPr>
              <a:t>选题</a:t>
            </a:r>
            <a:r>
              <a:rPr lang="zh-CN" altLang="en-US" sz="2800" b="1" kern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lt"/>
                <a:cs typeface="新宋体" panose="02010609030101010101" charset="-122"/>
                <a:sym typeface="+mn-lt"/>
              </a:rPr>
              <a:t>动机</a:t>
            </a:r>
            <a:endParaRPr lang="en-US" altLang="zh-CN" sz="2800" b="1" kern="0" dirty="0" smtClean="0">
              <a:solidFill>
                <a:schemeClr val="bg2">
                  <a:lumMod val="25000"/>
                </a:schemeClr>
              </a:solidFill>
              <a:latin typeface="+mn-lt"/>
              <a:ea typeface="+mn-lt"/>
              <a:cs typeface="新宋体" panose="02010609030101010101" charset="-122"/>
              <a:sym typeface="+mn-lt"/>
            </a:endParaRPr>
          </a:p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endParaRPr lang="zh-CN" altLang="en-US" sz="2800" b="1" kern="0" dirty="0">
              <a:solidFill>
                <a:schemeClr val="bg2">
                  <a:lumMod val="25000"/>
                </a:schemeClr>
              </a:solidFill>
              <a:latin typeface="+mn-lt"/>
              <a:ea typeface="+mn-lt"/>
              <a:cs typeface="新宋体" panose="02010609030101010101" charset="-122"/>
              <a:sym typeface="+mn-lt"/>
            </a:endParaRPr>
          </a:p>
          <a:p>
            <a:pPr marL="0" lvl="0" indent="0" defTabSz="412750" hangingPunct="0">
              <a:lnSpc>
                <a:spcPct val="150000"/>
              </a:lnSpc>
              <a:buNone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sz="2000" b="1" kern="0" dirty="0" smtClean="0">
                <a:solidFill>
                  <a:schemeClr val="bg2">
                    <a:lumMod val="25000"/>
                  </a:schemeClr>
                </a:solidFill>
                <a:latin typeface="Roboto Bold"/>
                <a:ea typeface="+mn-lt"/>
                <a:cs typeface="新宋体" panose="02010609030101010101" charset="-122"/>
                <a:sym typeface="+mn-lt"/>
              </a:rPr>
              <a:t>    </a:t>
            </a:r>
            <a:r>
              <a:rPr lang="zh-CN" altLang="en-US" sz="2000" b="1" kern="0" dirty="0" smtClean="0">
                <a:solidFill>
                  <a:srgbClr val="FFC000"/>
                </a:solidFill>
                <a:latin typeface="Roboto Bold"/>
                <a:ea typeface="+mn-lt"/>
                <a:cs typeface="新宋体" panose="02010609030101010101" charset="-122"/>
                <a:sym typeface="+mn-lt"/>
              </a:rPr>
              <a:t>音乐</a:t>
            </a:r>
            <a:r>
              <a:rPr lang="zh-CN" altLang="en-US" sz="2000" kern="0" dirty="0" smtClean="0">
                <a:solidFill>
                  <a:schemeClr val="bg2">
                    <a:lumMod val="25000"/>
                  </a:schemeClr>
                </a:solidFill>
                <a:latin typeface="Roboto Bold"/>
                <a:ea typeface="+mn-lt"/>
                <a:cs typeface="新宋体" panose="02010609030101010101" charset="-122"/>
                <a:sym typeface="+mn-lt"/>
              </a:rPr>
              <a:t>已然成为人们生活中密不可分</a:t>
            </a:r>
            <a:r>
              <a:rPr lang="zh-CN" altLang="en-US" sz="2000" kern="0" dirty="0" smtClean="0">
                <a:solidFill>
                  <a:schemeClr val="bg2">
                    <a:lumMod val="25000"/>
                  </a:schemeClr>
                </a:solidFill>
                <a:latin typeface="Roboto Bold"/>
                <a:ea typeface="+mn-lt"/>
                <a:cs typeface="新宋体" panose="02010609030101010101" charset="-122"/>
                <a:sym typeface="+mn-lt"/>
              </a:rPr>
              <a:t>的</a:t>
            </a:r>
            <a:r>
              <a:rPr lang="zh-CN" altLang="en-US" sz="2000" kern="0" dirty="0">
                <a:solidFill>
                  <a:schemeClr val="bg2">
                    <a:lumMod val="25000"/>
                  </a:schemeClr>
                </a:solidFill>
                <a:latin typeface="Roboto Bold"/>
                <a:ea typeface="+mn-lt"/>
                <a:cs typeface="新宋体" panose="02010609030101010101" charset="-122"/>
                <a:sym typeface="+mn-lt"/>
              </a:rPr>
              <a:t>一部分</a:t>
            </a:r>
            <a:r>
              <a:rPr lang="zh-CN" altLang="en-US" sz="2000" kern="0" dirty="0" smtClean="0">
                <a:solidFill>
                  <a:schemeClr val="bg2">
                    <a:lumMod val="25000"/>
                  </a:schemeClr>
                </a:solidFill>
                <a:latin typeface="Roboto Bold"/>
                <a:ea typeface="+mn-lt"/>
                <a:cs typeface="新宋体" panose="02010609030101010101" charset="-122"/>
                <a:sym typeface="+mn-lt"/>
              </a:rPr>
              <a:t>，</a:t>
            </a:r>
            <a:r>
              <a:rPr lang="zh-CN" altLang="en-US" sz="2000" kern="0" dirty="0" smtClean="0">
                <a:solidFill>
                  <a:schemeClr val="bg2">
                    <a:lumMod val="25000"/>
                  </a:schemeClr>
                </a:solidFill>
                <a:latin typeface="Roboto Bold"/>
                <a:ea typeface="+mn-lt"/>
                <a:cs typeface="新宋体" panose="02010609030101010101" charset="-122"/>
                <a:sym typeface="+mn-lt"/>
              </a:rPr>
              <a:t>习惯了使用各大音乐播放器的我们或许未曾想过其实现机理。</a:t>
            </a:r>
            <a:endParaRPr lang="en-US" altLang="zh-CN" sz="2000" kern="0" dirty="0" smtClean="0">
              <a:solidFill>
                <a:schemeClr val="bg2">
                  <a:lumMod val="25000"/>
                </a:schemeClr>
              </a:solidFill>
              <a:latin typeface="Roboto Bold"/>
              <a:ea typeface="+mn-lt"/>
              <a:cs typeface="新宋体" panose="02010609030101010101" charset="-122"/>
              <a:sym typeface="+mn-lt"/>
            </a:endParaRPr>
          </a:p>
          <a:p>
            <a:pPr marL="0" lvl="0" indent="0" defTabSz="412750" hangingPunct="0">
              <a:lnSpc>
                <a:spcPct val="150000"/>
              </a:lnSpc>
              <a:buNone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altLang="zh-CN" sz="2000" kern="0" dirty="0">
                <a:solidFill>
                  <a:schemeClr val="bg2">
                    <a:lumMod val="25000"/>
                  </a:schemeClr>
                </a:solidFill>
                <a:latin typeface="Roboto Bold"/>
                <a:ea typeface="+mn-lt"/>
                <a:cs typeface="新宋体" panose="02010609030101010101" charset="-122"/>
                <a:sym typeface="+mn-lt"/>
              </a:rPr>
              <a:t> </a:t>
            </a:r>
            <a:r>
              <a:rPr lang="en-US" altLang="zh-CN" sz="2000" kern="0" dirty="0" smtClean="0">
                <a:solidFill>
                  <a:schemeClr val="bg2">
                    <a:lumMod val="25000"/>
                  </a:schemeClr>
                </a:solidFill>
                <a:latin typeface="Roboto Bold"/>
                <a:ea typeface="+mn-lt"/>
                <a:cs typeface="新宋体" panose="02010609030101010101" charset="-122"/>
                <a:sym typeface="+mn-lt"/>
              </a:rPr>
              <a:t>   </a:t>
            </a:r>
            <a:r>
              <a:rPr lang="zh-CN" altLang="en-US" sz="2000" kern="0" dirty="0" smtClean="0">
                <a:solidFill>
                  <a:schemeClr val="bg2">
                    <a:lumMod val="25000"/>
                  </a:schemeClr>
                </a:solidFill>
                <a:latin typeface="Roboto Bold"/>
                <a:ea typeface="+mn-lt"/>
                <a:cs typeface="新宋体" panose="02010609030101010101" charset="-122"/>
                <a:sym typeface="+mn-lt"/>
              </a:rPr>
              <a:t>那么不如利用所学的知识来动手实现一个</a:t>
            </a:r>
            <a:r>
              <a:rPr lang="zh-CN" altLang="en-US" sz="2000" b="1" kern="0" dirty="0" smtClean="0">
                <a:solidFill>
                  <a:schemeClr val="bg2">
                    <a:lumMod val="25000"/>
                  </a:schemeClr>
                </a:solidFill>
                <a:latin typeface="Roboto Bold"/>
                <a:ea typeface="+mn-lt"/>
                <a:cs typeface="新宋体" panose="02010609030101010101" charset="-122"/>
                <a:sym typeface="+mn-lt"/>
              </a:rPr>
              <a:t>个性化的音乐播放器</a:t>
            </a:r>
            <a:r>
              <a:rPr lang="zh-CN" altLang="en-US" sz="2000" kern="0" dirty="0" smtClean="0">
                <a:solidFill>
                  <a:schemeClr val="bg2">
                    <a:lumMod val="25000"/>
                  </a:schemeClr>
                </a:solidFill>
                <a:latin typeface="Roboto Bold"/>
                <a:ea typeface="+mn-lt"/>
                <a:cs typeface="新宋体" panose="02010609030101010101" charset="-122"/>
                <a:sym typeface="+mn-lt"/>
              </a:rPr>
              <a:t>吧。</a:t>
            </a:r>
            <a:endParaRPr lang="zh-CN" altLang="en-US" sz="2000" kern="0" dirty="0">
              <a:solidFill>
                <a:schemeClr val="bg2">
                  <a:lumMod val="25000"/>
                </a:schemeClr>
              </a:solidFill>
              <a:latin typeface="+mn-lt"/>
              <a:ea typeface="+mn-lt"/>
              <a:cs typeface="新宋体" panose="02010609030101010101" charset="-122"/>
              <a:sym typeface="+mn-lt"/>
            </a:endParaRPr>
          </a:p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endParaRPr lang="zh-CN" altLang="en-US" sz="2400" kern="0" dirty="0">
              <a:solidFill>
                <a:schemeClr val="bg2">
                  <a:lumMod val="25000"/>
                </a:schemeClr>
              </a:solidFill>
              <a:latin typeface="+mn-lt"/>
              <a:ea typeface="+mn-lt"/>
              <a:cs typeface="新宋体" panose="02010609030101010101" charset="-122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937166" y="0"/>
            <a:ext cx="0" cy="6985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23255" y="1364615"/>
            <a:ext cx="293052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01  </a:t>
            </a: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搜索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3255" y="2289175"/>
            <a:ext cx="251460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02  </a:t>
            </a: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播放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3095" y="3213735"/>
            <a:ext cx="298894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03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下载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13095" y="5062855"/>
            <a:ext cx="308292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05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推送</a:t>
            </a:r>
          </a:p>
        </p:txBody>
      </p:sp>
      <p:sp>
        <p:nvSpPr>
          <p:cNvPr id="26" name="Freeform: Shape 25"/>
          <p:cNvSpPr/>
          <p:nvPr/>
        </p:nvSpPr>
        <p:spPr>
          <a:xfrm>
            <a:off x="10668000" y="6296086"/>
            <a:ext cx="845178" cy="260228"/>
          </a:xfrm>
          <a:custGeom>
            <a:avLst/>
            <a:gdLst>
              <a:gd name="connsiteX0" fmla="*/ 1165081 w 7567987"/>
              <a:gd name="connsiteY0" fmla="*/ 0 h 2330162"/>
              <a:gd name="connsiteX1" fmla="*/ 2330162 w 7567987"/>
              <a:gd name="connsiteY1" fmla="*/ 1165081 h 2330162"/>
              <a:gd name="connsiteX2" fmla="*/ 2327544 w 7567987"/>
              <a:gd name="connsiteY2" fmla="*/ 1165081 h 2330162"/>
              <a:gd name="connsiteX3" fmla="*/ 2910085 w 7567987"/>
              <a:gd name="connsiteY3" fmla="*/ 1747622 h 2330162"/>
              <a:gd name="connsiteX4" fmla="*/ 3492626 w 7567987"/>
              <a:gd name="connsiteY4" fmla="*/ 1165081 h 2330162"/>
              <a:gd name="connsiteX5" fmla="*/ 3492822 w 7567987"/>
              <a:gd name="connsiteY5" fmla="*/ 1165081 h 2330162"/>
              <a:gd name="connsiteX6" fmla="*/ 4657903 w 7567987"/>
              <a:gd name="connsiteY6" fmla="*/ 0 h 2330162"/>
              <a:gd name="connsiteX7" fmla="*/ 5822983 w 7567987"/>
              <a:gd name="connsiteY7" fmla="*/ 1165081 h 2330162"/>
              <a:gd name="connsiteX8" fmla="*/ 5820367 w 7567987"/>
              <a:gd name="connsiteY8" fmla="*/ 1165081 h 2330162"/>
              <a:gd name="connsiteX9" fmla="*/ 6402907 w 7567987"/>
              <a:gd name="connsiteY9" fmla="*/ 1747622 h 2330162"/>
              <a:gd name="connsiteX10" fmla="*/ 6985447 w 7567987"/>
              <a:gd name="connsiteY10" fmla="*/ 1165081 h 2330162"/>
              <a:gd name="connsiteX11" fmla="*/ 7567987 w 7567987"/>
              <a:gd name="connsiteY11" fmla="*/ 1165081 h 2330162"/>
              <a:gd name="connsiteX12" fmla="*/ 6402907 w 7567987"/>
              <a:gd name="connsiteY12" fmla="*/ 2330162 h 2330162"/>
              <a:gd name="connsiteX13" fmla="*/ 5237827 w 7567987"/>
              <a:gd name="connsiteY13" fmla="*/ 1165081 h 2330162"/>
              <a:gd name="connsiteX14" fmla="*/ 5240443 w 7567987"/>
              <a:gd name="connsiteY14" fmla="*/ 1165081 h 2330162"/>
              <a:gd name="connsiteX15" fmla="*/ 4657903 w 7567987"/>
              <a:gd name="connsiteY15" fmla="*/ 582540 h 2330162"/>
              <a:gd name="connsiteX16" fmla="*/ 4075362 w 7567987"/>
              <a:gd name="connsiteY16" fmla="*/ 1165081 h 2330162"/>
              <a:gd name="connsiteX17" fmla="*/ 4075166 w 7567987"/>
              <a:gd name="connsiteY17" fmla="*/ 1165081 h 2330162"/>
              <a:gd name="connsiteX18" fmla="*/ 2910085 w 7567987"/>
              <a:gd name="connsiteY18" fmla="*/ 2330162 h 2330162"/>
              <a:gd name="connsiteX19" fmla="*/ 1745004 w 7567987"/>
              <a:gd name="connsiteY19" fmla="*/ 1165081 h 2330162"/>
              <a:gd name="connsiteX20" fmla="*/ 1747622 w 7567987"/>
              <a:gd name="connsiteY20" fmla="*/ 1165081 h 2330162"/>
              <a:gd name="connsiteX21" fmla="*/ 1165081 w 7567987"/>
              <a:gd name="connsiteY21" fmla="*/ 582540 h 2330162"/>
              <a:gd name="connsiteX22" fmla="*/ 582540 w 7567987"/>
              <a:gd name="connsiteY22" fmla="*/ 1165081 h 2330162"/>
              <a:gd name="connsiteX23" fmla="*/ 0 w 7567987"/>
              <a:gd name="connsiteY23" fmla="*/ 1165081 h 2330162"/>
              <a:gd name="connsiteX24" fmla="*/ 1165081 w 7567987"/>
              <a:gd name="connsiteY24" fmla="*/ 0 h 233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67987" h="2330162">
                <a:moveTo>
                  <a:pt x="1165081" y="0"/>
                </a:moveTo>
                <a:cubicBezTo>
                  <a:pt x="1808537" y="0"/>
                  <a:pt x="2330162" y="521625"/>
                  <a:pt x="2330162" y="1165081"/>
                </a:cubicBezTo>
                <a:lnTo>
                  <a:pt x="2327544" y="1165081"/>
                </a:lnTo>
                <a:cubicBezTo>
                  <a:pt x="2327544" y="1486810"/>
                  <a:pt x="2588356" y="1747622"/>
                  <a:pt x="2910085" y="1747622"/>
                </a:cubicBezTo>
                <a:cubicBezTo>
                  <a:pt x="3231814" y="1747622"/>
                  <a:pt x="3492626" y="1486810"/>
                  <a:pt x="3492626" y="1165081"/>
                </a:cubicBezTo>
                <a:lnTo>
                  <a:pt x="3492822" y="1165081"/>
                </a:lnTo>
                <a:cubicBezTo>
                  <a:pt x="3492822" y="521625"/>
                  <a:pt x="4014447" y="0"/>
                  <a:pt x="4657903" y="0"/>
                </a:cubicBezTo>
                <a:cubicBezTo>
                  <a:pt x="5301359" y="0"/>
                  <a:pt x="5822983" y="521625"/>
                  <a:pt x="5822983" y="1165081"/>
                </a:cubicBezTo>
                <a:lnTo>
                  <a:pt x="5820367" y="1165081"/>
                </a:lnTo>
                <a:cubicBezTo>
                  <a:pt x="5820367" y="1486810"/>
                  <a:pt x="6081179" y="1747622"/>
                  <a:pt x="6402907" y="1747622"/>
                </a:cubicBezTo>
                <a:cubicBezTo>
                  <a:pt x="6724635" y="1747622"/>
                  <a:pt x="6985447" y="1486810"/>
                  <a:pt x="6985447" y="1165081"/>
                </a:cubicBezTo>
                <a:lnTo>
                  <a:pt x="7567987" y="1165081"/>
                </a:lnTo>
                <a:cubicBezTo>
                  <a:pt x="7567987" y="1808537"/>
                  <a:pt x="7046363" y="2330162"/>
                  <a:pt x="6402907" y="2330162"/>
                </a:cubicBezTo>
                <a:cubicBezTo>
                  <a:pt x="5759451" y="2330162"/>
                  <a:pt x="5237827" y="1808537"/>
                  <a:pt x="5237827" y="1165081"/>
                </a:cubicBezTo>
                <a:lnTo>
                  <a:pt x="5240443" y="1165081"/>
                </a:lnTo>
                <a:cubicBezTo>
                  <a:pt x="5240443" y="843352"/>
                  <a:pt x="4979631" y="582540"/>
                  <a:pt x="4657903" y="582540"/>
                </a:cubicBezTo>
                <a:cubicBezTo>
                  <a:pt x="4336174" y="582540"/>
                  <a:pt x="4075362" y="843352"/>
                  <a:pt x="4075362" y="1165081"/>
                </a:cubicBezTo>
                <a:lnTo>
                  <a:pt x="4075166" y="1165081"/>
                </a:lnTo>
                <a:cubicBezTo>
                  <a:pt x="4075166" y="1808537"/>
                  <a:pt x="3553541" y="2330162"/>
                  <a:pt x="2910085" y="2330162"/>
                </a:cubicBezTo>
                <a:cubicBezTo>
                  <a:pt x="2266629" y="2330162"/>
                  <a:pt x="1745004" y="1808537"/>
                  <a:pt x="1745004" y="1165081"/>
                </a:cubicBezTo>
                <a:lnTo>
                  <a:pt x="1747622" y="1165081"/>
                </a:lnTo>
                <a:cubicBezTo>
                  <a:pt x="1747622" y="843352"/>
                  <a:pt x="1486810" y="582540"/>
                  <a:pt x="1165081" y="582540"/>
                </a:cubicBezTo>
                <a:cubicBezTo>
                  <a:pt x="843352" y="582540"/>
                  <a:pt x="582540" y="843352"/>
                  <a:pt x="582540" y="1165081"/>
                </a:cubicBezTo>
                <a:lnTo>
                  <a:pt x="0" y="1165081"/>
                </a:lnTo>
                <a:cubicBezTo>
                  <a:pt x="0" y="521625"/>
                  <a:pt x="521625" y="0"/>
                  <a:pt x="1165081" y="0"/>
                </a:cubicBezTo>
                <a:close/>
              </a:path>
            </a:pathLst>
          </a:cu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17483" y="4996378"/>
            <a:ext cx="1096942" cy="1231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Rectangle 12"/>
          <p:cNvSpPr/>
          <p:nvPr/>
        </p:nvSpPr>
        <p:spPr>
          <a:xfrm>
            <a:off x="-544512" y="-39571"/>
            <a:ext cx="2220641" cy="1938655"/>
          </a:xfrm>
          <a:prstGeom prst="rect">
            <a:avLst/>
          </a:pr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+mn-ea"/>
              <a:sym typeface="+mn-lt"/>
            </a:endParaRPr>
          </a:p>
        </p:txBody>
      </p:sp>
      <p:sp>
        <p:nvSpPr>
          <p:cNvPr id="12" name="îṣ1iḑè"/>
          <p:cNvSpPr/>
          <p:nvPr/>
        </p:nvSpPr>
        <p:spPr>
          <a:xfrm>
            <a:off x="1117483" y="1364396"/>
            <a:ext cx="3091814" cy="3342628"/>
          </a:xfrm>
          <a:prstGeom prst="rect">
            <a:avLst/>
          </a:prstGeom>
          <a:blipFill>
            <a:blip r:embed="rId2" cstate="screen">
              <a:grayscl/>
            </a:blip>
            <a:stretch>
              <a:fillRect/>
            </a:stretch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1117483" y="5273377"/>
            <a:ext cx="2703001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  <p:sp>
        <p:nvSpPr>
          <p:cNvPr id="24" name="Rectangle 12"/>
          <p:cNvSpPr/>
          <p:nvPr/>
        </p:nvSpPr>
        <p:spPr>
          <a:xfrm>
            <a:off x="11433332" y="2523172"/>
            <a:ext cx="2220641" cy="1938655"/>
          </a:xfrm>
          <a:prstGeom prst="rect">
            <a:avLst/>
          </a:pr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+mn-ea"/>
              <a:sym typeface="+mn-lt"/>
            </a:endParaRPr>
          </a:p>
        </p:txBody>
      </p:sp>
      <p:sp>
        <p:nvSpPr>
          <p:cNvPr id="2" name="TextBox 12"/>
          <p:cNvSpPr txBox="1"/>
          <p:nvPr/>
        </p:nvSpPr>
        <p:spPr>
          <a:xfrm>
            <a:off x="5713095" y="4138295"/>
            <a:ext cx="251460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04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收藏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7787" y="2049906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iṡḷîḓe"/>
          <p:cNvSpPr/>
          <p:nvPr/>
        </p:nvSpPr>
        <p:spPr>
          <a:xfrm>
            <a:off x="888476" y="648321"/>
            <a:ext cx="2984500" cy="39397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</a:p>
        </p:txBody>
      </p:sp>
      <p:sp>
        <p:nvSpPr>
          <p:cNvPr id="7" name="iṩļïḓè"/>
          <p:cNvSpPr txBox="1"/>
          <p:nvPr/>
        </p:nvSpPr>
        <p:spPr bwMode="auto">
          <a:xfrm>
            <a:off x="2005330" y="679450"/>
            <a:ext cx="732155" cy="328930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登录</a:t>
            </a:r>
          </a:p>
        </p:txBody>
      </p:sp>
      <p:sp>
        <p:nvSpPr>
          <p:cNvPr id="14" name="iSľïḍé"/>
          <p:cNvSpPr/>
          <p:nvPr/>
        </p:nvSpPr>
        <p:spPr>
          <a:xfrm>
            <a:off x="1865630" y="1723390"/>
            <a:ext cx="3496945" cy="1083310"/>
          </a:xfrm>
          <a:prstGeom prst="roundRect">
            <a:avLst>
              <a:gd name="adj" fmla="val 5088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711200" dist="254000" dir="2700000" sx="102000" sy="102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ea typeface="+mn-lt"/>
                <a:cs typeface="+mn-ea"/>
                <a:sym typeface="+mn-lt"/>
              </a:rPr>
              <a:t>数据库中保存用户账号和密码信息</a:t>
            </a:r>
          </a:p>
        </p:txBody>
      </p:sp>
      <p:sp>
        <p:nvSpPr>
          <p:cNvPr id="15" name="iṣlíḍé"/>
          <p:cNvSpPr/>
          <p:nvPr/>
        </p:nvSpPr>
        <p:spPr bwMode="auto">
          <a:xfrm>
            <a:off x="1065465" y="1824232"/>
            <a:ext cx="627217" cy="625479"/>
          </a:xfrm>
          <a:custGeom>
            <a:avLst/>
            <a:gdLst>
              <a:gd name="T0" fmla="*/ 150 w 150"/>
              <a:gd name="T1" fmla="*/ 38 h 150"/>
              <a:gd name="T2" fmla="*/ 112 w 150"/>
              <a:gd name="T3" fmla="*/ 0 h 150"/>
              <a:gd name="T4" fmla="*/ 38 w 150"/>
              <a:gd name="T5" fmla="*/ 0 h 150"/>
              <a:gd name="T6" fmla="*/ 0 w 150"/>
              <a:gd name="T7" fmla="*/ 38 h 150"/>
              <a:gd name="T8" fmla="*/ 0 w 150"/>
              <a:gd name="T9" fmla="*/ 112 h 150"/>
              <a:gd name="T10" fmla="*/ 38 w 150"/>
              <a:gd name="T11" fmla="*/ 150 h 150"/>
              <a:gd name="T12" fmla="*/ 112 w 150"/>
              <a:gd name="T13" fmla="*/ 150 h 150"/>
              <a:gd name="T14" fmla="*/ 150 w 150"/>
              <a:gd name="T15" fmla="*/ 112 h 150"/>
              <a:gd name="T16" fmla="*/ 150 w 150"/>
              <a:gd name="T17" fmla="*/ 38 h 150"/>
              <a:gd name="T18" fmla="*/ 90 w 150"/>
              <a:gd name="T19" fmla="*/ 105 h 150"/>
              <a:gd name="T20" fmla="*/ 81 w 150"/>
              <a:gd name="T21" fmla="*/ 117 h 150"/>
              <a:gd name="T22" fmla="*/ 76 w 150"/>
              <a:gd name="T23" fmla="*/ 115 h 150"/>
              <a:gd name="T24" fmla="*/ 74 w 150"/>
              <a:gd name="T25" fmla="*/ 107 h 150"/>
              <a:gd name="T26" fmla="*/ 74 w 150"/>
              <a:gd name="T27" fmla="*/ 54 h 150"/>
              <a:gd name="T28" fmla="*/ 53 w 150"/>
              <a:gd name="T29" fmla="*/ 66 h 150"/>
              <a:gd name="T30" fmla="*/ 49 w 150"/>
              <a:gd name="T31" fmla="*/ 64 h 150"/>
              <a:gd name="T32" fmla="*/ 47 w 150"/>
              <a:gd name="T33" fmla="*/ 59 h 150"/>
              <a:gd name="T34" fmla="*/ 49 w 150"/>
              <a:gd name="T35" fmla="*/ 55 h 150"/>
              <a:gd name="T36" fmla="*/ 55 w 150"/>
              <a:gd name="T37" fmla="*/ 51 h 150"/>
              <a:gd name="T38" fmla="*/ 67 w 150"/>
              <a:gd name="T39" fmla="*/ 44 h 150"/>
              <a:gd name="T40" fmla="*/ 74 w 150"/>
              <a:gd name="T41" fmla="*/ 36 h 150"/>
              <a:gd name="T42" fmla="*/ 79 w 150"/>
              <a:gd name="T43" fmla="*/ 30 h 150"/>
              <a:gd name="T44" fmla="*/ 82 w 150"/>
              <a:gd name="T45" fmla="*/ 29 h 150"/>
              <a:gd name="T46" fmla="*/ 88 w 150"/>
              <a:gd name="T47" fmla="*/ 31 h 150"/>
              <a:gd name="T48" fmla="*/ 90 w 150"/>
              <a:gd name="T49" fmla="*/ 38 h 150"/>
              <a:gd name="T50" fmla="*/ 90 w 150"/>
              <a:gd name="T51" fmla="*/ 105 h 150"/>
              <a:gd name="T52" fmla="*/ 90 w 150"/>
              <a:gd name="T53" fmla="*/ 105 h 150"/>
              <a:gd name="T54" fmla="*/ 90 w 150"/>
              <a:gd name="T55" fmla="*/ 10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0" h="150">
                <a:moveTo>
                  <a:pt x="150" y="38"/>
                </a:moveTo>
                <a:cubicBezTo>
                  <a:pt x="150" y="17"/>
                  <a:pt x="133" y="0"/>
                  <a:pt x="11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33"/>
                  <a:pt x="17" y="150"/>
                  <a:pt x="38" y="150"/>
                </a:cubicBezTo>
                <a:cubicBezTo>
                  <a:pt x="112" y="150"/>
                  <a:pt x="112" y="150"/>
                  <a:pt x="112" y="150"/>
                </a:cubicBezTo>
                <a:cubicBezTo>
                  <a:pt x="133" y="150"/>
                  <a:pt x="150" y="133"/>
                  <a:pt x="150" y="112"/>
                </a:cubicBezTo>
                <a:lnTo>
                  <a:pt x="150" y="38"/>
                </a:ln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dirty="0">
                <a:solidFill>
                  <a:schemeClr val="lt1"/>
                </a:solidFill>
                <a:cs typeface="+mn-ea"/>
                <a:sym typeface="+mn-lt"/>
              </a:rPr>
              <a:t>1</a:t>
            </a:r>
            <a:endParaRPr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" name="Rectangle 11"/>
          <p:cNvSpPr/>
          <p:nvPr/>
        </p:nvSpPr>
        <p:spPr>
          <a:xfrm>
            <a:off x="783290" y="4533644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iSľïḍé"/>
          <p:cNvSpPr/>
          <p:nvPr/>
        </p:nvSpPr>
        <p:spPr>
          <a:xfrm>
            <a:off x="1881505" y="4207510"/>
            <a:ext cx="3496945" cy="1001395"/>
          </a:xfrm>
          <a:prstGeom prst="roundRect">
            <a:avLst>
              <a:gd name="adj" fmla="val 5088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711200" dist="254000" dir="2700000" sx="102000" sy="102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增添新用户</a:t>
            </a:r>
          </a:p>
          <a:p>
            <a:pPr algn="ctr" defTabSz="914400"/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核验密码是否正确</a:t>
            </a:r>
          </a:p>
        </p:txBody>
      </p:sp>
      <p:sp>
        <p:nvSpPr>
          <p:cNvPr id="19" name="iṣlíḍé"/>
          <p:cNvSpPr/>
          <p:nvPr/>
        </p:nvSpPr>
        <p:spPr bwMode="auto">
          <a:xfrm>
            <a:off x="1080968" y="4307970"/>
            <a:ext cx="627217" cy="625479"/>
          </a:xfrm>
          <a:custGeom>
            <a:avLst/>
            <a:gdLst>
              <a:gd name="T0" fmla="*/ 150 w 150"/>
              <a:gd name="T1" fmla="*/ 38 h 150"/>
              <a:gd name="T2" fmla="*/ 112 w 150"/>
              <a:gd name="T3" fmla="*/ 0 h 150"/>
              <a:gd name="T4" fmla="*/ 38 w 150"/>
              <a:gd name="T5" fmla="*/ 0 h 150"/>
              <a:gd name="T6" fmla="*/ 0 w 150"/>
              <a:gd name="T7" fmla="*/ 38 h 150"/>
              <a:gd name="T8" fmla="*/ 0 w 150"/>
              <a:gd name="T9" fmla="*/ 112 h 150"/>
              <a:gd name="T10" fmla="*/ 38 w 150"/>
              <a:gd name="T11" fmla="*/ 150 h 150"/>
              <a:gd name="T12" fmla="*/ 112 w 150"/>
              <a:gd name="T13" fmla="*/ 150 h 150"/>
              <a:gd name="T14" fmla="*/ 150 w 150"/>
              <a:gd name="T15" fmla="*/ 112 h 150"/>
              <a:gd name="T16" fmla="*/ 150 w 150"/>
              <a:gd name="T17" fmla="*/ 38 h 150"/>
              <a:gd name="T18" fmla="*/ 90 w 150"/>
              <a:gd name="T19" fmla="*/ 105 h 150"/>
              <a:gd name="T20" fmla="*/ 81 w 150"/>
              <a:gd name="T21" fmla="*/ 117 h 150"/>
              <a:gd name="T22" fmla="*/ 76 w 150"/>
              <a:gd name="T23" fmla="*/ 115 h 150"/>
              <a:gd name="T24" fmla="*/ 74 w 150"/>
              <a:gd name="T25" fmla="*/ 107 h 150"/>
              <a:gd name="T26" fmla="*/ 74 w 150"/>
              <a:gd name="T27" fmla="*/ 54 h 150"/>
              <a:gd name="T28" fmla="*/ 53 w 150"/>
              <a:gd name="T29" fmla="*/ 66 h 150"/>
              <a:gd name="T30" fmla="*/ 49 w 150"/>
              <a:gd name="T31" fmla="*/ 64 h 150"/>
              <a:gd name="T32" fmla="*/ 47 w 150"/>
              <a:gd name="T33" fmla="*/ 59 h 150"/>
              <a:gd name="T34" fmla="*/ 49 w 150"/>
              <a:gd name="T35" fmla="*/ 55 h 150"/>
              <a:gd name="T36" fmla="*/ 55 w 150"/>
              <a:gd name="T37" fmla="*/ 51 h 150"/>
              <a:gd name="T38" fmla="*/ 67 w 150"/>
              <a:gd name="T39" fmla="*/ 44 h 150"/>
              <a:gd name="T40" fmla="*/ 74 w 150"/>
              <a:gd name="T41" fmla="*/ 36 h 150"/>
              <a:gd name="T42" fmla="*/ 79 w 150"/>
              <a:gd name="T43" fmla="*/ 30 h 150"/>
              <a:gd name="T44" fmla="*/ 82 w 150"/>
              <a:gd name="T45" fmla="*/ 29 h 150"/>
              <a:gd name="T46" fmla="*/ 88 w 150"/>
              <a:gd name="T47" fmla="*/ 31 h 150"/>
              <a:gd name="T48" fmla="*/ 90 w 150"/>
              <a:gd name="T49" fmla="*/ 38 h 150"/>
              <a:gd name="T50" fmla="*/ 90 w 150"/>
              <a:gd name="T51" fmla="*/ 105 h 150"/>
              <a:gd name="T52" fmla="*/ 90 w 150"/>
              <a:gd name="T53" fmla="*/ 105 h 150"/>
              <a:gd name="T54" fmla="*/ 90 w 150"/>
              <a:gd name="T55" fmla="*/ 10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0" h="150">
                <a:moveTo>
                  <a:pt x="150" y="38"/>
                </a:moveTo>
                <a:cubicBezTo>
                  <a:pt x="150" y="17"/>
                  <a:pt x="133" y="0"/>
                  <a:pt x="11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33"/>
                  <a:pt x="17" y="150"/>
                  <a:pt x="38" y="150"/>
                </a:cubicBezTo>
                <a:cubicBezTo>
                  <a:pt x="112" y="150"/>
                  <a:pt x="112" y="150"/>
                  <a:pt x="112" y="150"/>
                </a:cubicBezTo>
                <a:cubicBezTo>
                  <a:pt x="133" y="150"/>
                  <a:pt x="150" y="133"/>
                  <a:pt x="150" y="112"/>
                </a:cubicBezTo>
                <a:lnTo>
                  <a:pt x="150" y="38"/>
                </a:ln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dirty="0">
                <a:solidFill>
                  <a:schemeClr val="lt1"/>
                </a:solidFill>
                <a:cs typeface="+mn-ea"/>
                <a:sym typeface="+mn-lt"/>
              </a:rPr>
              <a:t>2</a:t>
            </a:r>
            <a:endParaRPr dirty="0">
              <a:solidFill>
                <a:schemeClr val="lt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429" y="439843"/>
            <a:ext cx="3277057" cy="566816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7787" y="2049906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iṡḷîḓe"/>
          <p:cNvSpPr/>
          <p:nvPr/>
        </p:nvSpPr>
        <p:spPr>
          <a:xfrm>
            <a:off x="888476" y="648321"/>
            <a:ext cx="2984500" cy="39397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</a:p>
        </p:txBody>
      </p:sp>
      <p:sp>
        <p:nvSpPr>
          <p:cNvPr id="7" name="iṩļïḓè"/>
          <p:cNvSpPr txBox="1"/>
          <p:nvPr/>
        </p:nvSpPr>
        <p:spPr bwMode="auto">
          <a:xfrm>
            <a:off x="2005330" y="679450"/>
            <a:ext cx="732155" cy="328930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搜索</a:t>
            </a:r>
          </a:p>
        </p:txBody>
      </p:sp>
      <p:sp>
        <p:nvSpPr>
          <p:cNvPr id="10" name="îṣ1iḑè"/>
          <p:cNvSpPr/>
          <p:nvPr/>
        </p:nvSpPr>
        <p:spPr>
          <a:xfrm>
            <a:off x="7277100" y="367029"/>
            <a:ext cx="3668540" cy="6260107"/>
          </a:xfrm>
          <a:prstGeom prst="rect">
            <a:avLst/>
          </a:prstGeom>
          <a:blipFill rotWithShape="1">
            <a:blip r:embed="rId3" cstate="screen"/>
            <a:stretch>
              <a:fillRect/>
            </a:stretch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iSľïḍé"/>
          <p:cNvSpPr/>
          <p:nvPr/>
        </p:nvSpPr>
        <p:spPr>
          <a:xfrm>
            <a:off x="1865630" y="1723390"/>
            <a:ext cx="3496945" cy="829945"/>
          </a:xfrm>
          <a:prstGeom prst="roundRect">
            <a:avLst>
              <a:gd name="adj" fmla="val 5088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711200" dist="254000" dir="2700000" sx="102000" sy="102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ea typeface="+mn-lt"/>
                <a:cs typeface="+mn-ea"/>
                <a:sym typeface="+mn-lt"/>
              </a:rPr>
              <a:t>根据歌名、歌手、歌词搜索</a:t>
            </a:r>
          </a:p>
        </p:txBody>
      </p:sp>
      <p:sp>
        <p:nvSpPr>
          <p:cNvPr id="15" name="iṣlíḍé"/>
          <p:cNvSpPr/>
          <p:nvPr/>
        </p:nvSpPr>
        <p:spPr bwMode="auto">
          <a:xfrm>
            <a:off x="1065465" y="1824232"/>
            <a:ext cx="627217" cy="625479"/>
          </a:xfrm>
          <a:custGeom>
            <a:avLst/>
            <a:gdLst>
              <a:gd name="T0" fmla="*/ 150 w 150"/>
              <a:gd name="T1" fmla="*/ 38 h 150"/>
              <a:gd name="T2" fmla="*/ 112 w 150"/>
              <a:gd name="T3" fmla="*/ 0 h 150"/>
              <a:gd name="T4" fmla="*/ 38 w 150"/>
              <a:gd name="T5" fmla="*/ 0 h 150"/>
              <a:gd name="T6" fmla="*/ 0 w 150"/>
              <a:gd name="T7" fmla="*/ 38 h 150"/>
              <a:gd name="T8" fmla="*/ 0 w 150"/>
              <a:gd name="T9" fmla="*/ 112 h 150"/>
              <a:gd name="T10" fmla="*/ 38 w 150"/>
              <a:gd name="T11" fmla="*/ 150 h 150"/>
              <a:gd name="T12" fmla="*/ 112 w 150"/>
              <a:gd name="T13" fmla="*/ 150 h 150"/>
              <a:gd name="T14" fmla="*/ 150 w 150"/>
              <a:gd name="T15" fmla="*/ 112 h 150"/>
              <a:gd name="T16" fmla="*/ 150 w 150"/>
              <a:gd name="T17" fmla="*/ 38 h 150"/>
              <a:gd name="T18" fmla="*/ 90 w 150"/>
              <a:gd name="T19" fmla="*/ 105 h 150"/>
              <a:gd name="T20" fmla="*/ 81 w 150"/>
              <a:gd name="T21" fmla="*/ 117 h 150"/>
              <a:gd name="T22" fmla="*/ 76 w 150"/>
              <a:gd name="T23" fmla="*/ 115 h 150"/>
              <a:gd name="T24" fmla="*/ 74 w 150"/>
              <a:gd name="T25" fmla="*/ 107 h 150"/>
              <a:gd name="T26" fmla="*/ 74 w 150"/>
              <a:gd name="T27" fmla="*/ 54 h 150"/>
              <a:gd name="T28" fmla="*/ 53 w 150"/>
              <a:gd name="T29" fmla="*/ 66 h 150"/>
              <a:gd name="T30" fmla="*/ 49 w 150"/>
              <a:gd name="T31" fmla="*/ 64 h 150"/>
              <a:gd name="T32" fmla="*/ 47 w 150"/>
              <a:gd name="T33" fmla="*/ 59 h 150"/>
              <a:gd name="T34" fmla="*/ 49 w 150"/>
              <a:gd name="T35" fmla="*/ 55 h 150"/>
              <a:gd name="T36" fmla="*/ 55 w 150"/>
              <a:gd name="T37" fmla="*/ 51 h 150"/>
              <a:gd name="T38" fmla="*/ 67 w 150"/>
              <a:gd name="T39" fmla="*/ 44 h 150"/>
              <a:gd name="T40" fmla="*/ 74 w 150"/>
              <a:gd name="T41" fmla="*/ 36 h 150"/>
              <a:gd name="T42" fmla="*/ 79 w 150"/>
              <a:gd name="T43" fmla="*/ 30 h 150"/>
              <a:gd name="T44" fmla="*/ 82 w 150"/>
              <a:gd name="T45" fmla="*/ 29 h 150"/>
              <a:gd name="T46" fmla="*/ 88 w 150"/>
              <a:gd name="T47" fmla="*/ 31 h 150"/>
              <a:gd name="T48" fmla="*/ 90 w 150"/>
              <a:gd name="T49" fmla="*/ 38 h 150"/>
              <a:gd name="T50" fmla="*/ 90 w 150"/>
              <a:gd name="T51" fmla="*/ 105 h 150"/>
              <a:gd name="T52" fmla="*/ 90 w 150"/>
              <a:gd name="T53" fmla="*/ 105 h 150"/>
              <a:gd name="T54" fmla="*/ 90 w 150"/>
              <a:gd name="T55" fmla="*/ 10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0" h="150">
                <a:moveTo>
                  <a:pt x="150" y="38"/>
                </a:moveTo>
                <a:cubicBezTo>
                  <a:pt x="150" y="17"/>
                  <a:pt x="133" y="0"/>
                  <a:pt x="11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33"/>
                  <a:pt x="17" y="150"/>
                  <a:pt x="38" y="150"/>
                </a:cubicBezTo>
                <a:cubicBezTo>
                  <a:pt x="112" y="150"/>
                  <a:pt x="112" y="150"/>
                  <a:pt x="112" y="150"/>
                </a:cubicBezTo>
                <a:cubicBezTo>
                  <a:pt x="133" y="150"/>
                  <a:pt x="150" y="133"/>
                  <a:pt x="150" y="112"/>
                </a:cubicBezTo>
                <a:lnTo>
                  <a:pt x="150" y="38"/>
                </a:ln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dirty="0">
                <a:solidFill>
                  <a:schemeClr val="lt1"/>
                </a:solidFill>
                <a:cs typeface="+mn-ea"/>
                <a:sym typeface="+mn-lt"/>
              </a:rPr>
              <a:t>1</a:t>
            </a:r>
            <a:endParaRPr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" name="Rectangle 11"/>
          <p:cNvSpPr/>
          <p:nvPr/>
        </p:nvSpPr>
        <p:spPr>
          <a:xfrm>
            <a:off x="767787" y="3328476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iSľïḍé"/>
          <p:cNvSpPr/>
          <p:nvPr/>
        </p:nvSpPr>
        <p:spPr>
          <a:xfrm>
            <a:off x="1866002" y="3002342"/>
            <a:ext cx="3496945" cy="909955"/>
          </a:xfrm>
          <a:prstGeom prst="roundRect">
            <a:avLst>
              <a:gd name="adj" fmla="val 5088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711200" dist="254000" dir="2700000" sx="102000" sy="102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有一定的容错率</a:t>
            </a:r>
          </a:p>
          <a:p>
            <a:pPr algn="ctr" defTabSz="914400"/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可搜索到包含关键字的歌曲</a:t>
            </a:r>
          </a:p>
        </p:txBody>
      </p:sp>
      <p:sp>
        <p:nvSpPr>
          <p:cNvPr id="19" name="iṣlíḍé"/>
          <p:cNvSpPr/>
          <p:nvPr/>
        </p:nvSpPr>
        <p:spPr bwMode="auto">
          <a:xfrm>
            <a:off x="1065465" y="3102802"/>
            <a:ext cx="627217" cy="625479"/>
          </a:xfrm>
          <a:custGeom>
            <a:avLst/>
            <a:gdLst>
              <a:gd name="T0" fmla="*/ 150 w 150"/>
              <a:gd name="T1" fmla="*/ 38 h 150"/>
              <a:gd name="T2" fmla="*/ 112 w 150"/>
              <a:gd name="T3" fmla="*/ 0 h 150"/>
              <a:gd name="T4" fmla="*/ 38 w 150"/>
              <a:gd name="T5" fmla="*/ 0 h 150"/>
              <a:gd name="T6" fmla="*/ 0 w 150"/>
              <a:gd name="T7" fmla="*/ 38 h 150"/>
              <a:gd name="T8" fmla="*/ 0 w 150"/>
              <a:gd name="T9" fmla="*/ 112 h 150"/>
              <a:gd name="T10" fmla="*/ 38 w 150"/>
              <a:gd name="T11" fmla="*/ 150 h 150"/>
              <a:gd name="T12" fmla="*/ 112 w 150"/>
              <a:gd name="T13" fmla="*/ 150 h 150"/>
              <a:gd name="T14" fmla="*/ 150 w 150"/>
              <a:gd name="T15" fmla="*/ 112 h 150"/>
              <a:gd name="T16" fmla="*/ 150 w 150"/>
              <a:gd name="T17" fmla="*/ 38 h 150"/>
              <a:gd name="T18" fmla="*/ 90 w 150"/>
              <a:gd name="T19" fmla="*/ 105 h 150"/>
              <a:gd name="T20" fmla="*/ 81 w 150"/>
              <a:gd name="T21" fmla="*/ 117 h 150"/>
              <a:gd name="T22" fmla="*/ 76 w 150"/>
              <a:gd name="T23" fmla="*/ 115 h 150"/>
              <a:gd name="T24" fmla="*/ 74 w 150"/>
              <a:gd name="T25" fmla="*/ 107 h 150"/>
              <a:gd name="T26" fmla="*/ 74 w 150"/>
              <a:gd name="T27" fmla="*/ 54 h 150"/>
              <a:gd name="T28" fmla="*/ 53 w 150"/>
              <a:gd name="T29" fmla="*/ 66 h 150"/>
              <a:gd name="T30" fmla="*/ 49 w 150"/>
              <a:gd name="T31" fmla="*/ 64 h 150"/>
              <a:gd name="T32" fmla="*/ 47 w 150"/>
              <a:gd name="T33" fmla="*/ 59 h 150"/>
              <a:gd name="T34" fmla="*/ 49 w 150"/>
              <a:gd name="T35" fmla="*/ 55 h 150"/>
              <a:gd name="T36" fmla="*/ 55 w 150"/>
              <a:gd name="T37" fmla="*/ 51 h 150"/>
              <a:gd name="T38" fmla="*/ 67 w 150"/>
              <a:gd name="T39" fmla="*/ 44 h 150"/>
              <a:gd name="T40" fmla="*/ 74 w 150"/>
              <a:gd name="T41" fmla="*/ 36 h 150"/>
              <a:gd name="T42" fmla="*/ 79 w 150"/>
              <a:gd name="T43" fmla="*/ 30 h 150"/>
              <a:gd name="T44" fmla="*/ 82 w 150"/>
              <a:gd name="T45" fmla="*/ 29 h 150"/>
              <a:gd name="T46" fmla="*/ 88 w 150"/>
              <a:gd name="T47" fmla="*/ 31 h 150"/>
              <a:gd name="T48" fmla="*/ 90 w 150"/>
              <a:gd name="T49" fmla="*/ 38 h 150"/>
              <a:gd name="T50" fmla="*/ 90 w 150"/>
              <a:gd name="T51" fmla="*/ 105 h 150"/>
              <a:gd name="T52" fmla="*/ 90 w 150"/>
              <a:gd name="T53" fmla="*/ 105 h 150"/>
              <a:gd name="T54" fmla="*/ 90 w 150"/>
              <a:gd name="T55" fmla="*/ 10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0" h="150">
                <a:moveTo>
                  <a:pt x="150" y="38"/>
                </a:moveTo>
                <a:cubicBezTo>
                  <a:pt x="150" y="17"/>
                  <a:pt x="133" y="0"/>
                  <a:pt x="11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33"/>
                  <a:pt x="17" y="150"/>
                  <a:pt x="38" y="150"/>
                </a:cubicBezTo>
                <a:cubicBezTo>
                  <a:pt x="112" y="150"/>
                  <a:pt x="112" y="150"/>
                  <a:pt x="112" y="150"/>
                </a:cubicBezTo>
                <a:cubicBezTo>
                  <a:pt x="133" y="150"/>
                  <a:pt x="150" y="133"/>
                  <a:pt x="150" y="112"/>
                </a:cubicBezTo>
                <a:lnTo>
                  <a:pt x="150" y="38"/>
                </a:ln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dirty="0">
                <a:solidFill>
                  <a:schemeClr val="lt1"/>
                </a:solidFill>
                <a:cs typeface="+mn-ea"/>
                <a:sym typeface="+mn-lt"/>
              </a:rPr>
              <a:t>2</a:t>
            </a:r>
            <a:endParaRPr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1" name="Rectangle 11"/>
          <p:cNvSpPr/>
          <p:nvPr/>
        </p:nvSpPr>
        <p:spPr>
          <a:xfrm>
            <a:off x="767787" y="4686655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iSľïḍé"/>
          <p:cNvSpPr/>
          <p:nvPr/>
        </p:nvSpPr>
        <p:spPr>
          <a:xfrm>
            <a:off x="1866002" y="4361304"/>
            <a:ext cx="3496945" cy="909955"/>
          </a:xfrm>
          <a:prstGeom prst="roundRect">
            <a:avLst>
              <a:gd name="adj" fmla="val 5088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711200" dist="254000" dir="2700000" sx="102000" sy="102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zh-CN" altLang="en-US" kern="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输入关键词时，</a:t>
            </a:r>
            <a:endParaRPr lang="en-US" altLang="zh-CN" kern="0" dirty="0" smtClea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ctr" defTabSz="914400"/>
            <a:r>
              <a:rPr lang="zh-CN" altLang="en-US" b="1" kern="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实时提示</a:t>
            </a:r>
            <a:r>
              <a:rPr lang="zh-CN" altLang="en-US" kern="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用户</a:t>
            </a:r>
            <a:r>
              <a:rPr lang="zh-CN" altLang="en-US" b="1" kern="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可能想搜索</a:t>
            </a:r>
            <a:r>
              <a:rPr lang="zh-CN" altLang="en-US" kern="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的歌曲</a:t>
            </a:r>
            <a:endParaRPr lang="zh-CN" altLang="en-US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iṣlíḍé"/>
          <p:cNvSpPr/>
          <p:nvPr/>
        </p:nvSpPr>
        <p:spPr bwMode="auto">
          <a:xfrm>
            <a:off x="1065465" y="4460981"/>
            <a:ext cx="627217" cy="625479"/>
          </a:xfrm>
          <a:custGeom>
            <a:avLst/>
            <a:gdLst>
              <a:gd name="T0" fmla="*/ 150 w 150"/>
              <a:gd name="T1" fmla="*/ 38 h 150"/>
              <a:gd name="T2" fmla="*/ 112 w 150"/>
              <a:gd name="T3" fmla="*/ 0 h 150"/>
              <a:gd name="T4" fmla="*/ 38 w 150"/>
              <a:gd name="T5" fmla="*/ 0 h 150"/>
              <a:gd name="T6" fmla="*/ 0 w 150"/>
              <a:gd name="T7" fmla="*/ 38 h 150"/>
              <a:gd name="T8" fmla="*/ 0 w 150"/>
              <a:gd name="T9" fmla="*/ 112 h 150"/>
              <a:gd name="T10" fmla="*/ 38 w 150"/>
              <a:gd name="T11" fmla="*/ 150 h 150"/>
              <a:gd name="T12" fmla="*/ 112 w 150"/>
              <a:gd name="T13" fmla="*/ 150 h 150"/>
              <a:gd name="T14" fmla="*/ 150 w 150"/>
              <a:gd name="T15" fmla="*/ 112 h 150"/>
              <a:gd name="T16" fmla="*/ 150 w 150"/>
              <a:gd name="T17" fmla="*/ 38 h 150"/>
              <a:gd name="T18" fmla="*/ 90 w 150"/>
              <a:gd name="T19" fmla="*/ 105 h 150"/>
              <a:gd name="T20" fmla="*/ 81 w 150"/>
              <a:gd name="T21" fmla="*/ 117 h 150"/>
              <a:gd name="T22" fmla="*/ 76 w 150"/>
              <a:gd name="T23" fmla="*/ 115 h 150"/>
              <a:gd name="T24" fmla="*/ 74 w 150"/>
              <a:gd name="T25" fmla="*/ 107 h 150"/>
              <a:gd name="T26" fmla="*/ 74 w 150"/>
              <a:gd name="T27" fmla="*/ 54 h 150"/>
              <a:gd name="T28" fmla="*/ 53 w 150"/>
              <a:gd name="T29" fmla="*/ 66 h 150"/>
              <a:gd name="T30" fmla="*/ 49 w 150"/>
              <a:gd name="T31" fmla="*/ 64 h 150"/>
              <a:gd name="T32" fmla="*/ 47 w 150"/>
              <a:gd name="T33" fmla="*/ 59 h 150"/>
              <a:gd name="T34" fmla="*/ 49 w 150"/>
              <a:gd name="T35" fmla="*/ 55 h 150"/>
              <a:gd name="T36" fmla="*/ 55 w 150"/>
              <a:gd name="T37" fmla="*/ 51 h 150"/>
              <a:gd name="T38" fmla="*/ 67 w 150"/>
              <a:gd name="T39" fmla="*/ 44 h 150"/>
              <a:gd name="T40" fmla="*/ 74 w 150"/>
              <a:gd name="T41" fmla="*/ 36 h 150"/>
              <a:gd name="T42" fmla="*/ 79 w 150"/>
              <a:gd name="T43" fmla="*/ 30 h 150"/>
              <a:gd name="T44" fmla="*/ 82 w 150"/>
              <a:gd name="T45" fmla="*/ 29 h 150"/>
              <a:gd name="T46" fmla="*/ 88 w 150"/>
              <a:gd name="T47" fmla="*/ 31 h 150"/>
              <a:gd name="T48" fmla="*/ 90 w 150"/>
              <a:gd name="T49" fmla="*/ 38 h 150"/>
              <a:gd name="T50" fmla="*/ 90 w 150"/>
              <a:gd name="T51" fmla="*/ 105 h 150"/>
              <a:gd name="T52" fmla="*/ 90 w 150"/>
              <a:gd name="T53" fmla="*/ 105 h 150"/>
              <a:gd name="T54" fmla="*/ 90 w 150"/>
              <a:gd name="T55" fmla="*/ 10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0" h="150">
                <a:moveTo>
                  <a:pt x="150" y="38"/>
                </a:moveTo>
                <a:cubicBezTo>
                  <a:pt x="150" y="17"/>
                  <a:pt x="133" y="0"/>
                  <a:pt x="11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33"/>
                  <a:pt x="17" y="150"/>
                  <a:pt x="38" y="150"/>
                </a:cubicBezTo>
                <a:cubicBezTo>
                  <a:pt x="112" y="150"/>
                  <a:pt x="112" y="150"/>
                  <a:pt x="112" y="150"/>
                </a:cubicBezTo>
                <a:cubicBezTo>
                  <a:pt x="133" y="150"/>
                  <a:pt x="150" y="133"/>
                  <a:pt x="150" y="112"/>
                </a:cubicBezTo>
                <a:lnTo>
                  <a:pt x="150" y="38"/>
                </a:ln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lt1"/>
                </a:solidFill>
                <a:cs typeface="+mn-ea"/>
                <a:sym typeface="+mn-lt"/>
              </a:rPr>
              <a:t>3</a:t>
            </a:r>
            <a:endParaRPr dirty="0">
              <a:solidFill>
                <a:schemeClr val="l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7787" y="2049906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iṡḷîḓe"/>
          <p:cNvSpPr/>
          <p:nvPr/>
        </p:nvSpPr>
        <p:spPr>
          <a:xfrm>
            <a:off x="888476" y="648321"/>
            <a:ext cx="2984500" cy="39397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</a:p>
        </p:txBody>
      </p:sp>
      <p:sp>
        <p:nvSpPr>
          <p:cNvPr id="7" name="iṩļïḓè"/>
          <p:cNvSpPr txBox="1"/>
          <p:nvPr/>
        </p:nvSpPr>
        <p:spPr bwMode="auto">
          <a:xfrm>
            <a:off x="2005330" y="679450"/>
            <a:ext cx="732155" cy="328930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播放</a:t>
            </a:r>
          </a:p>
        </p:txBody>
      </p:sp>
      <p:sp>
        <p:nvSpPr>
          <p:cNvPr id="10" name="îṣ1iḑè"/>
          <p:cNvSpPr/>
          <p:nvPr/>
        </p:nvSpPr>
        <p:spPr>
          <a:xfrm>
            <a:off x="7491662" y="367030"/>
            <a:ext cx="3616939" cy="6242000"/>
          </a:xfrm>
          <a:prstGeom prst="rect">
            <a:avLst/>
          </a:prstGeom>
          <a:blipFill rotWithShape="1">
            <a:blip r:embed="rId3" cstate="screen"/>
            <a:stretch>
              <a:fillRect/>
            </a:stretch>
          </a:blipFill>
          <a:ln w="38100">
            <a:solidFill>
              <a:schemeClr val="accent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iSľïḍé"/>
          <p:cNvSpPr/>
          <p:nvPr/>
        </p:nvSpPr>
        <p:spPr>
          <a:xfrm>
            <a:off x="1865630" y="1723390"/>
            <a:ext cx="3496945" cy="819785"/>
          </a:xfrm>
          <a:prstGeom prst="roundRect">
            <a:avLst>
              <a:gd name="adj" fmla="val 5088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711200" dist="254000" dir="2700000" sx="102000" sy="102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ea typeface="+mn-lt"/>
                <a:cs typeface="+mn-ea"/>
                <a:sym typeface="+mn-lt"/>
              </a:rPr>
              <a:t>页面底部显示正在播放歌曲信息</a:t>
            </a:r>
          </a:p>
        </p:txBody>
      </p:sp>
      <p:sp>
        <p:nvSpPr>
          <p:cNvPr id="15" name="iṣlíḍé"/>
          <p:cNvSpPr/>
          <p:nvPr/>
        </p:nvSpPr>
        <p:spPr bwMode="auto">
          <a:xfrm>
            <a:off x="1065465" y="1824232"/>
            <a:ext cx="627217" cy="625479"/>
          </a:xfrm>
          <a:custGeom>
            <a:avLst/>
            <a:gdLst>
              <a:gd name="T0" fmla="*/ 150 w 150"/>
              <a:gd name="T1" fmla="*/ 38 h 150"/>
              <a:gd name="T2" fmla="*/ 112 w 150"/>
              <a:gd name="T3" fmla="*/ 0 h 150"/>
              <a:gd name="T4" fmla="*/ 38 w 150"/>
              <a:gd name="T5" fmla="*/ 0 h 150"/>
              <a:gd name="T6" fmla="*/ 0 w 150"/>
              <a:gd name="T7" fmla="*/ 38 h 150"/>
              <a:gd name="T8" fmla="*/ 0 w 150"/>
              <a:gd name="T9" fmla="*/ 112 h 150"/>
              <a:gd name="T10" fmla="*/ 38 w 150"/>
              <a:gd name="T11" fmla="*/ 150 h 150"/>
              <a:gd name="T12" fmla="*/ 112 w 150"/>
              <a:gd name="T13" fmla="*/ 150 h 150"/>
              <a:gd name="T14" fmla="*/ 150 w 150"/>
              <a:gd name="T15" fmla="*/ 112 h 150"/>
              <a:gd name="T16" fmla="*/ 150 w 150"/>
              <a:gd name="T17" fmla="*/ 38 h 150"/>
              <a:gd name="T18" fmla="*/ 90 w 150"/>
              <a:gd name="T19" fmla="*/ 105 h 150"/>
              <a:gd name="T20" fmla="*/ 81 w 150"/>
              <a:gd name="T21" fmla="*/ 117 h 150"/>
              <a:gd name="T22" fmla="*/ 76 w 150"/>
              <a:gd name="T23" fmla="*/ 115 h 150"/>
              <a:gd name="T24" fmla="*/ 74 w 150"/>
              <a:gd name="T25" fmla="*/ 107 h 150"/>
              <a:gd name="T26" fmla="*/ 74 w 150"/>
              <a:gd name="T27" fmla="*/ 54 h 150"/>
              <a:gd name="T28" fmla="*/ 53 w 150"/>
              <a:gd name="T29" fmla="*/ 66 h 150"/>
              <a:gd name="T30" fmla="*/ 49 w 150"/>
              <a:gd name="T31" fmla="*/ 64 h 150"/>
              <a:gd name="T32" fmla="*/ 47 w 150"/>
              <a:gd name="T33" fmla="*/ 59 h 150"/>
              <a:gd name="T34" fmla="*/ 49 w 150"/>
              <a:gd name="T35" fmla="*/ 55 h 150"/>
              <a:gd name="T36" fmla="*/ 55 w 150"/>
              <a:gd name="T37" fmla="*/ 51 h 150"/>
              <a:gd name="T38" fmla="*/ 67 w 150"/>
              <a:gd name="T39" fmla="*/ 44 h 150"/>
              <a:gd name="T40" fmla="*/ 74 w 150"/>
              <a:gd name="T41" fmla="*/ 36 h 150"/>
              <a:gd name="T42" fmla="*/ 79 w 150"/>
              <a:gd name="T43" fmla="*/ 30 h 150"/>
              <a:gd name="T44" fmla="*/ 82 w 150"/>
              <a:gd name="T45" fmla="*/ 29 h 150"/>
              <a:gd name="T46" fmla="*/ 88 w 150"/>
              <a:gd name="T47" fmla="*/ 31 h 150"/>
              <a:gd name="T48" fmla="*/ 90 w 150"/>
              <a:gd name="T49" fmla="*/ 38 h 150"/>
              <a:gd name="T50" fmla="*/ 90 w 150"/>
              <a:gd name="T51" fmla="*/ 105 h 150"/>
              <a:gd name="T52" fmla="*/ 90 w 150"/>
              <a:gd name="T53" fmla="*/ 105 h 150"/>
              <a:gd name="T54" fmla="*/ 90 w 150"/>
              <a:gd name="T55" fmla="*/ 10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0" h="150">
                <a:moveTo>
                  <a:pt x="150" y="38"/>
                </a:moveTo>
                <a:cubicBezTo>
                  <a:pt x="150" y="17"/>
                  <a:pt x="133" y="0"/>
                  <a:pt x="11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33"/>
                  <a:pt x="17" y="150"/>
                  <a:pt x="38" y="150"/>
                </a:cubicBezTo>
                <a:cubicBezTo>
                  <a:pt x="112" y="150"/>
                  <a:pt x="112" y="150"/>
                  <a:pt x="112" y="150"/>
                </a:cubicBezTo>
                <a:cubicBezTo>
                  <a:pt x="133" y="150"/>
                  <a:pt x="150" y="133"/>
                  <a:pt x="150" y="112"/>
                </a:cubicBezTo>
                <a:lnTo>
                  <a:pt x="150" y="38"/>
                </a:ln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dirty="0">
                <a:solidFill>
                  <a:schemeClr val="lt1"/>
                </a:solidFill>
                <a:cs typeface="+mn-ea"/>
                <a:sym typeface="+mn-lt"/>
              </a:rPr>
              <a:t>1</a:t>
            </a:r>
            <a:endParaRPr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" name="Rectangle 11"/>
          <p:cNvSpPr/>
          <p:nvPr/>
        </p:nvSpPr>
        <p:spPr>
          <a:xfrm>
            <a:off x="783290" y="4533644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iSľïḍé"/>
          <p:cNvSpPr/>
          <p:nvPr/>
        </p:nvSpPr>
        <p:spPr>
          <a:xfrm>
            <a:off x="1881505" y="4207510"/>
            <a:ext cx="3496945" cy="829945"/>
          </a:xfrm>
          <a:prstGeom prst="roundRect">
            <a:avLst>
              <a:gd name="adj" fmla="val 5088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711200" dist="254000" dir="2700000" sx="102000" sy="102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播放记录被添加至数据库</a:t>
            </a:r>
          </a:p>
        </p:txBody>
      </p:sp>
      <p:sp>
        <p:nvSpPr>
          <p:cNvPr id="19" name="iṣlíḍé"/>
          <p:cNvSpPr/>
          <p:nvPr/>
        </p:nvSpPr>
        <p:spPr bwMode="auto">
          <a:xfrm>
            <a:off x="1080968" y="4307970"/>
            <a:ext cx="627217" cy="625479"/>
          </a:xfrm>
          <a:custGeom>
            <a:avLst/>
            <a:gdLst>
              <a:gd name="T0" fmla="*/ 150 w 150"/>
              <a:gd name="T1" fmla="*/ 38 h 150"/>
              <a:gd name="T2" fmla="*/ 112 w 150"/>
              <a:gd name="T3" fmla="*/ 0 h 150"/>
              <a:gd name="T4" fmla="*/ 38 w 150"/>
              <a:gd name="T5" fmla="*/ 0 h 150"/>
              <a:gd name="T6" fmla="*/ 0 w 150"/>
              <a:gd name="T7" fmla="*/ 38 h 150"/>
              <a:gd name="T8" fmla="*/ 0 w 150"/>
              <a:gd name="T9" fmla="*/ 112 h 150"/>
              <a:gd name="T10" fmla="*/ 38 w 150"/>
              <a:gd name="T11" fmla="*/ 150 h 150"/>
              <a:gd name="T12" fmla="*/ 112 w 150"/>
              <a:gd name="T13" fmla="*/ 150 h 150"/>
              <a:gd name="T14" fmla="*/ 150 w 150"/>
              <a:gd name="T15" fmla="*/ 112 h 150"/>
              <a:gd name="T16" fmla="*/ 150 w 150"/>
              <a:gd name="T17" fmla="*/ 38 h 150"/>
              <a:gd name="T18" fmla="*/ 90 w 150"/>
              <a:gd name="T19" fmla="*/ 105 h 150"/>
              <a:gd name="T20" fmla="*/ 81 w 150"/>
              <a:gd name="T21" fmla="*/ 117 h 150"/>
              <a:gd name="T22" fmla="*/ 76 w 150"/>
              <a:gd name="T23" fmla="*/ 115 h 150"/>
              <a:gd name="T24" fmla="*/ 74 w 150"/>
              <a:gd name="T25" fmla="*/ 107 h 150"/>
              <a:gd name="T26" fmla="*/ 74 w 150"/>
              <a:gd name="T27" fmla="*/ 54 h 150"/>
              <a:gd name="T28" fmla="*/ 53 w 150"/>
              <a:gd name="T29" fmla="*/ 66 h 150"/>
              <a:gd name="T30" fmla="*/ 49 w 150"/>
              <a:gd name="T31" fmla="*/ 64 h 150"/>
              <a:gd name="T32" fmla="*/ 47 w 150"/>
              <a:gd name="T33" fmla="*/ 59 h 150"/>
              <a:gd name="T34" fmla="*/ 49 w 150"/>
              <a:gd name="T35" fmla="*/ 55 h 150"/>
              <a:gd name="T36" fmla="*/ 55 w 150"/>
              <a:gd name="T37" fmla="*/ 51 h 150"/>
              <a:gd name="T38" fmla="*/ 67 w 150"/>
              <a:gd name="T39" fmla="*/ 44 h 150"/>
              <a:gd name="T40" fmla="*/ 74 w 150"/>
              <a:gd name="T41" fmla="*/ 36 h 150"/>
              <a:gd name="T42" fmla="*/ 79 w 150"/>
              <a:gd name="T43" fmla="*/ 30 h 150"/>
              <a:gd name="T44" fmla="*/ 82 w 150"/>
              <a:gd name="T45" fmla="*/ 29 h 150"/>
              <a:gd name="T46" fmla="*/ 88 w 150"/>
              <a:gd name="T47" fmla="*/ 31 h 150"/>
              <a:gd name="T48" fmla="*/ 90 w 150"/>
              <a:gd name="T49" fmla="*/ 38 h 150"/>
              <a:gd name="T50" fmla="*/ 90 w 150"/>
              <a:gd name="T51" fmla="*/ 105 h 150"/>
              <a:gd name="T52" fmla="*/ 90 w 150"/>
              <a:gd name="T53" fmla="*/ 105 h 150"/>
              <a:gd name="T54" fmla="*/ 90 w 150"/>
              <a:gd name="T55" fmla="*/ 10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0" h="150">
                <a:moveTo>
                  <a:pt x="150" y="38"/>
                </a:moveTo>
                <a:cubicBezTo>
                  <a:pt x="150" y="17"/>
                  <a:pt x="133" y="0"/>
                  <a:pt x="11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33"/>
                  <a:pt x="17" y="150"/>
                  <a:pt x="38" y="150"/>
                </a:cubicBezTo>
                <a:cubicBezTo>
                  <a:pt x="112" y="150"/>
                  <a:pt x="112" y="150"/>
                  <a:pt x="112" y="150"/>
                </a:cubicBezTo>
                <a:cubicBezTo>
                  <a:pt x="133" y="150"/>
                  <a:pt x="150" y="133"/>
                  <a:pt x="150" y="112"/>
                </a:cubicBezTo>
                <a:lnTo>
                  <a:pt x="150" y="38"/>
                </a:ln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dirty="0">
                <a:solidFill>
                  <a:schemeClr val="lt1"/>
                </a:solidFill>
                <a:cs typeface="+mn-ea"/>
                <a:sym typeface="+mn-lt"/>
              </a:rPr>
              <a:t>2</a:t>
            </a:r>
            <a:endParaRPr dirty="0">
              <a:solidFill>
                <a:schemeClr val="l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7787" y="2049906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iṡḷîḓe"/>
          <p:cNvSpPr/>
          <p:nvPr/>
        </p:nvSpPr>
        <p:spPr>
          <a:xfrm>
            <a:off x="888476" y="648321"/>
            <a:ext cx="2984500" cy="39397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</a:p>
        </p:txBody>
      </p:sp>
      <p:sp>
        <p:nvSpPr>
          <p:cNvPr id="7" name="iṩļïḓè"/>
          <p:cNvSpPr txBox="1"/>
          <p:nvPr/>
        </p:nvSpPr>
        <p:spPr bwMode="auto">
          <a:xfrm>
            <a:off x="2005330" y="679450"/>
            <a:ext cx="732155" cy="328930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下载</a:t>
            </a:r>
          </a:p>
        </p:txBody>
      </p:sp>
      <p:sp>
        <p:nvSpPr>
          <p:cNvPr id="10" name="îṣ1iḑè"/>
          <p:cNvSpPr/>
          <p:nvPr/>
        </p:nvSpPr>
        <p:spPr>
          <a:xfrm>
            <a:off x="7320547" y="208230"/>
            <a:ext cx="3715627" cy="6303060"/>
          </a:xfrm>
          <a:prstGeom prst="rect">
            <a:avLst/>
          </a:prstGeom>
          <a:blipFill rotWithShape="1">
            <a:blip r:embed="rId3" cstate="screen"/>
            <a:stretch>
              <a:fillRect/>
            </a:stretch>
          </a:blipFill>
          <a:ln w="38100">
            <a:solidFill>
              <a:schemeClr val="accent1"/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iSľïḍé"/>
          <p:cNvSpPr/>
          <p:nvPr/>
        </p:nvSpPr>
        <p:spPr>
          <a:xfrm>
            <a:off x="1865630" y="1723390"/>
            <a:ext cx="3496945" cy="819785"/>
          </a:xfrm>
          <a:prstGeom prst="roundRect">
            <a:avLst>
              <a:gd name="adj" fmla="val 5088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711200" dist="254000" dir="2700000" sx="102000" sy="102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ea typeface="+mn-lt"/>
                <a:cs typeface="+mn-ea"/>
                <a:sym typeface="+mn-lt"/>
              </a:rPr>
              <a:t>解析歌曲信息，包括歌名、歌手等</a:t>
            </a:r>
          </a:p>
        </p:txBody>
      </p:sp>
      <p:sp>
        <p:nvSpPr>
          <p:cNvPr id="15" name="iṣlíḍé"/>
          <p:cNvSpPr/>
          <p:nvPr/>
        </p:nvSpPr>
        <p:spPr bwMode="auto">
          <a:xfrm>
            <a:off x="1065465" y="1824232"/>
            <a:ext cx="627217" cy="625479"/>
          </a:xfrm>
          <a:custGeom>
            <a:avLst/>
            <a:gdLst>
              <a:gd name="T0" fmla="*/ 150 w 150"/>
              <a:gd name="T1" fmla="*/ 38 h 150"/>
              <a:gd name="T2" fmla="*/ 112 w 150"/>
              <a:gd name="T3" fmla="*/ 0 h 150"/>
              <a:gd name="T4" fmla="*/ 38 w 150"/>
              <a:gd name="T5" fmla="*/ 0 h 150"/>
              <a:gd name="T6" fmla="*/ 0 w 150"/>
              <a:gd name="T7" fmla="*/ 38 h 150"/>
              <a:gd name="T8" fmla="*/ 0 w 150"/>
              <a:gd name="T9" fmla="*/ 112 h 150"/>
              <a:gd name="T10" fmla="*/ 38 w 150"/>
              <a:gd name="T11" fmla="*/ 150 h 150"/>
              <a:gd name="T12" fmla="*/ 112 w 150"/>
              <a:gd name="T13" fmla="*/ 150 h 150"/>
              <a:gd name="T14" fmla="*/ 150 w 150"/>
              <a:gd name="T15" fmla="*/ 112 h 150"/>
              <a:gd name="T16" fmla="*/ 150 w 150"/>
              <a:gd name="T17" fmla="*/ 38 h 150"/>
              <a:gd name="T18" fmla="*/ 90 w 150"/>
              <a:gd name="T19" fmla="*/ 105 h 150"/>
              <a:gd name="T20" fmla="*/ 81 w 150"/>
              <a:gd name="T21" fmla="*/ 117 h 150"/>
              <a:gd name="T22" fmla="*/ 76 w 150"/>
              <a:gd name="T23" fmla="*/ 115 h 150"/>
              <a:gd name="T24" fmla="*/ 74 w 150"/>
              <a:gd name="T25" fmla="*/ 107 h 150"/>
              <a:gd name="T26" fmla="*/ 74 w 150"/>
              <a:gd name="T27" fmla="*/ 54 h 150"/>
              <a:gd name="T28" fmla="*/ 53 w 150"/>
              <a:gd name="T29" fmla="*/ 66 h 150"/>
              <a:gd name="T30" fmla="*/ 49 w 150"/>
              <a:gd name="T31" fmla="*/ 64 h 150"/>
              <a:gd name="T32" fmla="*/ 47 w 150"/>
              <a:gd name="T33" fmla="*/ 59 h 150"/>
              <a:gd name="T34" fmla="*/ 49 w 150"/>
              <a:gd name="T35" fmla="*/ 55 h 150"/>
              <a:gd name="T36" fmla="*/ 55 w 150"/>
              <a:gd name="T37" fmla="*/ 51 h 150"/>
              <a:gd name="T38" fmla="*/ 67 w 150"/>
              <a:gd name="T39" fmla="*/ 44 h 150"/>
              <a:gd name="T40" fmla="*/ 74 w 150"/>
              <a:gd name="T41" fmla="*/ 36 h 150"/>
              <a:gd name="T42" fmla="*/ 79 w 150"/>
              <a:gd name="T43" fmla="*/ 30 h 150"/>
              <a:gd name="T44" fmla="*/ 82 w 150"/>
              <a:gd name="T45" fmla="*/ 29 h 150"/>
              <a:gd name="T46" fmla="*/ 88 w 150"/>
              <a:gd name="T47" fmla="*/ 31 h 150"/>
              <a:gd name="T48" fmla="*/ 90 w 150"/>
              <a:gd name="T49" fmla="*/ 38 h 150"/>
              <a:gd name="T50" fmla="*/ 90 w 150"/>
              <a:gd name="T51" fmla="*/ 105 h 150"/>
              <a:gd name="T52" fmla="*/ 90 w 150"/>
              <a:gd name="T53" fmla="*/ 105 h 150"/>
              <a:gd name="T54" fmla="*/ 90 w 150"/>
              <a:gd name="T55" fmla="*/ 10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0" h="150">
                <a:moveTo>
                  <a:pt x="150" y="38"/>
                </a:moveTo>
                <a:cubicBezTo>
                  <a:pt x="150" y="17"/>
                  <a:pt x="133" y="0"/>
                  <a:pt x="11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33"/>
                  <a:pt x="17" y="150"/>
                  <a:pt x="38" y="150"/>
                </a:cubicBezTo>
                <a:cubicBezTo>
                  <a:pt x="112" y="150"/>
                  <a:pt x="112" y="150"/>
                  <a:pt x="112" y="150"/>
                </a:cubicBezTo>
                <a:cubicBezTo>
                  <a:pt x="133" y="150"/>
                  <a:pt x="150" y="133"/>
                  <a:pt x="150" y="112"/>
                </a:cubicBezTo>
                <a:lnTo>
                  <a:pt x="150" y="38"/>
                </a:ln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dirty="0">
                <a:solidFill>
                  <a:schemeClr val="lt1"/>
                </a:solidFill>
                <a:cs typeface="+mn-ea"/>
                <a:sym typeface="+mn-lt"/>
              </a:rPr>
              <a:t>1</a:t>
            </a:r>
            <a:endParaRPr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" name="Rectangle 11"/>
          <p:cNvSpPr/>
          <p:nvPr/>
        </p:nvSpPr>
        <p:spPr>
          <a:xfrm>
            <a:off x="767787" y="3277012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iSľïḍé"/>
          <p:cNvSpPr/>
          <p:nvPr/>
        </p:nvSpPr>
        <p:spPr>
          <a:xfrm>
            <a:off x="1866002" y="2950878"/>
            <a:ext cx="3496945" cy="829945"/>
          </a:xfrm>
          <a:prstGeom prst="roundRect">
            <a:avLst>
              <a:gd name="adj" fmla="val 5088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711200" dist="254000" dir="2700000" sx="102000" sy="102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将歌曲爬</a:t>
            </a:r>
            <a:r>
              <a:rPr lang="zh-CN" altLang="en-US" kern="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取并</a:t>
            </a:r>
            <a:r>
              <a:rPr lang="zh-CN" altLang="en-US" b="1" kern="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保存到本地路径</a:t>
            </a:r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下</a:t>
            </a:r>
            <a:endParaRPr lang="en-US" altLang="zh-CN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iṣlíḍé"/>
          <p:cNvSpPr/>
          <p:nvPr/>
        </p:nvSpPr>
        <p:spPr bwMode="auto">
          <a:xfrm>
            <a:off x="1065465" y="3051338"/>
            <a:ext cx="627217" cy="625479"/>
          </a:xfrm>
          <a:custGeom>
            <a:avLst/>
            <a:gdLst>
              <a:gd name="T0" fmla="*/ 150 w 150"/>
              <a:gd name="T1" fmla="*/ 38 h 150"/>
              <a:gd name="T2" fmla="*/ 112 w 150"/>
              <a:gd name="T3" fmla="*/ 0 h 150"/>
              <a:gd name="T4" fmla="*/ 38 w 150"/>
              <a:gd name="T5" fmla="*/ 0 h 150"/>
              <a:gd name="T6" fmla="*/ 0 w 150"/>
              <a:gd name="T7" fmla="*/ 38 h 150"/>
              <a:gd name="T8" fmla="*/ 0 w 150"/>
              <a:gd name="T9" fmla="*/ 112 h 150"/>
              <a:gd name="T10" fmla="*/ 38 w 150"/>
              <a:gd name="T11" fmla="*/ 150 h 150"/>
              <a:gd name="T12" fmla="*/ 112 w 150"/>
              <a:gd name="T13" fmla="*/ 150 h 150"/>
              <a:gd name="T14" fmla="*/ 150 w 150"/>
              <a:gd name="T15" fmla="*/ 112 h 150"/>
              <a:gd name="T16" fmla="*/ 150 w 150"/>
              <a:gd name="T17" fmla="*/ 38 h 150"/>
              <a:gd name="T18" fmla="*/ 90 w 150"/>
              <a:gd name="T19" fmla="*/ 105 h 150"/>
              <a:gd name="T20" fmla="*/ 81 w 150"/>
              <a:gd name="T21" fmla="*/ 117 h 150"/>
              <a:gd name="T22" fmla="*/ 76 w 150"/>
              <a:gd name="T23" fmla="*/ 115 h 150"/>
              <a:gd name="T24" fmla="*/ 74 w 150"/>
              <a:gd name="T25" fmla="*/ 107 h 150"/>
              <a:gd name="T26" fmla="*/ 74 w 150"/>
              <a:gd name="T27" fmla="*/ 54 h 150"/>
              <a:gd name="T28" fmla="*/ 53 w 150"/>
              <a:gd name="T29" fmla="*/ 66 h 150"/>
              <a:gd name="T30" fmla="*/ 49 w 150"/>
              <a:gd name="T31" fmla="*/ 64 h 150"/>
              <a:gd name="T32" fmla="*/ 47 w 150"/>
              <a:gd name="T33" fmla="*/ 59 h 150"/>
              <a:gd name="T34" fmla="*/ 49 w 150"/>
              <a:gd name="T35" fmla="*/ 55 h 150"/>
              <a:gd name="T36" fmla="*/ 55 w 150"/>
              <a:gd name="T37" fmla="*/ 51 h 150"/>
              <a:gd name="T38" fmla="*/ 67 w 150"/>
              <a:gd name="T39" fmla="*/ 44 h 150"/>
              <a:gd name="T40" fmla="*/ 74 w 150"/>
              <a:gd name="T41" fmla="*/ 36 h 150"/>
              <a:gd name="T42" fmla="*/ 79 w 150"/>
              <a:gd name="T43" fmla="*/ 30 h 150"/>
              <a:gd name="T44" fmla="*/ 82 w 150"/>
              <a:gd name="T45" fmla="*/ 29 h 150"/>
              <a:gd name="T46" fmla="*/ 88 w 150"/>
              <a:gd name="T47" fmla="*/ 31 h 150"/>
              <a:gd name="T48" fmla="*/ 90 w 150"/>
              <a:gd name="T49" fmla="*/ 38 h 150"/>
              <a:gd name="T50" fmla="*/ 90 w 150"/>
              <a:gd name="T51" fmla="*/ 105 h 150"/>
              <a:gd name="T52" fmla="*/ 90 w 150"/>
              <a:gd name="T53" fmla="*/ 105 h 150"/>
              <a:gd name="T54" fmla="*/ 90 w 150"/>
              <a:gd name="T55" fmla="*/ 10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0" h="150">
                <a:moveTo>
                  <a:pt x="150" y="38"/>
                </a:moveTo>
                <a:cubicBezTo>
                  <a:pt x="150" y="17"/>
                  <a:pt x="133" y="0"/>
                  <a:pt x="11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33"/>
                  <a:pt x="17" y="150"/>
                  <a:pt x="38" y="150"/>
                </a:cubicBezTo>
                <a:cubicBezTo>
                  <a:pt x="112" y="150"/>
                  <a:pt x="112" y="150"/>
                  <a:pt x="112" y="150"/>
                </a:cubicBezTo>
                <a:cubicBezTo>
                  <a:pt x="133" y="150"/>
                  <a:pt x="150" y="133"/>
                  <a:pt x="150" y="112"/>
                </a:cubicBezTo>
                <a:lnTo>
                  <a:pt x="150" y="38"/>
                </a:ln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dirty="0">
                <a:solidFill>
                  <a:schemeClr val="lt1"/>
                </a:solidFill>
                <a:cs typeface="+mn-ea"/>
                <a:sym typeface="+mn-lt"/>
              </a:rPr>
              <a:t>2</a:t>
            </a:r>
            <a:endParaRPr dirty="0">
              <a:solidFill>
                <a:schemeClr val="lt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411" y="4188526"/>
            <a:ext cx="2621953" cy="253269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8476" y="1760146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iṡḷîḓe"/>
          <p:cNvSpPr/>
          <p:nvPr/>
        </p:nvSpPr>
        <p:spPr>
          <a:xfrm>
            <a:off x="888476" y="648321"/>
            <a:ext cx="2984500" cy="39397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</a:p>
        </p:txBody>
      </p:sp>
      <p:sp>
        <p:nvSpPr>
          <p:cNvPr id="7" name="iṩļïḓè"/>
          <p:cNvSpPr txBox="1"/>
          <p:nvPr/>
        </p:nvSpPr>
        <p:spPr bwMode="auto">
          <a:xfrm>
            <a:off x="2005330" y="679450"/>
            <a:ext cx="732155" cy="328930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收藏</a:t>
            </a:r>
          </a:p>
        </p:txBody>
      </p:sp>
      <p:sp>
        <p:nvSpPr>
          <p:cNvPr id="10" name="îṣ1iḑè"/>
          <p:cNvSpPr/>
          <p:nvPr/>
        </p:nvSpPr>
        <p:spPr>
          <a:xfrm>
            <a:off x="7545137" y="367029"/>
            <a:ext cx="3725238" cy="6223893"/>
          </a:xfrm>
          <a:prstGeom prst="rect">
            <a:avLst/>
          </a:prstGeom>
          <a:blipFill rotWithShape="1">
            <a:blip r:embed="rId3" cstate="screen"/>
            <a:stretch>
              <a:fillRect/>
            </a:stretch>
          </a:blip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iSľïḍé"/>
          <p:cNvSpPr/>
          <p:nvPr/>
        </p:nvSpPr>
        <p:spPr>
          <a:xfrm>
            <a:off x="1985684" y="1406960"/>
            <a:ext cx="3496945" cy="829945"/>
          </a:xfrm>
          <a:prstGeom prst="roundRect">
            <a:avLst>
              <a:gd name="adj" fmla="val 5088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711200" dist="254000" dir="2700000" sx="102000" sy="102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ea typeface="+mn-lt"/>
                <a:cs typeface="+mn-ea"/>
                <a:sym typeface="+mn-lt"/>
              </a:rPr>
              <a:t>用户将</a:t>
            </a:r>
            <a:r>
              <a:rPr lang="zh-CN" altLang="en-US" b="1" kern="0" dirty="0">
                <a:solidFill>
                  <a:schemeClr val="bg2">
                    <a:lumMod val="25000"/>
                  </a:schemeClr>
                </a:solidFill>
                <a:ea typeface="+mn-lt"/>
                <a:cs typeface="+mn-ea"/>
                <a:sym typeface="+mn-lt"/>
              </a:rPr>
              <a:t>喜爱歌曲</a:t>
            </a:r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ea typeface="+mn-lt"/>
                <a:cs typeface="+mn-ea"/>
                <a:sym typeface="+mn-lt"/>
              </a:rPr>
              <a:t>添加至</a:t>
            </a:r>
            <a:r>
              <a:rPr lang="zh-CN" altLang="en-US" b="1" kern="0" dirty="0" smtClean="0">
                <a:solidFill>
                  <a:schemeClr val="bg2">
                    <a:lumMod val="25000"/>
                  </a:schemeClr>
                </a:solidFill>
                <a:ea typeface="+mn-lt"/>
                <a:cs typeface="+mn-ea"/>
                <a:sym typeface="+mn-lt"/>
              </a:rPr>
              <a:t>收藏</a:t>
            </a:r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ea typeface="+mn-lt"/>
                <a:cs typeface="+mn-ea"/>
                <a:sym typeface="+mn-lt"/>
              </a:rPr>
              <a:t>歌单</a:t>
            </a:r>
          </a:p>
        </p:txBody>
      </p:sp>
      <p:sp>
        <p:nvSpPr>
          <p:cNvPr id="15" name="iṣlíḍé"/>
          <p:cNvSpPr/>
          <p:nvPr/>
        </p:nvSpPr>
        <p:spPr bwMode="auto">
          <a:xfrm>
            <a:off x="1184884" y="1508437"/>
            <a:ext cx="627217" cy="625479"/>
          </a:xfrm>
          <a:custGeom>
            <a:avLst/>
            <a:gdLst>
              <a:gd name="T0" fmla="*/ 150 w 150"/>
              <a:gd name="T1" fmla="*/ 38 h 150"/>
              <a:gd name="T2" fmla="*/ 112 w 150"/>
              <a:gd name="T3" fmla="*/ 0 h 150"/>
              <a:gd name="T4" fmla="*/ 38 w 150"/>
              <a:gd name="T5" fmla="*/ 0 h 150"/>
              <a:gd name="T6" fmla="*/ 0 w 150"/>
              <a:gd name="T7" fmla="*/ 38 h 150"/>
              <a:gd name="T8" fmla="*/ 0 w 150"/>
              <a:gd name="T9" fmla="*/ 112 h 150"/>
              <a:gd name="T10" fmla="*/ 38 w 150"/>
              <a:gd name="T11" fmla="*/ 150 h 150"/>
              <a:gd name="T12" fmla="*/ 112 w 150"/>
              <a:gd name="T13" fmla="*/ 150 h 150"/>
              <a:gd name="T14" fmla="*/ 150 w 150"/>
              <a:gd name="T15" fmla="*/ 112 h 150"/>
              <a:gd name="T16" fmla="*/ 150 w 150"/>
              <a:gd name="T17" fmla="*/ 38 h 150"/>
              <a:gd name="T18" fmla="*/ 90 w 150"/>
              <a:gd name="T19" fmla="*/ 105 h 150"/>
              <a:gd name="T20" fmla="*/ 81 w 150"/>
              <a:gd name="T21" fmla="*/ 117 h 150"/>
              <a:gd name="T22" fmla="*/ 76 w 150"/>
              <a:gd name="T23" fmla="*/ 115 h 150"/>
              <a:gd name="T24" fmla="*/ 74 w 150"/>
              <a:gd name="T25" fmla="*/ 107 h 150"/>
              <a:gd name="T26" fmla="*/ 74 w 150"/>
              <a:gd name="T27" fmla="*/ 54 h 150"/>
              <a:gd name="T28" fmla="*/ 53 w 150"/>
              <a:gd name="T29" fmla="*/ 66 h 150"/>
              <a:gd name="T30" fmla="*/ 49 w 150"/>
              <a:gd name="T31" fmla="*/ 64 h 150"/>
              <a:gd name="T32" fmla="*/ 47 w 150"/>
              <a:gd name="T33" fmla="*/ 59 h 150"/>
              <a:gd name="T34" fmla="*/ 49 w 150"/>
              <a:gd name="T35" fmla="*/ 55 h 150"/>
              <a:gd name="T36" fmla="*/ 55 w 150"/>
              <a:gd name="T37" fmla="*/ 51 h 150"/>
              <a:gd name="T38" fmla="*/ 67 w 150"/>
              <a:gd name="T39" fmla="*/ 44 h 150"/>
              <a:gd name="T40" fmla="*/ 74 w 150"/>
              <a:gd name="T41" fmla="*/ 36 h 150"/>
              <a:gd name="T42" fmla="*/ 79 w 150"/>
              <a:gd name="T43" fmla="*/ 30 h 150"/>
              <a:gd name="T44" fmla="*/ 82 w 150"/>
              <a:gd name="T45" fmla="*/ 29 h 150"/>
              <a:gd name="T46" fmla="*/ 88 w 150"/>
              <a:gd name="T47" fmla="*/ 31 h 150"/>
              <a:gd name="T48" fmla="*/ 90 w 150"/>
              <a:gd name="T49" fmla="*/ 38 h 150"/>
              <a:gd name="T50" fmla="*/ 90 w 150"/>
              <a:gd name="T51" fmla="*/ 105 h 150"/>
              <a:gd name="T52" fmla="*/ 90 w 150"/>
              <a:gd name="T53" fmla="*/ 105 h 150"/>
              <a:gd name="T54" fmla="*/ 90 w 150"/>
              <a:gd name="T55" fmla="*/ 10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0" h="150">
                <a:moveTo>
                  <a:pt x="150" y="38"/>
                </a:moveTo>
                <a:cubicBezTo>
                  <a:pt x="150" y="17"/>
                  <a:pt x="133" y="0"/>
                  <a:pt x="11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33"/>
                  <a:pt x="17" y="150"/>
                  <a:pt x="38" y="150"/>
                </a:cubicBezTo>
                <a:cubicBezTo>
                  <a:pt x="112" y="150"/>
                  <a:pt x="112" y="150"/>
                  <a:pt x="112" y="150"/>
                </a:cubicBezTo>
                <a:cubicBezTo>
                  <a:pt x="133" y="150"/>
                  <a:pt x="150" y="133"/>
                  <a:pt x="150" y="112"/>
                </a:cubicBezTo>
                <a:lnTo>
                  <a:pt x="150" y="38"/>
                </a:ln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dirty="0">
              <a:solidFill>
                <a:schemeClr val="lt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156" y="3237654"/>
            <a:ext cx="3134162" cy="335326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7787" y="2049906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iṡḷîḓe"/>
          <p:cNvSpPr/>
          <p:nvPr/>
        </p:nvSpPr>
        <p:spPr>
          <a:xfrm>
            <a:off x="888476" y="648321"/>
            <a:ext cx="2984500" cy="39397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</a:p>
        </p:txBody>
      </p:sp>
      <p:sp>
        <p:nvSpPr>
          <p:cNvPr id="7" name="iṩļïḓè"/>
          <p:cNvSpPr txBox="1"/>
          <p:nvPr/>
        </p:nvSpPr>
        <p:spPr bwMode="auto">
          <a:xfrm>
            <a:off x="2005330" y="679450"/>
            <a:ext cx="732155" cy="328930"/>
          </a:xfrm>
          <a:prstGeom prst="roundRect">
            <a:avLst>
              <a:gd name="adj" fmla="val 50000"/>
            </a:avLst>
          </a:prstGeom>
          <a:noFill/>
          <a:ln w="9525">
            <a:noFill/>
            <a:miter lim="800000"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dist">
              <a:spcBef>
                <a:spcPct val="0"/>
              </a:spcBef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推送</a:t>
            </a:r>
          </a:p>
        </p:txBody>
      </p:sp>
      <p:sp>
        <p:nvSpPr>
          <p:cNvPr id="14" name="iSľïḍé"/>
          <p:cNvSpPr/>
          <p:nvPr/>
        </p:nvSpPr>
        <p:spPr>
          <a:xfrm>
            <a:off x="1865630" y="1723390"/>
            <a:ext cx="3496945" cy="829945"/>
          </a:xfrm>
          <a:prstGeom prst="roundRect">
            <a:avLst>
              <a:gd name="adj" fmla="val 5088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711200" dist="254000" dir="2700000" sx="102000" sy="102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ea typeface="+mn-lt"/>
                <a:cs typeface="+mn-ea"/>
                <a:sym typeface="+mn-lt"/>
              </a:rPr>
              <a:t>数据库中保存歌曲信息及播放次数</a:t>
            </a:r>
          </a:p>
        </p:txBody>
      </p:sp>
      <p:sp>
        <p:nvSpPr>
          <p:cNvPr id="15" name="iṣlíḍé"/>
          <p:cNvSpPr/>
          <p:nvPr/>
        </p:nvSpPr>
        <p:spPr bwMode="auto">
          <a:xfrm>
            <a:off x="1065465" y="1824232"/>
            <a:ext cx="627217" cy="625479"/>
          </a:xfrm>
          <a:custGeom>
            <a:avLst/>
            <a:gdLst>
              <a:gd name="T0" fmla="*/ 150 w 150"/>
              <a:gd name="T1" fmla="*/ 38 h 150"/>
              <a:gd name="T2" fmla="*/ 112 w 150"/>
              <a:gd name="T3" fmla="*/ 0 h 150"/>
              <a:gd name="T4" fmla="*/ 38 w 150"/>
              <a:gd name="T5" fmla="*/ 0 h 150"/>
              <a:gd name="T6" fmla="*/ 0 w 150"/>
              <a:gd name="T7" fmla="*/ 38 h 150"/>
              <a:gd name="T8" fmla="*/ 0 w 150"/>
              <a:gd name="T9" fmla="*/ 112 h 150"/>
              <a:gd name="T10" fmla="*/ 38 w 150"/>
              <a:gd name="T11" fmla="*/ 150 h 150"/>
              <a:gd name="T12" fmla="*/ 112 w 150"/>
              <a:gd name="T13" fmla="*/ 150 h 150"/>
              <a:gd name="T14" fmla="*/ 150 w 150"/>
              <a:gd name="T15" fmla="*/ 112 h 150"/>
              <a:gd name="T16" fmla="*/ 150 w 150"/>
              <a:gd name="T17" fmla="*/ 38 h 150"/>
              <a:gd name="T18" fmla="*/ 90 w 150"/>
              <a:gd name="T19" fmla="*/ 105 h 150"/>
              <a:gd name="T20" fmla="*/ 81 w 150"/>
              <a:gd name="T21" fmla="*/ 117 h 150"/>
              <a:gd name="T22" fmla="*/ 76 w 150"/>
              <a:gd name="T23" fmla="*/ 115 h 150"/>
              <a:gd name="T24" fmla="*/ 74 w 150"/>
              <a:gd name="T25" fmla="*/ 107 h 150"/>
              <a:gd name="T26" fmla="*/ 74 w 150"/>
              <a:gd name="T27" fmla="*/ 54 h 150"/>
              <a:gd name="T28" fmla="*/ 53 w 150"/>
              <a:gd name="T29" fmla="*/ 66 h 150"/>
              <a:gd name="T30" fmla="*/ 49 w 150"/>
              <a:gd name="T31" fmla="*/ 64 h 150"/>
              <a:gd name="T32" fmla="*/ 47 w 150"/>
              <a:gd name="T33" fmla="*/ 59 h 150"/>
              <a:gd name="T34" fmla="*/ 49 w 150"/>
              <a:gd name="T35" fmla="*/ 55 h 150"/>
              <a:gd name="T36" fmla="*/ 55 w 150"/>
              <a:gd name="T37" fmla="*/ 51 h 150"/>
              <a:gd name="T38" fmla="*/ 67 w 150"/>
              <a:gd name="T39" fmla="*/ 44 h 150"/>
              <a:gd name="T40" fmla="*/ 74 w 150"/>
              <a:gd name="T41" fmla="*/ 36 h 150"/>
              <a:gd name="T42" fmla="*/ 79 w 150"/>
              <a:gd name="T43" fmla="*/ 30 h 150"/>
              <a:gd name="T44" fmla="*/ 82 w 150"/>
              <a:gd name="T45" fmla="*/ 29 h 150"/>
              <a:gd name="T46" fmla="*/ 88 w 150"/>
              <a:gd name="T47" fmla="*/ 31 h 150"/>
              <a:gd name="T48" fmla="*/ 90 w 150"/>
              <a:gd name="T49" fmla="*/ 38 h 150"/>
              <a:gd name="T50" fmla="*/ 90 w 150"/>
              <a:gd name="T51" fmla="*/ 105 h 150"/>
              <a:gd name="T52" fmla="*/ 90 w 150"/>
              <a:gd name="T53" fmla="*/ 105 h 150"/>
              <a:gd name="T54" fmla="*/ 90 w 150"/>
              <a:gd name="T55" fmla="*/ 10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0" h="150">
                <a:moveTo>
                  <a:pt x="150" y="38"/>
                </a:moveTo>
                <a:cubicBezTo>
                  <a:pt x="150" y="17"/>
                  <a:pt x="133" y="0"/>
                  <a:pt x="11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33"/>
                  <a:pt x="17" y="150"/>
                  <a:pt x="38" y="150"/>
                </a:cubicBezTo>
                <a:cubicBezTo>
                  <a:pt x="112" y="150"/>
                  <a:pt x="112" y="150"/>
                  <a:pt x="112" y="150"/>
                </a:cubicBezTo>
                <a:cubicBezTo>
                  <a:pt x="133" y="150"/>
                  <a:pt x="150" y="133"/>
                  <a:pt x="150" y="112"/>
                </a:cubicBezTo>
                <a:lnTo>
                  <a:pt x="150" y="38"/>
                </a:ln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dirty="0">
                <a:solidFill>
                  <a:schemeClr val="lt1"/>
                </a:solidFill>
                <a:cs typeface="+mn-ea"/>
                <a:sym typeface="+mn-lt"/>
              </a:rPr>
              <a:t>1</a:t>
            </a:r>
            <a:endParaRPr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" name="Rectangle 11"/>
          <p:cNvSpPr/>
          <p:nvPr/>
        </p:nvSpPr>
        <p:spPr>
          <a:xfrm>
            <a:off x="783290" y="4533644"/>
            <a:ext cx="1096942" cy="123111"/>
          </a:xfrm>
          <a:prstGeom prst="rect">
            <a:avLst/>
          </a:prstGeom>
          <a:solidFill>
            <a:srgbClr val="4B5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iSľïḍé"/>
          <p:cNvSpPr/>
          <p:nvPr/>
        </p:nvSpPr>
        <p:spPr>
          <a:xfrm>
            <a:off x="1881505" y="4207510"/>
            <a:ext cx="3496945" cy="909955"/>
          </a:xfrm>
          <a:prstGeom prst="roundRect">
            <a:avLst>
              <a:gd name="adj" fmla="val 5088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711200" dist="254000" dir="2700000" sx="102000" sy="102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zh-CN" altLang="en-US" kern="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当用户尚未搜索时，</a:t>
            </a:r>
            <a:endParaRPr lang="en-US" altLang="zh-CN" kern="0" dirty="0" smtClea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ctr" defTabSz="914400"/>
            <a:r>
              <a:rPr lang="zh-CN" altLang="en-US" b="1" kern="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默认</a:t>
            </a:r>
            <a:r>
              <a:rPr lang="zh-CN" altLang="en-US" b="1" kern="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推送历史播放</a:t>
            </a:r>
            <a:r>
              <a:rPr lang="zh-CN" altLang="en-US" b="1" kern="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次数前</a:t>
            </a:r>
            <a:r>
              <a:rPr lang="zh-CN" altLang="en-US" b="1" kern="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三</a:t>
            </a:r>
            <a:endParaRPr lang="en-US" altLang="zh-CN" b="1" kern="0" dirty="0" smtClea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ctr" defTabSz="914400"/>
            <a:r>
              <a:rPr lang="zh-CN" altLang="en-US" kern="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歌手</a:t>
            </a:r>
            <a:r>
              <a:rPr lang="zh-CN" altLang="en-US" kern="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的歌曲</a:t>
            </a:r>
          </a:p>
        </p:txBody>
      </p:sp>
      <p:sp>
        <p:nvSpPr>
          <p:cNvPr id="19" name="iṣlíḍé"/>
          <p:cNvSpPr/>
          <p:nvPr/>
        </p:nvSpPr>
        <p:spPr bwMode="auto">
          <a:xfrm>
            <a:off x="1080968" y="4307970"/>
            <a:ext cx="627217" cy="625479"/>
          </a:xfrm>
          <a:custGeom>
            <a:avLst/>
            <a:gdLst>
              <a:gd name="T0" fmla="*/ 150 w 150"/>
              <a:gd name="T1" fmla="*/ 38 h 150"/>
              <a:gd name="T2" fmla="*/ 112 w 150"/>
              <a:gd name="T3" fmla="*/ 0 h 150"/>
              <a:gd name="T4" fmla="*/ 38 w 150"/>
              <a:gd name="T5" fmla="*/ 0 h 150"/>
              <a:gd name="T6" fmla="*/ 0 w 150"/>
              <a:gd name="T7" fmla="*/ 38 h 150"/>
              <a:gd name="T8" fmla="*/ 0 w 150"/>
              <a:gd name="T9" fmla="*/ 112 h 150"/>
              <a:gd name="T10" fmla="*/ 38 w 150"/>
              <a:gd name="T11" fmla="*/ 150 h 150"/>
              <a:gd name="T12" fmla="*/ 112 w 150"/>
              <a:gd name="T13" fmla="*/ 150 h 150"/>
              <a:gd name="T14" fmla="*/ 150 w 150"/>
              <a:gd name="T15" fmla="*/ 112 h 150"/>
              <a:gd name="T16" fmla="*/ 150 w 150"/>
              <a:gd name="T17" fmla="*/ 38 h 150"/>
              <a:gd name="T18" fmla="*/ 90 w 150"/>
              <a:gd name="T19" fmla="*/ 105 h 150"/>
              <a:gd name="T20" fmla="*/ 81 w 150"/>
              <a:gd name="T21" fmla="*/ 117 h 150"/>
              <a:gd name="T22" fmla="*/ 76 w 150"/>
              <a:gd name="T23" fmla="*/ 115 h 150"/>
              <a:gd name="T24" fmla="*/ 74 w 150"/>
              <a:gd name="T25" fmla="*/ 107 h 150"/>
              <a:gd name="T26" fmla="*/ 74 w 150"/>
              <a:gd name="T27" fmla="*/ 54 h 150"/>
              <a:gd name="T28" fmla="*/ 53 w 150"/>
              <a:gd name="T29" fmla="*/ 66 h 150"/>
              <a:gd name="T30" fmla="*/ 49 w 150"/>
              <a:gd name="T31" fmla="*/ 64 h 150"/>
              <a:gd name="T32" fmla="*/ 47 w 150"/>
              <a:gd name="T33" fmla="*/ 59 h 150"/>
              <a:gd name="T34" fmla="*/ 49 w 150"/>
              <a:gd name="T35" fmla="*/ 55 h 150"/>
              <a:gd name="T36" fmla="*/ 55 w 150"/>
              <a:gd name="T37" fmla="*/ 51 h 150"/>
              <a:gd name="T38" fmla="*/ 67 w 150"/>
              <a:gd name="T39" fmla="*/ 44 h 150"/>
              <a:gd name="T40" fmla="*/ 74 w 150"/>
              <a:gd name="T41" fmla="*/ 36 h 150"/>
              <a:gd name="T42" fmla="*/ 79 w 150"/>
              <a:gd name="T43" fmla="*/ 30 h 150"/>
              <a:gd name="T44" fmla="*/ 82 w 150"/>
              <a:gd name="T45" fmla="*/ 29 h 150"/>
              <a:gd name="T46" fmla="*/ 88 w 150"/>
              <a:gd name="T47" fmla="*/ 31 h 150"/>
              <a:gd name="T48" fmla="*/ 90 w 150"/>
              <a:gd name="T49" fmla="*/ 38 h 150"/>
              <a:gd name="T50" fmla="*/ 90 w 150"/>
              <a:gd name="T51" fmla="*/ 105 h 150"/>
              <a:gd name="T52" fmla="*/ 90 w 150"/>
              <a:gd name="T53" fmla="*/ 105 h 150"/>
              <a:gd name="T54" fmla="*/ 90 w 150"/>
              <a:gd name="T55" fmla="*/ 10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0" h="150">
                <a:moveTo>
                  <a:pt x="150" y="38"/>
                </a:moveTo>
                <a:cubicBezTo>
                  <a:pt x="150" y="17"/>
                  <a:pt x="133" y="0"/>
                  <a:pt x="11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33"/>
                  <a:pt x="17" y="150"/>
                  <a:pt x="38" y="150"/>
                </a:cubicBezTo>
                <a:cubicBezTo>
                  <a:pt x="112" y="150"/>
                  <a:pt x="112" y="150"/>
                  <a:pt x="112" y="150"/>
                </a:cubicBezTo>
                <a:cubicBezTo>
                  <a:pt x="133" y="150"/>
                  <a:pt x="150" y="133"/>
                  <a:pt x="150" y="112"/>
                </a:cubicBezTo>
                <a:lnTo>
                  <a:pt x="150" y="38"/>
                </a:lnTo>
                <a:close/>
              </a:path>
            </a:pathLst>
          </a:custGeom>
          <a:gradFill>
            <a:gsLst>
              <a:gs pos="0">
                <a:srgbClr val="F15F5F"/>
              </a:gs>
              <a:gs pos="100000">
                <a:srgbClr val="FF986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dirty="0">
                <a:solidFill>
                  <a:schemeClr val="lt1"/>
                </a:solidFill>
                <a:cs typeface="+mn-ea"/>
                <a:sym typeface="+mn-lt"/>
              </a:rPr>
              <a:t>2</a:t>
            </a:r>
            <a:endParaRPr dirty="0">
              <a:solidFill>
                <a:schemeClr val="lt1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298" y="557882"/>
            <a:ext cx="3257550" cy="56673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4bww3jdc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4800" dirty="0" smtClean="0">
            <a:latin typeface="Segoe UI Black" panose="020B0A02040204020203" pitchFamily="34" charset="0"/>
            <a:ea typeface="Segoe UI Black" panose="020B0A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360</Words>
  <Application>Microsoft Office PowerPoint</Application>
  <PresentationFormat>宽屏</PresentationFormat>
  <Paragraphs>97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Roboto Bold</vt:lpstr>
      <vt:lpstr>等线</vt:lpstr>
      <vt:lpstr>宋体</vt:lpstr>
      <vt:lpstr>微软雅黑</vt:lpstr>
      <vt:lpstr>新宋体</vt:lpstr>
      <vt:lpstr>Arial</vt:lpstr>
      <vt:lpstr>Calibri</vt:lpstr>
      <vt:lpstr>Segoe UI</vt:lpstr>
      <vt:lpstr>Segoe UI Black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橙色渐变</dc:title>
  <dc:creator>第一PPT</dc:creator>
  <cp:keywords>www.1ppt.com</cp:keywords>
  <dc:description>www.1ppt.com</dc:description>
  <cp:lastModifiedBy>Microsoft 帐户</cp:lastModifiedBy>
  <cp:revision>318</cp:revision>
  <dcterms:created xsi:type="dcterms:W3CDTF">2019-03-29T12:25:00Z</dcterms:created>
  <dcterms:modified xsi:type="dcterms:W3CDTF">2021-07-03T05:40:05Z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9347BAB60B0B48369849478EEF85E40B</vt:lpwstr>
  </property>
  <property fmtid="{D5CDD505-2E9C-101B-9397-08002B2CF9AE}" pid="3" name="KSOProductBuildVer">
    <vt:lpwstr>2052-11.1.0.10578</vt:lpwstr>
  </property>
</Properties>
</file>