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07b67f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07b67f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07b67fc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07b67fc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68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