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256" r:id="rId2"/>
    <p:sldId id="346" r:id="rId3"/>
    <p:sldId id="344" r:id="rId4"/>
    <p:sldId id="329" r:id="rId5"/>
    <p:sldId id="259" r:id="rId6"/>
    <p:sldId id="407" r:id="rId7"/>
    <p:sldId id="260" r:id="rId8"/>
    <p:sldId id="261" r:id="rId9"/>
    <p:sldId id="262" r:id="rId10"/>
    <p:sldId id="263" r:id="rId11"/>
    <p:sldId id="408" r:id="rId12"/>
    <p:sldId id="410" r:id="rId13"/>
    <p:sldId id="409" r:id="rId14"/>
    <p:sldId id="431" r:id="rId15"/>
    <p:sldId id="411" r:id="rId16"/>
    <p:sldId id="412" r:id="rId17"/>
    <p:sldId id="348" r:id="rId18"/>
    <p:sldId id="273" r:id="rId19"/>
    <p:sldId id="413" r:id="rId20"/>
    <p:sldId id="414" r:id="rId21"/>
    <p:sldId id="416" r:id="rId22"/>
    <p:sldId id="415" r:id="rId23"/>
    <p:sldId id="274" r:id="rId24"/>
    <p:sldId id="264" r:id="rId25"/>
    <p:sldId id="265" r:id="rId26"/>
    <p:sldId id="417" r:id="rId27"/>
    <p:sldId id="351" r:id="rId28"/>
    <p:sldId id="266" r:id="rId29"/>
    <p:sldId id="418" r:id="rId30"/>
    <p:sldId id="419" r:id="rId31"/>
    <p:sldId id="267" r:id="rId32"/>
    <p:sldId id="420" r:id="rId33"/>
    <p:sldId id="305" r:id="rId34"/>
    <p:sldId id="352" r:id="rId35"/>
    <p:sldId id="421" r:id="rId36"/>
    <p:sldId id="353" r:id="rId37"/>
    <p:sldId id="354" r:id="rId38"/>
    <p:sldId id="311" r:id="rId39"/>
    <p:sldId id="355" r:id="rId40"/>
    <p:sldId id="356" r:id="rId41"/>
    <p:sldId id="357" r:id="rId42"/>
    <p:sldId id="359" r:id="rId43"/>
    <p:sldId id="276" r:id="rId44"/>
    <p:sldId id="358" r:id="rId45"/>
    <p:sldId id="360" r:id="rId46"/>
    <p:sldId id="361" r:id="rId47"/>
    <p:sldId id="362" r:id="rId48"/>
    <p:sldId id="424" r:id="rId49"/>
    <p:sldId id="423" r:id="rId50"/>
    <p:sldId id="363" r:id="rId51"/>
    <p:sldId id="426" r:id="rId52"/>
    <p:sldId id="427" r:id="rId53"/>
    <p:sldId id="425" r:id="rId54"/>
    <p:sldId id="381" r:id="rId55"/>
    <p:sldId id="428" r:id="rId56"/>
    <p:sldId id="432" r:id="rId57"/>
    <p:sldId id="433" r:id="rId58"/>
    <p:sldId id="434" r:id="rId59"/>
    <p:sldId id="422" r:id="rId60"/>
    <p:sldId id="435" r:id="rId61"/>
    <p:sldId id="437" r:id="rId62"/>
    <p:sldId id="429" r:id="rId63"/>
    <p:sldId id="438" r:id="rId64"/>
    <p:sldId id="439" r:id="rId65"/>
    <p:sldId id="440" r:id="rId66"/>
    <p:sldId id="441" r:id="rId67"/>
    <p:sldId id="430" r:id="rId68"/>
    <p:sldId id="312" r:id="rId69"/>
    <p:sldId id="345" r:id="rId70"/>
    <p:sldId id="442" r:id="rId71"/>
    <p:sldId id="314" r:id="rId72"/>
    <p:sldId id="402" r:id="rId73"/>
    <p:sldId id="403" r:id="rId74"/>
    <p:sldId id="405" r:id="rId75"/>
    <p:sldId id="404" r:id="rId76"/>
    <p:sldId id="406" r:id="rId7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A18A3A-9EA8-4848-99F2-83249FA40C3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17AF00F-AE66-444F-BA04-6CAB9242CCF6}">
      <dgm:prSet phldrT="[Texte]"/>
      <dgm:spPr/>
      <dgm:t>
        <a:bodyPr/>
        <a:lstStyle/>
        <a:p>
          <a:r>
            <a:rPr lang="fr-FR" dirty="0" smtClean="0"/>
            <a:t>Exigences non fonctionnelles</a:t>
          </a:r>
          <a:endParaRPr lang="fr-FR" dirty="0"/>
        </a:p>
      </dgm:t>
    </dgm:pt>
    <dgm:pt modelId="{C0C3507C-27B9-4A51-B293-B41F732F6D4F}" type="parTrans" cxnId="{D39DF517-0BAF-43C7-A2BA-516EA9BA7D49}">
      <dgm:prSet/>
      <dgm:spPr/>
      <dgm:t>
        <a:bodyPr/>
        <a:lstStyle/>
        <a:p>
          <a:endParaRPr lang="fr-FR"/>
        </a:p>
      </dgm:t>
    </dgm:pt>
    <dgm:pt modelId="{6B59B6EC-FD9F-4941-8BD1-60526BB023A2}" type="sibTrans" cxnId="{D39DF517-0BAF-43C7-A2BA-516EA9BA7D49}">
      <dgm:prSet/>
      <dgm:spPr/>
      <dgm:t>
        <a:bodyPr/>
        <a:lstStyle/>
        <a:p>
          <a:endParaRPr lang="fr-FR"/>
        </a:p>
      </dgm:t>
    </dgm:pt>
    <dgm:pt modelId="{59D4DBE7-5274-435E-AE6C-BF58DAE1E0BB}">
      <dgm:prSet phldrT="[Texte]"/>
      <dgm:spPr/>
      <dgm:t>
        <a:bodyPr/>
        <a:lstStyle/>
        <a:p>
          <a:r>
            <a:rPr lang="fr-FR" dirty="0" smtClean="0"/>
            <a:t>Exigences sur le produit</a:t>
          </a:r>
          <a:endParaRPr lang="fr-FR" dirty="0"/>
        </a:p>
      </dgm:t>
    </dgm:pt>
    <dgm:pt modelId="{5BFFC349-AB4E-428D-B64F-B6D57064AC51}" type="parTrans" cxnId="{4DFA4D34-84E2-41BC-BF55-645C5C6B6C74}">
      <dgm:prSet/>
      <dgm:spPr/>
      <dgm:t>
        <a:bodyPr/>
        <a:lstStyle/>
        <a:p>
          <a:endParaRPr lang="fr-FR"/>
        </a:p>
      </dgm:t>
    </dgm:pt>
    <dgm:pt modelId="{4C3ED33E-043F-467B-A873-ADA9B86681B9}" type="sibTrans" cxnId="{4DFA4D34-84E2-41BC-BF55-645C5C6B6C74}">
      <dgm:prSet/>
      <dgm:spPr/>
      <dgm:t>
        <a:bodyPr/>
        <a:lstStyle/>
        <a:p>
          <a:endParaRPr lang="fr-FR"/>
        </a:p>
      </dgm:t>
    </dgm:pt>
    <dgm:pt modelId="{102E823D-7710-4230-A946-523262078C56}">
      <dgm:prSet phldrT="[Texte]"/>
      <dgm:spPr/>
      <dgm:t>
        <a:bodyPr/>
        <a:lstStyle/>
        <a:p>
          <a:r>
            <a:rPr lang="fr-FR" dirty="0" smtClean="0"/>
            <a:t>Utilisabilité</a:t>
          </a:r>
          <a:endParaRPr lang="fr-FR" dirty="0"/>
        </a:p>
      </dgm:t>
    </dgm:pt>
    <dgm:pt modelId="{8156CA76-C3FD-4100-8383-F228BBC70A90}" type="parTrans" cxnId="{37D831E8-B4F1-4212-B5A0-32DC3354470A}">
      <dgm:prSet/>
      <dgm:spPr/>
      <dgm:t>
        <a:bodyPr/>
        <a:lstStyle/>
        <a:p>
          <a:endParaRPr lang="fr-FR"/>
        </a:p>
      </dgm:t>
    </dgm:pt>
    <dgm:pt modelId="{F35ED4A3-33A7-46C9-8A4C-A22B51269EAC}" type="sibTrans" cxnId="{37D831E8-B4F1-4212-B5A0-32DC3354470A}">
      <dgm:prSet/>
      <dgm:spPr/>
      <dgm:t>
        <a:bodyPr/>
        <a:lstStyle/>
        <a:p>
          <a:endParaRPr lang="fr-FR"/>
        </a:p>
      </dgm:t>
    </dgm:pt>
    <dgm:pt modelId="{714E5257-E11E-4AE0-A11A-02D91CE366B5}">
      <dgm:prSet phldrT="[Texte]"/>
      <dgm:spPr/>
      <dgm:t>
        <a:bodyPr/>
        <a:lstStyle/>
        <a:p>
          <a:r>
            <a:rPr lang="fr-FR" dirty="0" smtClean="0"/>
            <a:t>Efficience</a:t>
          </a:r>
          <a:endParaRPr lang="fr-FR" dirty="0"/>
        </a:p>
      </dgm:t>
    </dgm:pt>
    <dgm:pt modelId="{9F58089E-005E-46E2-ADEC-C718B76FB72C}" type="parTrans" cxnId="{81E30D0C-582F-4CF4-A9D6-1C42E23721B6}">
      <dgm:prSet/>
      <dgm:spPr/>
      <dgm:t>
        <a:bodyPr/>
        <a:lstStyle/>
        <a:p>
          <a:endParaRPr lang="fr-FR"/>
        </a:p>
      </dgm:t>
    </dgm:pt>
    <dgm:pt modelId="{78106953-3844-43B9-9E5D-AB6F7EC41FF5}" type="sibTrans" cxnId="{81E30D0C-582F-4CF4-A9D6-1C42E23721B6}">
      <dgm:prSet/>
      <dgm:spPr/>
      <dgm:t>
        <a:bodyPr/>
        <a:lstStyle/>
        <a:p>
          <a:endParaRPr lang="fr-FR"/>
        </a:p>
      </dgm:t>
    </dgm:pt>
    <dgm:pt modelId="{5477C7C3-F2E6-4668-AFCD-255B9A58095E}">
      <dgm:prSet phldrT="[Texte]"/>
      <dgm:spPr/>
      <dgm:t>
        <a:bodyPr/>
        <a:lstStyle/>
        <a:p>
          <a:r>
            <a:rPr lang="fr-FR" dirty="0" smtClean="0"/>
            <a:t>Exigences organisationnelles</a:t>
          </a:r>
          <a:endParaRPr lang="fr-FR" dirty="0"/>
        </a:p>
      </dgm:t>
    </dgm:pt>
    <dgm:pt modelId="{274FC74D-141F-440E-B137-E08CF15AE17A}" type="parTrans" cxnId="{9E9D0A4B-14BA-4718-B650-266E00D5F776}">
      <dgm:prSet/>
      <dgm:spPr/>
      <dgm:t>
        <a:bodyPr/>
        <a:lstStyle/>
        <a:p>
          <a:endParaRPr lang="fr-FR"/>
        </a:p>
      </dgm:t>
    </dgm:pt>
    <dgm:pt modelId="{BAEABFC4-07DF-4912-B995-DE8FE1079E6F}" type="sibTrans" cxnId="{9E9D0A4B-14BA-4718-B650-266E00D5F776}">
      <dgm:prSet/>
      <dgm:spPr/>
      <dgm:t>
        <a:bodyPr/>
        <a:lstStyle/>
        <a:p>
          <a:endParaRPr lang="fr-FR"/>
        </a:p>
      </dgm:t>
    </dgm:pt>
    <dgm:pt modelId="{28C34796-72B2-4CC8-B022-FFBC969527D1}">
      <dgm:prSet phldrT="[Texte]"/>
      <dgm:spPr/>
      <dgm:t>
        <a:bodyPr/>
        <a:lstStyle/>
        <a:p>
          <a:r>
            <a:rPr lang="fr-FR" dirty="0" smtClean="0"/>
            <a:t>Exigences externes </a:t>
          </a:r>
          <a:endParaRPr lang="fr-FR" dirty="0"/>
        </a:p>
      </dgm:t>
    </dgm:pt>
    <dgm:pt modelId="{DEE80823-3701-4120-9600-0EFCF58503A3}" type="parTrans" cxnId="{AB94528A-6706-4E4B-8C16-5F6CD0C59EAF}">
      <dgm:prSet/>
      <dgm:spPr/>
      <dgm:t>
        <a:bodyPr/>
        <a:lstStyle/>
        <a:p>
          <a:endParaRPr lang="fr-FR"/>
        </a:p>
      </dgm:t>
    </dgm:pt>
    <dgm:pt modelId="{88CC8D03-5261-44E7-B723-746EEE0DED75}" type="sibTrans" cxnId="{AB94528A-6706-4E4B-8C16-5F6CD0C59EAF}">
      <dgm:prSet/>
      <dgm:spPr/>
      <dgm:t>
        <a:bodyPr/>
        <a:lstStyle/>
        <a:p>
          <a:endParaRPr lang="fr-FR"/>
        </a:p>
      </dgm:t>
    </dgm:pt>
    <dgm:pt modelId="{C3626852-AD42-4A2A-A83A-2A13826FF4B5}">
      <dgm:prSet phldrT="[Texte]"/>
      <dgm:spPr/>
      <dgm:t>
        <a:bodyPr/>
        <a:lstStyle/>
        <a:p>
          <a:r>
            <a:rPr lang="fr-FR" dirty="0" smtClean="0"/>
            <a:t>Exigences de performance</a:t>
          </a:r>
          <a:endParaRPr lang="fr-FR" dirty="0"/>
        </a:p>
      </dgm:t>
    </dgm:pt>
    <dgm:pt modelId="{730F0694-FAF5-4CCA-9A35-CEA2AD4BCB8D}" type="parTrans" cxnId="{BCFB59AB-8CDC-414E-A968-3A00F54CC745}">
      <dgm:prSet/>
      <dgm:spPr/>
      <dgm:t>
        <a:bodyPr/>
        <a:lstStyle/>
        <a:p>
          <a:endParaRPr lang="fr-FR"/>
        </a:p>
      </dgm:t>
    </dgm:pt>
    <dgm:pt modelId="{6A33B63F-D64C-4FE9-B9F6-CCF75AF04D4F}" type="sibTrans" cxnId="{BCFB59AB-8CDC-414E-A968-3A00F54CC745}">
      <dgm:prSet/>
      <dgm:spPr/>
      <dgm:t>
        <a:bodyPr/>
        <a:lstStyle/>
        <a:p>
          <a:endParaRPr lang="fr-FR"/>
        </a:p>
      </dgm:t>
    </dgm:pt>
    <dgm:pt modelId="{8C735503-4831-4BF6-9552-51649FD21132}">
      <dgm:prSet phldrT="[Texte]"/>
      <dgm:spPr/>
      <dgm:t>
        <a:bodyPr/>
        <a:lstStyle/>
        <a:p>
          <a:r>
            <a:rPr lang="fr-FR" dirty="0" smtClean="0"/>
            <a:t>Exigences d’espace</a:t>
          </a:r>
          <a:endParaRPr lang="fr-FR" dirty="0"/>
        </a:p>
      </dgm:t>
    </dgm:pt>
    <dgm:pt modelId="{F1F729F9-513D-4FC0-811A-E1A1FA6ADD57}" type="parTrans" cxnId="{AD3ACE62-1E82-4998-ACFA-CBB3C3799C1B}">
      <dgm:prSet/>
      <dgm:spPr/>
      <dgm:t>
        <a:bodyPr/>
        <a:lstStyle/>
        <a:p>
          <a:endParaRPr lang="fr-FR"/>
        </a:p>
      </dgm:t>
    </dgm:pt>
    <dgm:pt modelId="{6C6336B4-BA9A-4A5D-B314-C5EB85F58B98}" type="sibTrans" cxnId="{AD3ACE62-1E82-4998-ACFA-CBB3C3799C1B}">
      <dgm:prSet/>
      <dgm:spPr/>
      <dgm:t>
        <a:bodyPr/>
        <a:lstStyle/>
        <a:p>
          <a:endParaRPr lang="fr-FR"/>
        </a:p>
      </dgm:t>
    </dgm:pt>
    <dgm:pt modelId="{2D303470-8AD9-48F0-8612-6151123076C9}">
      <dgm:prSet phldrT="[Texte]"/>
      <dgm:spPr/>
      <dgm:t>
        <a:bodyPr/>
        <a:lstStyle/>
        <a:p>
          <a:r>
            <a:rPr lang="fr-FR" dirty="0" smtClean="0"/>
            <a:t>Fiabilité</a:t>
          </a:r>
          <a:endParaRPr lang="fr-FR" dirty="0"/>
        </a:p>
      </dgm:t>
    </dgm:pt>
    <dgm:pt modelId="{BD4AD22F-809F-4565-B40E-BF5E1DF946BD}" type="parTrans" cxnId="{BB566495-BBE2-4FBE-BE63-CF7C15E7BEDA}">
      <dgm:prSet/>
      <dgm:spPr/>
      <dgm:t>
        <a:bodyPr/>
        <a:lstStyle/>
        <a:p>
          <a:endParaRPr lang="fr-FR"/>
        </a:p>
      </dgm:t>
    </dgm:pt>
    <dgm:pt modelId="{DB2899C0-0F6A-43C2-AD2F-F4AEB551C9BA}" type="sibTrans" cxnId="{BB566495-BBE2-4FBE-BE63-CF7C15E7BEDA}">
      <dgm:prSet/>
      <dgm:spPr/>
      <dgm:t>
        <a:bodyPr/>
        <a:lstStyle/>
        <a:p>
          <a:endParaRPr lang="fr-FR"/>
        </a:p>
      </dgm:t>
    </dgm:pt>
    <dgm:pt modelId="{051DAAD9-F0D5-45BD-BF14-92DB0324BE6D}">
      <dgm:prSet phldrT="[Texte]"/>
      <dgm:spPr/>
      <dgm:t>
        <a:bodyPr/>
        <a:lstStyle/>
        <a:p>
          <a:r>
            <a:rPr lang="fr-FR" dirty="0" smtClean="0"/>
            <a:t>Sécurité </a:t>
          </a:r>
          <a:endParaRPr lang="fr-FR" dirty="0"/>
        </a:p>
      </dgm:t>
    </dgm:pt>
    <dgm:pt modelId="{839E3F17-B43C-4A4C-917F-9E27601A1F9E}" type="parTrans" cxnId="{5D5A066D-59AE-44E9-B447-70CFCC7F5608}">
      <dgm:prSet/>
      <dgm:spPr/>
      <dgm:t>
        <a:bodyPr/>
        <a:lstStyle/>
        <a:p>
          <a:endParaRPr lang="fr-FR"/>
        </a:p>
      </dgm:t>
    </dgm:pt>
    <dgm:pt modelId="{398E5F63-E038-44AB-8FB0-DA1D0DD98C6A}" type="sibTrans" cxnId="{5D5A066D-59AE-44E9-B447-70CFCC7F5608}">
      <dgm:prSet/>
      <dgm:spPr/>
      <dgm:t>
        <a:bodyPr/>
        <a:lstStyle/>
        <a:p>
          <a:endParaRPr lang="fr-FR"/>
        </a:p>
      </dgm:t>
    </dgm:pt>
    <dgm:pt modelId="{C36CB5EF-3EEC-4D09-AD21-3E25329A892E}" type="pres">
      <dgm:prSet presAssocID="{9CA18A3A-9EA8-4848-99F2-83249FA40C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C5A6B7DC-B035-465B-AC0D-2C9934190DDF}" type="pres">
      <dgm:prSet presAssocID="{717AF00F-AE66-444F-BA04-6CAB9242CCF6}" presName="hierRoot1" presStyleCnt="0"/>
      <dgm:spPr/>
    </dgm:pt>
    <dgm:pt modelId="{4391C20F-24C5-49D3-B8E1-220AE240FFED}" type="pres">
      <dgm:prSet presAssocID="{717AF00F-AE66-444F-BA04-6CAB9242CCF6}" presName="composite" presStyleCnt="0"/>
      <dgm:spPr/>
    </dgm:pt>
    <dgm:pt modelId="{D1BC8E8F-4E8D-4884-BE48-02CF5D9652B0}" type="pres">
      <dgm:prSet presAssocID="{717AF00F-AE66-444F-BA04-6CAB9242CCF6}" presName="background" presStyleLbl="node0" presStyleIdx="0" presStyleCnt="1"/>
      <dgm:spPr/>
    </dgm:pt>
    <dgm:pt modelId="{12A23514-4CC4-4314-B18B-F884B07060BA}" type="pres">
      <dgm:prSet presAssocID="{717AF00F-AE66-444F-BA04-6CAB9242CCF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4FAB216-F776-428D-AB31-49CEE94221AE}" type="pres">
      <dgm:prSet presAssocID="{717AF00F-AE66-444F-BA04-6CAB9242CCF6}" presName="hierChild2" presStyleCnt="0"/>
      <dgm:spPr/>
    </dgm:pt>
    <dgm:pt modelId="{563735BF-1BA4-4761-AFB1-58241997D2B8}" type="pres">
      <dgm:prSet presAssocID="{5BFFC349-AB4E-428D-B64F-B6D57064AC51}" presName="Name10" presStyleLbl="parChTrans1D2" presStyleIdx="0" presStyleCnt="3"/>
      <dgm:spPr/>
      <dgm:t>
        <a:bodyPr/>
        <a:lstStyle/>
        <a:p>
          <a:endParaRPr lang="fr-FR"/>
        </a:p>
      </dgm:t>
    </dgm:pt>
    <dgm:pt modelId="{B29A8774-B194-4F4C-AAAD-C8079F52D1FA}" type="pres">
      <dgm:prSet presAssocID="{59D4DBE7-5274-435E-AE6C-BF58DAE1E0BB}" presName="hierRoot2" presStyleCnt="0"/>
      <dgm:spPr/>
    </dgm:pt>
    <dgm:pt modelId="{AC86C9F0-0F54-4D7B-A1DB-65730376F842}" type="pres">
      <dgm:prSet presAssocID="{59D4DBE7-5274-435E-AE6C-BF58DAE1E0BB}" presName="composite2" presStyleCnt="0"/>
      <dgm:spPr/>
    </dgm:pt>
    <dgm:pt modelId="{4797A2C1-0C99-4AB7-97CA-A68FE6272328}" type="pres">
      <dgm:prSet presAssocID="{59D4DBE7-5274-435E-AE6C-BF58DAE1E0BB}" presName="background2" presStyleLbl="node2" presStyleIdx="0" presStyleCnt="3"/>
      <dgm:spPr/>
    </dgm:pt>
    <dgm:pt modelId="{37819D39-D331-4A91-AE8D-96AC0529E8CD}" type="pres">
      <dgm:prSet presAssocID="{59D4DBE7-5274-435E-AE6C-BF58DAE1E0B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8812001-6923-4C38-9624-1D192FBC0082}" type="pres">
      <dgm:prSet presAssocID="{59D4DBE7-5274-435E-AE6C-BF58DAE1E0BB}" presName="hierChild3" presStyleCnt="0"/>
      <dgm:spPr/>
    </dgm:pt>
    <dgm:pt modelId="{EACEAD63-B714-4E2D-B0C7-F0B07124BA49}" type="pres">
      <dgm:prSet presAssocID="{8156CA76-C3FD-4100-8383-F228BBC70A90}" presName="Name17" presStyleLbl="parChTrans1D3" presStyleIdx="0" presStyleCnt="4"/>
      <dgm:spPr/>
      <dgm:t>
        <a:bodyPr/>
        <a:lstStyle/>
        <a:p>
          <a:endParaRPr lang="fr-FR"/>
        </a:p>
      </dgm:t>
    </dgm:pt>
    <dgm:pt modelId="{4BE04DAB-21F0-44A0-BFD5-5D31F7169676}" type="pres">
      <dgm:prSet presAssocID="{102E823D-7710-4230-A946-523262078C56}" presName="hierRoot3" presStyleCnt="0"/>
      <dgm:spPr/>
    </dgm:pt>
    <dgm:pt modelId="{9DA13B47-50A4-4A3A-8F68-F0CE5E0F51A0}" type="pres">
      <dgm:prSet presAssocID="{102E823D-7710-4230-A946-523262078C56}" presName="composite3" presStyleCnt="0"/>
      <dgm:spPr/>
    </dgm:pt>
    <dgm:pt modelId="{3E279A5F-19C1-418B-BE5D-952BEE736BC7}" type="pres">
      <dgm:prSet presAssocID="{102E823D-7710-4230-A946-523262078C56}" presName="background3" presStyleLbl="node3" presStyleIdx="0" presStyleCnt="4"/>
      <dgm:spPr/>
    </dgm:pt>
    <dgm:pt modelId="{ECB0F3E5-9EBC-430A-94E7-2D8DF4BDB5B0}" type="pres">
      <dgm:prSet presAssocID="{102E823D-7710-4230-A946-523262078C56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3010E34-E522-417B-8CC9-753741F93284}" type="pres">
      <dgm:prSet presAssocID="{102E823D-7710-4230-A946-523262078C56}" presName="hierChild4" presStyleCnt="0"/>
      <dgm:spPr/>
    </dgm:pt>
    <dgm:pt modelId="{DF89BAF7-7713-4C00-A732-E2586CD7CBB6}" type="pres">
      <dgm:prSet presAssocID="{9F58089E-005E-46E2-ADEC-C718B76FB72C}" presName="Name17" presStyleLbl="parChTrans1D3" presStyleIdx="1" presStyleCnt="4"/>
      <dgm:spPr/>
      <dgm:t>
        <a:bodyPr/>
        <a:lstStyle/>
        <a:p>
          <a:endParaRPr lang="fr-FR"/>
        </a:p>
      </dgm:t>
    </dgm:pt>
    <dgm:pt modelId="{EB887F06-BA23-4277-BAA6-1DC000BE7C75}" type="pres">
      <dgm:prSet presAssocID="{714E5257-E11E-4AE0-A11A-02D91CE366B5}" presName="hierRoot3" presStyleCnt="0"/>
      <dgm:spPr/>
    </dgm:pt>
    <dgm:pt modelId="{F65DBD2B-58A1-467B-9E29-F329B644CA6A}" type="pres">
      <dgm:prSet presAssocID="{714E5257-E11E-4AE0-A11A-02D91CE366B5}" presName="composite3" presStyleCnt="0"/>
      <dgm:spPr/>
    </dgm:pt>
    <dgm:pt modelId="{2EAA18DF-BD80-4281-BC6F-6B950DD2C5CF}" type="pres">
      <dgm:prSet presAssocID="{714E5257-E11E-4AE0-A11A-02D91CE366B5}" presName="background3" presStyleLbl="node3" presStyleIdx="1" presStyleCnt="4"/>
      <dgm:spPr/>
    </dgm:pt>
    <dgm:pt modelId="{40598C52-3F5B-4C78-A7C7-9356A47FE848}" type="pres">
      <dgm:prSet presAssocID="{714E5257-E11E-4AE0-A11A-02D91CE366B5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BAFECB1-C4AE-4284-8E99-80F734C0BF95}" type="pres">
      <dgm:prSet presAssocID="{714E5257-E11E-4AE0-A11A-02D91CE366B5}" presName="hierChild4" presStyleCnt="0"/>
      <dgm:spPr/>
    </dgm:pt>
    <dgm:pt modelId="{A44EC6CA-708F-4467-A69D-245D30B925C3}" type="pres">
      <dgm:prSet presAssocID="{730F0694-FAF5-4CCA-9A35-CEA2AD4BCB8D}" presName="Name23" presStyleLbl="parChTrans1D4" presStyleIdx="0" presStyleCnt="2"/>
      <dgm:spPr/>
      <dgm:t>
        <a:bodyPr/>
        <a:lstStyle/>
        <a:p>
          <a:endParaRPr lang="fr-FR"/>
        </a:p>
      </dgm:t>
    </dgm:pt>
    <dgm:pt modelId="{A519FE7E-0D66-4FB4-96DE-DE942571F950}" type="pres">
      <dgm:prSet presAssocID="{C3626852-AD42-4A2A-A83A-2A13826FF4B5}" presName="hierRoot4" presStyleCnt="0"/>
      <dgm:spPr/>
    </dgm:pt>
    <dgm:pt modelId="{6AEBD814-35B6-4883-8A78-C7DBAF4EA38F}" type="pres">
      <dgm:prSet presAssocID="{C3626852-AD42-4A2A-A83A-2A13826FF4B5}" presName="composite4" presStyleCnt="0"/>
      <dgm:spPr/>
    </dgm:pt>
    <dgm:pt modelId="{E424D8A0-590A-439A-918A-F3D2E82FE0F4}" type="pres">
      <dgm:prSet presAssocID="{C3626852-AD42-4A2A-A83A-2A13826FF4B5}" presName="background4" presStyleLbl="node4" presStyleIdx="0" presStyleCnt="2"/>
      <dgm:spPr/>
    </dgm:pt>
    <dgm:pt modelId="{F7BEAA64-7ECE-49CD-82D3-12FBDFE474CA}" type="pres">
      <dgm:prSet presAssocID="{C3626852-AD42-4A2A-A83A-2A13826FF4B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ADFDB58-A62F-4967-AACD-96CAB8102D5B}" type="pres">
      <dgm:prSet presAssocID="{C3626852-AD42-4A2A-A83A-2A13826FF4B5}" presName="hierChild5" presStyleCnt="0"/>
      <dgm:spPr/>
    </dgm:pt>
    <dgm:pt modelId="{0471563E-7860-4983-8E1C-2FF3C3ABBC6A}" type="pres">
      <dgm:prSet presAssocID="{F1F729F9-513D-4FC0-811A-E1A1FA6ADD57}" presName="Name23" presStyleLbl="parChTrans1D4" presStyleIdx="1" presStyleCnt="2"/>
      <dgm:spPr/>
      <dgm:t>
        <a:bodyPr/>
        <a:lstStyle/>
        <a:p>
          <a:endParaRPr lang="fr-FR"/>
        </a:p>
      </dgm:t>
    </dgm:pt>
    <dgm:pt modelId="{28B8666D-612F-40E0-A243-ECC4A18F504B}" type="pres">
      <dgm:prSet presAssocID="{8C735503-4831-4BF6-9552-51649FD21132}" presName="hierRoot4" presStyleCnt="0"/>
      <dgm:spPr/>
    </dgm:pt>
    <dgm:pt modelId="{C6CA6A91-2675-4C7F-AE5D-0238961C7881}" type="pres">
      <dgm:prSet presAssocID="{8C735503-4831-4BF6-9552-51649FD21132}" presName="composite4" presStyleCnt="0"/>
      <dgm:spPr/>
    </dgm:pt>
    <dgm:pt modelId="{F8BA5737-A67E-4C1D-B9CB-E166AD133333}" type="pres">
      <dgm:prSet presAssocID="{8C735503-4831-4BF6-9552-51649FD21132}" presName="background4" presStyleLbl="node4" presStyleIdx="1" presStyleCnt="2"/>
      <dgm:spPr/>
    </dgm:pt>
    <dgm:pt modelId="{D16D7CB4-9290-41AD-A34F-0B64F7D3E0FD}" type="pres">
      <dgm:prSet presAssocID="{8C735503-4831-4BF6-9552-51649FD21132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448703C-F40D-49E8-B8CE-A4C6B9A5FD74}" type="pres">
      <dgm:prSet presAssocID="{8C735503-4831-4BF6-9552-51649FD21132}" presName="hierChild5" presStyleCnt="0"/>
      <dgm:spPr/>
    </dgm:pt>
    <dgm:pt modelId="{D71B1E93-AADD-4FA5-9507-BDFE92D060FC}" type="pres">
      <dgm:prSet presAssocID="{BD4AD22F-809F-4565-B40E-BF5E1DF946BD}" presName="Name17" presStyleLbl="parChTrans1D3" presStyleIdx="2" presStyleCnt="4"/>
      <dgm:spPr/>
      <dgm:t>
        <a:bodyPr/>
        <a:lstStyle/>
        <a:p>
          <a:endParaRPr lang="fr-FR"/>
        </a:p>
      </dgm:t>
    </dgm:pt>
    <dgm:pt modelId="{C4646CAC-DC21-4E92-B98C-C3CEE9F2B2C0}" type="pres">
      <dgm:prSet presAssocID="{2D303470-8AD9-48F0-8612-6151123076C9}" presName="hierRoot3" presStyleCnt="0"/>
      <dgm:spPr/>
    </dgm:pt>
    <dgm:pt modelId="{A2C57CDF-49B0-4BB9-95CF-A7A1501D6F9E}" type="pres">
      <dgm:prSet presAssocID="{2D303470-8AD9-48F0-8612-6151123076C9}" presName="composite3" presStyleCnt="0"/>
      <dgm:spPr/>
    </dgm:pt>
    <dgm:pt modelId="{B948149F-FB85-4519-9FC6-37096561AF10}" type="pres">
      <dgm:prSet presAssocID="{2D303470-8AD9-48F0-8612-6151123076C9}" presName="background3" presStyleLbl="node3" presStyleIdx="2" presStyleCnt="4"/>
      <dgm:spPr/>
    </dgm:pt>
    <dgm:pt modelId="{1ABB3EF6-038B-4AD6-9FAE-E39C6D772D68}" type="pres">
      <dgm:prSet presAssocID="{2D303470-8AD9-48F0-8612-6151123076C9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D2927CB-FA1E-4590-A248-D5EBEA3DBC89}" type="pres">
      <dgm:prSet presAssocID="{2D303470-8AD9-48F0-8612-6151123076C9}" presName="hierChild4" presStyleCnt="0"/>
      <dgm:spPr/>
    </dgm:pt>
    <dgm:pt modelId="{DC349203-B5A9-44B4-A523-45C5EBA2EC30}" type="pres">
      <dgm:prSet presAssocID="{839E3F17-B43C-4A4C-917F-9E27601A1F9E}" presName="Name17" presStyleLbl="parChTrans1D3" presStyleIdx="3" presStyleCnt="4"/>
      <dgm:spPr/>
      <dgm:t>
        <a:bodyPr/>
        <a:lstStyle/>
        <a:p>
          <a:endParaRPr lang="fr-FR"/>
        </a:p>
      </dgm:t>
    </dgm:pt>
    <dgm:pt modelId="{EDDD0A61-486D-4BCB-88EA-CF2CF129C744}" type="pres">
      <dgm:prSet presAssocID="{051DAAD9-F0D5-45BD-BF14-92DB0324BE6D}" presName="hierRoot3" presStyleCnt="0"/>
      <dgm:spPr/>
    </dgm:pt>
    <dgm:pt modelId="{9AC86013-4D66-453D-AB00-3EAB17A90498}" type="pres">
      <dgm:prSet presAssocID="{051DAAD9-F0D5-45BD-BF14-92DB0324BE6D}" presName="composite3" presStyleCnt="0"/>
      <dgm:spPr/>
    </dgm:pt>
    <dgm:pt modelId="{568384E8-1584-484C-9A0C-B7B9E86A4101}" type="pres">
      <dgm:prSet presAssocID="{051DAAD9-F0D5-45BD-BF14-92DB0324BE6D}" presName="background3" presStyleLbl="node3" presStyleIdx="3" presStyleCnt="4"/>
      <dgm:spPr/>
    </dgm:pt>
    <dgm:pt modelId="{0FECB46F-C9F2-4B0D-A2D0-FED4641BAD72}" type="pres">
      <dgm:prSet presAssocID="{051DAAD9-F0D5-45BD-BF14-92DB0324BE6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CFFE2DD-03B2-41BD-83C9-D5CDD3E77E7D}" type="pres">
      <dgm:prSet presAssocID="{051DAAD9-F0D5-45BD-BF14-92DB0324BE6D}" presName="hierChild4" presStyleCnt="0"/>
      <dgm:spPr/>
    </dgm:pt>
    <dgm:pt modelId="{032E6455-2CCA-4CCC-8A5A-DC1E7ED0E32E}" type="pres">
      <dgm:prSet presAssocID="{274FC74D-141F-440E-B137-E08CF15AE17A}" presName="Name10" presStyleLbl="parChTrans1D2" presStyleIdx="1" presStyleCnt="3"/>
      <dgm:spPr/>
      <dgm:t>
        <a:bodyPr/>
        <a:lstStyle/>
        <a:p>
          <a:endParaRPr lang="fr-FR"/>
        </a:p>
      </dgm:t>
    </dgm:pt>
    <dgm:pt modelId="{139CFEDB-6187-447A-A349-43F09BE04B86}" type="pres">
      <dgm:prSet presAssocID="{5477C7C3-F2E6-4668-AFCD-255B9A58095E}" presName="hierRoot2" presStyleCnt="0"/>
      <dgm:spPr/>
    </dgm:pt>
    <dgm:pt modelId="{1882C84A-BC87-41E1-9C3E-65109D86CCD2}" type="pres">
      <dgm:prSet presAssocID="{5477C7C3-F2E6-4668-AFCD-255B9A58095E}" presName="composite2" presStyleCnt="0"/>
      <dgm:spPr/>
    </dgm:pt>
    <dgm:pt modelId="{B95DB5A2-149B-44E7-9352-112AB1983A71}" type="pres">
      <dgm:prSet presAssocID="{5477C7C3-F2E6-4668-AFCD-255B9A58095E}" presName="background2" presStyleLbl="node2" presStyleIdx="1" presStyleCnt="3"/>
      <dgm:spPr/>
    </dgm:pt>
    <dgm:pt modelId="{93C79BD8-5DC7-4B94-9DB7-2EDC3A75290E}" type="pres">
      <dgm:prSet presAssocID="{5477C7C3-F2E6-4668-AFCD-255B9A58095E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B056F17-73C8-4E44-88AD-2E0DAD82CF2E}" type="pres">
      <dgm:prSet presAssocID="{5477C7C3-F2E6-4668-AFCD-255B9A58095E}" presName="hierChild3" presStyleCnt="0"/>
      <dgm:spPr/>
    </dgm:pt>
    <dgm:pt modelId="{1E62089F-51D6-4FC1-8E38-06D593593DD1}" type="pres">
      <dgm:prSet presAssocID="{DEE80823-3701-4120-9600-0EFCF58503A3}" presName="Name10" presStyleLbl="parChTrans1D2" presStyleIdx="2" presStyleCnt="3"/>
      <dgm:spPr/>
      <dgm:t>
        <a:bodyPr/>
        <a:lstStyle/>
        <a:p>
          <a:endParaRPr lang="fr-FR"/>
        </a:p>
      </dgm:t>
    </dgm:pt>
    <dgm:pt modelId="{8BE6DACA-4A61-4993-A0AD-66BB1CD6ADC0}" type="pres">
      <dgm:prSet presAssocID="{28C34796-72B2-4CC8-B022-FFBC969527D1}" presName="hierRoot2" presStyleCnt="0"/>
      <dgm:spPr/>
    </dgm:pt>
    <dgm:pt modelId="{CB36A432-7FC8-4FD1-A947-67730C048F49}" type="pres">
      <dgm:prSet presAssocID="{28C34796-72B2-4CC8-B022-FFBC969527D1}" presName="composite2" presStyleCnt="0"/>
      <dgm:spPr/>
    </dgm:pt>
    <dgm:pt modelId="{783B1CDA-7406-4FA8-8774-07ECB5A03B2F}" type="pres">
      <dgm:prSet presAssocID="{28C34796-72B2-4CC8-B022-FFBC969527D1}" presName="background2" presStyleLbl="node2" presStyleIdx="2" presStyleCnt="3"/>
      <dgm:spPr/>
    </dgm:pt>
    <dgm:pt modelId="{E6FB9ECF-69D7-4EB8-8ED2-D193C16794D7}" type="pres">
      <dgm:prSet presAssocID="{28C34796-72B2-4CC8-B022-FFBC969527D1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02013BE-8853-4E30-BC88-CF308C487D90}" type="pres">
      <dgm:prSet presAssocID="{28C34796-72B2-4CC8-B022-FFBC969527D1}" presName="hierChild3" presStyleCnt="0"/>
      <dgm:spPr/>
    </dgm:pt>
  </dgm:ptLst>
  <dgm:cxnLst>
    <dgm:cxn modelId="{55D6E25F-484C-4558-A19A-FE4006255F3D}" type="presOf" srcId="{717AF00F-AE66-444F-BA04-6CAB9242CCF6}" destId="{12A23514-4CC4-4314-B18B-F884B07060BA}" srcOrd="0" destOrd="0" presId="urn:microsoft.com/office/officeart/2005/8/layout/hierarchy1"/>
    <dgm:cxn modelId="{37D831E8-B4F1-4212-B5A0-32DC3354470A}" srcId="{59D4DBE7-5274-435E-AE6C-BF58DAE1E0BB}" destId="{102E823D-7710-4230-A946-523262078C56}" srcOrd="0" destOrd="0" parTransId="{8156CA76-C3FD-4100-8383-F228BBC70A90}" sibTransId="{F35ED4A3-33A7-46C9-8A4C-A22B51269EAC}"/>
    <dgm:cxn modelId="{BCFCABFD-DBF9-4DA5-A2CC-A63C08FBB786}" type="presOf" srcId="{C3626852-AD42-4A2A-A83A-2A13826FF4B5}" destId="{F7BEAA64-7ECE-49CD-82D3-12FBDFE474CA}" srcOrd="0" destOrd="0" presId="urn:microsoft.com/office/officeart/2005/8/layout/hierarchy1"/>
    <dgm:cxn modelId="{37D1ACFB-DBF1-42A5-AEC0-4BE9116E1472}" type="presOf" srcId="{274FC74D-141F-440E-B137-E08CF15AE17A}" destId="{032E6455-2CCA-4CCC-8A5A-DC1E7ED0E32E}" srcOrd="0" destOrd="0" presId="urn:microsoft.com/office/officeart/2005/8/layout/hierarchy1"/>
    <dgm:cxn modelId="{BC78B80F-FA5F-4129-BE3D-07D636EE6F6C}" type="presOf" srcId="{8156CA76-C3FD-4100-8383-F228BBC70A90}" destId="{EACEAD63-B714-4E2D-B0C7-F0B07124BA49}" srcOrd="0" destOrd="0" presId="urn:microsoft.com/office/officeart/2005/8/layout/hierarchy1"/>
    <dgm:cxn modelId="{1F20A3D4-11AD-4FE6-BEF6-A96476C01584}" type="presOf" srcId="{28C34796-72B2-4CC8-B022-FFBC969527D1}" destId="{E6FB9ECF-69D7-4EB8-8ED2-D193C16794D7}" srcOrd="0" destOrd="0" presId="urn:microsoft.com/office/officeart/2005/8/layout/hierarchy1"/>
    <dgm:cxn modelId="{AB94528A-6706-4E4B-8C16-5F6CD0C59EAF}" srcId="{717AF00F-AE66-444F-BA04-6CAB9242CCF6}" destId="{28C34796-72B2-4CC8-B022-FFBC969527D1}" srcOrd="2" destOrd="0" parTransId="{DEE80823-3701-4120-9600-0EFCF58503A3}" sibTransId="{88CC8D03-5261-44E7-B723-746EEE0DED75}"/>
    <dgm:cxn modelId="{A41CABD8-6448-48E3-9645-08BFF4E215F8}" type="presOf" srcId="{051DAAD9-F0D5-45BD-BF14-92DB0324BE6D}" destId="{0FECB46F-C9F2-4B0D-A2D0-FED4641BAD72}" srcOrd="0" destOrd="0" presId="urn:microsoft.com/office/officeart/2005/8/layout/hierarchy1"/>
    <dgm:cxn modelId="{597B3091-4EF2-4FD7-8C38-A4AA9650E1DF}" type="presOf" srcId="{5477C7C3-F2E6-4668-AFCD-255B9A58095E}" destId="{93C79BD8-5DC7-4B94-9DB7-2EDC3A75290E}" srcOrd="0" destOrd="0" presId="urn:microsoft.com/office/officeart/2005/8/layout/hierarchy1"/>
    <dgm:cxn modelId="{28879FFA-E8A6-4126-8A1C-5683EE2F83F4}" type="presOf" srcId="{9F58089E-005E-46E2-ADEC-C718B76FB72C}" destId="{DF89BAF7-7713-4C00-A732-E2586CD7CBB6}" srcOrd="0" destOrd="0" presId="urn:microsoft.com/office/officeart/2005/8/layout/hierarchy1"/>
    <dgm:cxn modelId="{BB566495-BBE2-4FBE-BE63-CF7C15E7BEDA}" srcId="{59D4DBE7-5274-435E-AE6C-BF58DAE1E0BB}" destId="{2D303470-8AD9-48F0-8612-6151123076C9}" srcOrd="2" destOrd="0" parTransId="{BD4AD22F-809F-4565-B40E-BF5E1DF946BD}" sibTransId="{DB2899C0-0F6A-43C2-AD2F-F4AEB551C9BA}"/>
    <dgm:cxn modelId="{A75AB473-2A44-4E7E-A46A-11DDEF8C5EAC}" type="presOf" srcId="{839E3F17-B43C-4A4C-917F-9E27601A1F9E}" destId="{DC349203-B5A9-44B4-A523-45C5EBA2EC30}" srcOrd="0" destOrd="0" presId="urn:microsoft.com/office/officeart/2005/8/layout/hierarchy1"/>
    <dgm:cxn modelId="{4DFA4D34-84E2-41BC-BF55-645C5C6B6C74}" srcId="{717AF00F-AE66-444F-BA04-6CAB9242CCF6}" destId="{59D4DBE7-5274-435E-AE6C-BF58DAE1E0BB}" srcOrd="0" destOrd="0" parTransId="{5BFFC349-AB4E-428D-B64F-B6D57064AC51}" sibTransId="{4C3ED33E-043F-467B-A873-ADA9B86681B9}"/>
    <dgm:cxn modelId="{49723558-97CC-40C0-8F22-E8BF441973D3}" type="presOf" srcId="{9CA18A3A-9EA8-4848-99F2-83249FA40C33}" destId="{C36CB5EF-3EEC-4D09-AD21-3E25329A892E}" srcOrd="0" destOrd="0" presId="urn:microsoft.com/office/officeart/2005/8/layout/hierarchy1"/>
    <dgm:cxn modelId="{5BC54067-2428-4F4B-AE56-C29612FBC596}" type="presOf" srcId="{5BFFC349-AB4E-428D-B64F-B6D57064AC51}" destId="{563735BF-1BA4-4761-AFB1-58241997D2B8}" srcOrd="0" destOrd="0" presId="urn:microsoft.com/office/officeart/2005/8/layout/hierarchy1"/>
    <dgm:cxn modelId="{6992599A-98C3-4725-AF22-D9DE75A3CD3B}" type="presOf" srcId="{714E5257-E11E-4AE0-A11A-02D91CE366B5}" destId="{40598C52-3F5B-4C78-A7C7-9356A47FE848}" srcOrd="0" destOrd="0" presId="urn:microsoft.com/office/officeart/2005/8/layout/hierarchy1"/>
    <dgm:cxn modelId="{667AB3B6-90C3-47B3-82BF-42B8DE4C0831}" type="presOf" srcId="{8C735503-4831-4BF6-9552-51649FD21132}" destId="{D16D7CB4-9290-41AD-A34F-0B64F7D3E0FD}" srcOrd="0" destOrd="0" presId="urn:microsoft.com/office/officeart/2005/8/layout/hierarchy1"/>
    <dgm:cxn modelId="{D7F31725-6594-4AD0-BA7D-8E8A7ECAB5B9}" type="presOf" srcId="{730F0694-FAF5-4CCA-9A35-CEA2AD4BCB8D}" destId="{A44EC6CA-708F-4467-A69D-245D30B925C3}" srcOrd="0" destOrd="0" presId="urn:microsoft.com/office/officeart/2005/8/layout/hierarchy1"/>
    <dgm:cxn modelId="{81E30D0C-582F-4CF4-A9D6-1C42E23721B6}" srcId="{59D4DBE7-5274-435E-AE6C-BF58DAE1E0BB}" destId="{714E5257-E11E-4AE0-A11A-02D91CE366B5}" srcOrd="1" destOrd="0" parTransId="{9F58089E-005E-46E2-ADEC-C718B76FB72C}" sibTransId="{78106953-3844-43B9-9E5D-AB6F7EC41FF5}"/>
    <dgm:cxn modelId="{57F27BD1-96DA-42D6-A59C-388ED7FFCAEC}" type="presOf" srcId="{BD4AD22F-809F-4565-B40E-BF5E1DF946BD}" destId="{D71B1E93-AADD-4FA5-9507-BDFE92D060FC}" srcOrd="0" destOrd="0" presId="urn:microsoft.com/office/officeart/2005/8/layout/hierarchy1"/>
    <dgm:cxn modelId="{F6895E54-355D-40BE-BC7C-D4DBB5F418A3}" type="presOf" srcId="{2D303470-8AD9-48F0-8612-6151123076C9}" destId="{1ABB3EF6-038B-4AD6-9FAE-E39C6D772D68}" srcOrd="0" destOrd="0" presId="urn:microsoft.com/office/officeart/2005/8/layout/hierarchy1"/>
    <dgm:cxn modelId="{5D5A066D-59AE-44E9-B447-70CFCC7F5608}" srcId="{59D4DBE7-5274-435E-AE6C-BF58DAE1E0BB}" destId="{051DAAD9-F0D5-45BD-BF14-92DB0324BE6D}" srcOrd="3" destOrd="0" parTransId="{839E3F17-B43C-4A4C-917F-9E27601A1F9E}" sibTransId="{398E5F63-E038-44AB-8FB0-DA1D0DD98C6A}"/>
    <dgm:cxn modelId="{BCFB59AB-8CDC-414E-A968-3A00F54CC745}" srcId="{714E5257-E11E-4AE0-A11A-02D91CE366B5}" destId="{C3626852-AD42-4A2A-A83A-2A13826FF4B5}" srcOrd="0" destOrd="0" parTransId="{730F0694-FAF5-4CCA-9A35-CEA2AD4BCB8D}" sibTransId="{6A33B63F-D64C-4FE9-B9F6-CCF75AF04D4F}"/>
    <dgm:cxn modelId="{D39DF517-0BAF-43C7-A2BA-516EA9BA7D49}" srcId="{9CA18A3A-9EA8-4848-99F2-83249FA40C33}" destId="{717AF00F-AE66-444F-BA04-6CAB9242CCF6}" srcOrd="0" destOrd="0" parTransId="{C0C3507C-27B9-4A51-B293-B41F732F6D4F}" sibTransId="{6B59B6EC-FD9F-4941-8BD1-60526BB023A2}"/>
    <dgm:cxn modelId="{3EBE34A7-35ED-4E7D-9D22-353EC5897F9E}" type="presOf" srcId="{102E823D-7710-4230-A946-523262078C56}" destId="{ECB0F3E5-9EBC-430A-94E7-2D8DF4BDB5B0}" srcOrd="0" destOrd="0" presId="urn:microsoft.com/office/officeart/2005/8/layout/hierarchy1"/>
    <dgm:cxn modelId="{AD3ACE62-1E82-4998-ACFA-CBB3C3799C1B}" srcId="{714E5257-E11E-4AE0-A11A-02D91CE366B5}" destId="{8C735503-4831-4BF6-9552-51649FD21132}" srcOrd="1" destOrd="0" parTransId="{F1F729F9-513D-4FC0-811A-E1A1FA6ADD57}" sibTransId="{6C6336B4-BA9A-4A5D-B314-C5EB85F58B98}"/>
    <dgm:cxn modelId="{C93514D4-57BF-4DFC-A949-32596873A35B}" type="presOf" srcId="{59D4DBE7-5274-435E-AE6C-BF58DAE1E0BB}" destId="{37819D39-D331-4A91-AE8D-96AC0529E8CD}" srcOrd="0" destOrd="0" presId="urn:microsoft.com/office/officeart/2005/8/layout/hierarchy1"/>
    <dgm:cxn modelId="{112778AF-C4F3-455B-B5A6-AFD47BCA8F3B}" type="presOf" srcId="{F1F729F9-513D-4FC0-811A-E1A1FA6ADD57}" destId="{0471563E-7860-4983-8E1C-2FF3C3ABBC6A}" srcOrd="0" destOrd="0" presId="urn:microsoft.com/office/officeart/2005/8/layout/hierarchy1"/>
    <dgm:cxn modelId="{9E9D0A4B-14BA-4718-B650-266E00D5F776}" srcId="{717AF00F-AE66-444F-BA04-6CAB9242CCF6}" destId="{5477C7C3-F2E6-4668-AFCD-255B9A58095E}" srcOrd="1" destOrd="0" parTransId="{274FC74D-141F-440E-B137-E08CF15AE17A}" sibTransId="{BAEABFC4-07DF-4912-B995-DE8FE1079E6F}"/>
    <dgm:cxn modelId="{7AA1A766-BAC8-4F48-BE68-BDE31DFE8A52}" type="presOf" srcId="{DEE80823-3701-4120-9600-0EFCF58503A3}" destId="{1E62089F-51D6-4FC1-8E38-06D593593DD1}" srcOrd="0" destOrd="0" presId="urn:microsoft.com/office/officeart/2005/8/layout/hierarchy1"/>
    <dgm:cxn modelId="{53177F3C-0D7A-42B6-8468-E83E9CFC9FB3}" type="presParOf" srcId="{C36CB5EF-3EEC-4D09-AD21-3E25329A892E}" destId="{C5A6B7DC-B035-465B-AC0D-2C9934190DDF}" srcOrd="0" destOrd="0" presId="urn:microsoft.com/office/officeart/2005/8/layout/hierarchy1"/>
    <dgm:cxn modelId="{8DB9268F-1088-4742-A66C-7952CFCF8107}" type="presParOf" srcId="{C5A6B7DC-B035-465B-AC0D-2C9934190DDF}" destId="{4391C20F-24C5-49D3-B8E1-220AE240FFED}" srcOrd="0" destOrd="0" presId="urn:microsoft.com/office/officeart/2005/8/layout/hierarchy1"/>
    <dgm:cxn modelId="{F4A0C1AF-4063-4CCA-B1C0-2EB741A8A63F}" type="presParOf" srcId="{4391C20F-24C5-49D3-B8E1-220AE240FFED}" destId="{D1BC8E8F-4E8D-4884-BE48-02CF5D9652B0}" srcOrd="0" destOrd="0" presId="urn:microsoft.com/office/officeart/2005/8/layout/hierarchy1"/>
    <dgm:cxn modelId="{882A6272-B762-43BB-9794-C509B94ECE2C}" type="presParOf" srcId="{4391C20F-24C5-49D3-B8E1-220AE240FFED}" destId="{12A23514-4CC4-4314-B18B-F884B07060BA}" srcOrd="1" destOrd="0" presId="urn:microsoft.com/office/officeart/2005/8/layout/hierarchy1"/>
    <dgm:cxn modelId="{807357A4-595A-40E8-9C28-08F7E9FEE481}" type="presParOf" srcId="{C5A6B7DC-B035-465B-AC0D-2C9934190DDF}" destId="{04FAB216-F776-428D-AB31-49CEE94221AE}" srcOrd="1" destOrd="0" presId="urn:microsoft.com/office/officeart/2005/8/layout/hierarchy1"/>
    <dgm:cxn modelId="{EB760B14-58D4-467C-87C9-332152F56D35}" type="presParOf" srcId="{04FAB216-F776-428D-AB31-49CEE94221AE}" destId="{563735BF-1BA4-4761-AFB1-58241997D2B8}" srcOrd="0" destOrd="0" presId="urn:microsoft.com/office/officeart/2005/8/layout/hierarchy1"/>
    <dgm:cxn modelId="{FFC3778B-B3E3-4933-9E8A-A46FDB63CE57}" type="presParOf" srcId="{04FAB216-F776-428D-AB31-49CEE94221AE}" destId="{B29A8774-B194-4F4C-AAAD-C8079F52D1FA}" srcOrd="1" destOrd="0" presId="urn:microsoft.com/office/officeart/2005/8/layout/hierarchy1"/>
    <dgm:cxn modelId="{5D5AF7E1-2CE3-41E1-8EBE-2004E9F9913A}" type="presParOf" srcId="{B29A8774-B194-4F4C-AAAD-C8079F52D1FA}" destId="{AC86C9F0-0F54-4D7B-A1DB-65730376F842}" srcOrd="0" destOrd="0" presId="urn:microsoft.com/office/officeart/2005/8/layout/hierarchy1"/>
    <dgm:cxn modelId="{62395AD3-BC33-488A-9D16-5A040C289112}" type="presParOf" srcId="{AC86C9F0-0F54-4D7B-A1DB-65730376F842}" destId="{4797A2C1-0C99-4AB7-97CA-A68FE6272328}" srcOrd="0" destOrd="0" presId="urn:microsoft.com/office/officeart/2005/8/layout/hierarchy1"/>
    <dgm:cxn modelId="{C1AC67BA-55D3-4056-9CD3-587398B1EF11}" type="presParOf" srcId="{AC86C9F0-0F54-4D7B-A1DB-65730376F842}" destId="{37819D39-D331-4A91-AE8D-96AC0529E8CD}" srcOrd="1" destOrd="0" presId="urn:microsoft.com/office/officeart/2005/8/layout/hierarchy1"/>
    <dgm:cxn modelId="{5DC402B7-5BAC-417F-84AD-D2E8010ED268}" type="presParOf" srcId="{B29A8774-B194-4F4C-AAAD-C8079F52D1FA}" destId="{78812001-6923-4C38-9624-1D192FBC0082}" srcOrd="1" destOrd="0" presId="urn:microsoft.com/office/officeart/2005/8/layout/hierarchy1"/>
    <dgm:cxn modelId="{6286A406-1A03-4739-9907-32132A9C0124}" type="presParOf" srcId="{78812001-6923-4C38-9624-1D192FBC0082}" destId="{EACEAD63-B714-4E2D-B0C7-F0B07124BA49}" srcOrd="0" destOrd="0" presId="urn:microsoft.com/office/officeart/2005/8/layout/hierarchy1"/>
    <dgm:cxn modelId="{96DAA274-5E96-465E-83ED-9902FE8422EC}" type="presParOf" srcId="{78812001-6923-4C38-9624-1D192FBC0082}" destId="{4BE04DAB-21F0-44A0-BFD5-5D31F7169676}" srcOrd="1" destOrd="0" presId="urn:microsoft.com/office/officeart/2005/8/layout/hierarchy1"/>
    <dgm:cxn modelId="{2D4394C4-50B5-4FA2-A1D3-909901F51052}" type="presParOf" srcId="{4BE04DAB-21F0-44A0-BFD5-5D31F7169676}" destId="{9DA13B47-50A4-4A3A-8F68-F0CE5E0F51A0}" srcOrd="0" destOrd="0" presId="urn:microsoft.com/office/officeart/2005/8/layout/hierarchy1"/>
    <dgm:cxn modelId="{B515E899-835F-4E2F-B1C8-8D68E309EDF6}" type="presParOf" srcId="{9DA13B47-50A4-4A3A-8F68-F0CE5E0F51A0}" destId="{3E279A5F-19C1-418B-BE5D-952BEE736BC7}" srcOrd="0" destOrd="0" presId="urn:microsoft.com/office/officeart/2005/8/layout/hierarchy1"/>
    <dgm:cxn modelId="{9AFE9F26-7555-4A30-8169-3187ABE4E16A}" type="presParOf" srcId="{9DA13B47-50A4-4A3A-8F68-F0CE5E0F51A0}" destId="{ECB0F3E5-9EBC-430A-94E7-2D8DF4BDB5B0}" srcOrd="1" destOrd="0" presId="urn:microsoft.com/office/officeart/2005/8/layout/hierarchy1"/>
    <dgm:cxn modelId="{774F0632-6779-454C-B2F7-35FD5F9D4A57}" type="presParOf" srcId="{4BE04DAB-21F0-44A0-BFD5-5D31F7169676}" destId="{03010E34-E522-417B-8CC9-753741F93284}" srcOrd="1" destOrd="0" presId="urn:microsoft.com/office/officeart/2005/8/layout/hierarchy1"/>
    <dgm:cxn modelId="{C972C976-3B26-40C2-91E3-BC88E16D2A31}" type="presParOf" srcId="{78812001-6923-4C38-9624-1D192FBC0082}" destId="{DF89BAF7-7713-4C00-A732-E2586CD7CBB6}" srcOrd="2" destOrd="0" presId="urn:microsoft.com/office/officeart/2005/8/layout/hierarchy1"/>
    <dgm:cxn modelId="{36375783-A09C-42D3-B0F0-B8B2F3B68139}" type="presParOf" srcId="{78812001-6923-4C38-9624-1D192FBC0082}" destId="{EB887F06-BA23-4277-BAA6-1DC000BE7C75}" srcOrd="3" destOrd="0" presId="urn:microsoft.com/office/officeart/2005/8/layout/hierarchy1"/>
    <dgm:cxn modelId="{548071E4-F2A7-43AD-88A0-078117F057F5}" type="presParOf" srcId="{EB887F06-BA23-4277-BAA6-1DC000BE7C75}" destId="{F65DBD2B-58A1-467B-9E29-F329B644CA6A}" srcOrd="0" destOrd="0" presId="urn:microsoft.com/office/officeart/2005/8/layout/hierarchy1"/>
    <dgm:cxn modelId="{41202638-C3F5-4CC1-8B76-6B1047FF15F5}" type="presParOf" srcId="{F65DBD2B-58A1-467B-9E29-F329B644CA6A}" destId="{2EAA18DF-BD80-4281-BC6F-6B950DD2C5CF}" srcOrd="0" destOrd="0" presId="urn:microsoft.com/office/officeart/2005/8/layout/hierarchy1"/>
    <dgm:cxn modelId="{7428C83D-EFF1-490B-A1E5-BA7B111E8DA3}" type="presParOf" srcId="{F65DBD2B-58A1-467B-9E29-F329B644CA6A}" destId="{40598C52-3F5B-4C78-A7C7-9356A47FE848}" srcOrd="1" destOrd="0" presId="urn:microsoft.com/office/officeart/2005/8/layout/hierarchy1"/>
    <dgm:cxn modelId="{9AA8990B-DD9B-4D0B-851B-B009D2EEC10A}" type="presParOf" srcId="{EB887F06-BA23-4277-BAA6-1DC000BE7C75}" destId="{8BAFECB1-C4AE-4284-8E99-80F734C0BF95}" srcOrd="1" destOrd="0" presId="urn:microsoft.com/office/officeart/2005/8/layout/hierarchy1"/>
    <dgm:cxn modelId="{F25D5280-2DC0-40EE-B250-FA2968E2328C}" type="presParOf" srcId="{8BAFECB1-C4AE-4284-8E99-80F734C0BF95}" destId="{A44EC6CA-708F-4467-A69D-245D30B925C3}" srcOrd="0" destOrd="0" presId="urn:microsoft.com/office/officeart/2005/8/layout/hierarchy1"/>
    <dgm:cxn modelId="{A1362729-D0E6-4E15-8A6E-C29AC4995FB7}" type="presParOf" srcId="{8BAFECB1-C4AE-4284-8E99-80F734C0BF95}" destId="{A519FE7E-0D66-4FB4-96DE-DE942571F950}" srcOrd="1" destOrd="0" presId="urn:microsoft.com/office/officeart/2005/8/layout/hierarchy1"/>
    <dgm:cxn modelId="{F4F6E558-B625-4A3B-AC5B-D63155B2653B}" type="presParOf" srcId="{A519FE7E-0D66-4FB4-96DE-DE942571F950}" destId="{6AEBD814-35B6-4883-8A78-C7DBAF4EA38F}" srcOrd="0" destOrd="0" presId="urn:microsoft.com/office/officeart/2005/8/layout/hierarchy1"/>
    <dgm:cxn modelId="{AFA14149-80A4-459F-A810-B61D3C392E6A}" type="presParOf" srcId="{6AEBD814-35B6-4883-8A78-C7DBAF4EA38F}" destId="{E424D8A0-590A-439A-918A-F3D2E82FE0F4}" srcOrd="0" destOrd="0" presId="urn:microsoft.com/office/officeart/2005/8/layout/hierarchy1"/>
    <dgm:cxn modelId="{FA40435A-CD85-4E40-BD51-F1A550378403}" type="presParOf" srcId="{6AEBD814-35B6-4883-8A78-C7DBAF4EA38F}" destId="{F7BEAA64-7ECE-49CD-82D3-12FBDFE474CA}" srcOrd="1" destOrd="0" presId="urn:microsoft.com/office/officeart/2005/8/layout/hierarchy1"/>
    <dgm:cxn modelId="{3C278711-140D-44F4-B23E-77657B92EC35}" type="presParOf" srcId="{A519FE7E-0D66-4FB4-96DE-DE942571F950}" destId="{3ADFDB58-A62F-4967-AACD-96CAB8102D5B}" srcOrd="1" destOrd="0" presId="urn:microsoft.com/office/officeart/2005/8/layout/hierarchy1"/>
    <dgm:cxn modelId="{C47BB67D-14F1-449A-9A5A-331147228A70}" type="presParOf" srcId="{8BAFECB1-C4AE-4284-8E99-80F734C0BF95}" destId="{0471563E-7860-4983-8E1C-2FF3C3ABBC6A}" srcOrd="2" destOrd="0" presId="urn:microsoft.com/office/officeart/2005/8/layout/hierarchy1"/>
    <dgm:cxn modelId="{F4A3B99E-E068-47E0-B9B1-715DAA38E301}" type="presParOf" srcId="{8BAFECB1-C4AE-4284-8E99-80F734C0BF95}" destId="{28B8666D-612F-40E0-A243-ECC4A18F504B}" srcOrd="3" destOrd="0" presId="urn:microsoft.com/office/officeart/2005/8/layout/hierarchy1"/>
    <dgm:cxn modelId="{17608C44-7DF6-40B7-A895-B4FC7EE44D07}" type="presParOf" srcId="{28B8666D-612F-40E0-A243-ECC4A18F504B}" destId="{C6CA6A91-2675-4C7F-AE5D-0238961C7881}" srcOrd="0" destOrd="0" presId="urn:microsoft.com/office/officeart/2005/8/layout/hierarchy1"/>
    <dgm:cxn modelId="{2B2DBD24-B2C3-4018-AC37-57EBA7A4FD9B}" type="presParOf" srcId="{C6CA6A91-2675-4C7F-AE5D-0238961C7881}" destId="{F8BA5737-A67E-4C1D-B9CB-E166AD133333}" srcOrd="0" destOrd="0" presId="urn:microsoft.com/office/officeart/2005/8/layout/hierarchy1"/>
    <dgm:cxn modelId="{EC7DB654-5792-4EEE-85F5-3063499D4DCE}" type="presParOf" srcId="{C6CA6A91-2675-4C7F-AE5D-0238961C7881}" destId="{D16D7CB4-9290-41AD-A34F-0B64F7D3E0FD}" srcOrd="1" destOrd="0" presId="urn:microsoft.com/office/officeart/2005/8/layout/hierarchy1"/>
    <dgm:cxn modelId="{6F0C2F1A-AB5F-4FA4-9849-0EBD56FA57C5}" type="presParOf" srcId="{28B8666D-612F-40E0-A243-ECC4A18F504B}" destId="{9448703C-F40D-49E8-B8CE-A4C6B9A5FD74}" srcOrd="1" destOrd="0" presId="urn:microsoft.com/office/officeart/2005/8/layout/hierarchy1"/>
    <dgm:cxn modelId="{108BC7E7-4704-44E8-BBB6-B102209C4D92}" type="presParOf" srcId="{78812001-6923-4C38-9624-1D192FBC0082}" destId="{D71B1E93-AADD-4FA5-9507-BDFE92D060FC}" srcOrd="4" destOrd="0" presId="urn:microsoft.com/office/officeart/2005/8/layout/hierarchy1"/>
    <dgm:cxn modelId="{20AF9A54-1127-47DB-AEB2-7B5AF4FFA568}" type="presParOf" srcId="{78812001-6923-4C38-9624-1D192FBC0082}" destId="{C4646CAC-DC21-4E92-B98C-C3CEE9F2B2C0}" srcOrd="5" destOrd="0" presId="urn:microsoft.com/office/officeart/2005/8/layout/hierarchy1"/>
    <dgm:cxn modelId="{1837BEEE-0EB0-4BED-89D2-521BAE999C2A}" type="presParOf" srcId="{C4646CAC-DC21-4E92-B98C-C3CEE9F2B2C0}" destId="{A2C57CDF-49B0-4BB9-95CF-A7A1501D6F9E}" srcOrd="0" destOrd="0" presId="urn:microsoft.com/office/officeart/2005/8/layout/hierarchy1"/>
    <dgm:cxn modelId="{EC4EDD34-52A6-4203-ADCB-5C65E02E3019}" type="presParOf" srcId="{A2C57CDF-49B0-4BB9-95CF-A7A1501D6F9E}" destId="{B948149F-FB85-4519-9FC6-37096561AF10}" srcOrd="0" destOrd="0" presId="urn:microsoft.com/office/officeart/2005/8/layout/hierarchy1"/>
    <dgm:cxn modelId="{B47FB0DB-97B9-4DCC-B280-9987EB419FAA}" type="presParOf" srcId="{A2C57CDF-49B0-4BB9-95CF-A7A1501D6F9E}" destId="{1ABB3EF6-038B-4AD6-9FAE-E39C6D772D68}" srcOrd="1" destOrd="0" presId="urn:microsoft.com/office/officeart/2005/8/layout/hierarchy1"/>
    <dgm:cxn modelId="{1A5D73A3-B2CD-4005-B98F-5D37AE8B7B8B}" type="presParOf" srcId="{C4646CAC-DC21-4E92-B98C-C3CEE9F2B2C0}" destId="{6D2927CB-FA1E-4590-A248-D5EBEA3DBC89}" srcOrd="1" destOrd="0" presId="urn:microsoft.com/office/officeart/2005/8/layout/hierarchy1"/>
    <dgm:cxn modelId="{2F37DBE9-AC14-4E6A-A757-4ED48BCA879E}" type="presParOf" srcId="{78812001-6923-4C38-9624-1D192FBC0082}" destId="{DC349203-B5A9-44B4-A523-45C5EBA2EC30}" srcOrd="6" destOrd="0" presId="urn:microsoft.com/office/officeart/2005/8/layout/hierarchy1"/>
    <dgm:cxn modelId="{36DF948D-A212-4A69-BF43-2DC588CE394B}" type="presParOf" srcId="{78812001-6923-4C38-9624-1D192FBC0082}" destId="{EDDD0A61-486D-4BCB-88EA-CF2CF129C744}" srcOrd="7" destOrd="0" presId="urn:microsoft.com/office/officeart/2005/8/layout/hierarchy1"/>
    <dgm:cxn modelId="{E3E4AAFE-9BF4-4B16-BCB1-CC7ED9839054}" type="presParOf" srcId="{EDDD0A61-486D-4BCB-88EA-CF2CF129C744}" destId="{9AC86013-4D66-453D-AB00-3EAB17A90498}" srcOrd="0" destOrd="0" presId="urn:microsoft.com/office/officeart/2005/8/layout/hierarchy1"/>
    <dgm:cxn modelId="{A5DD3C5B-C4ED-4035-8FF2-38A3CE1D3D33}" type="presParOf" srcId="{9AC86013-4D66-453D-AB00-3EAB17A90498}" destId="{568384E8-1584-484C-9A0C-B7B9E86A4101}" srcOrd="0" destOrd="0" presId="urn:microsoft.com/office/officeart/2005/8/layout/hierarchy1"/>
    <dgm:cxn modelId="{9E1D346F-3E8E-4A36-BA79-E3EE702F876B}" type="presParOf" srcId="{9AC86013-4D66-453D-AB00-3EAB17A90498}" destId="{0FECB46F-C9F2-4B0D-A2D0-FED4641BAD72}" srcOrd="1" destOrd="0" presId="urn:microsoft.com/office/officeart/2005/8/layout/hierarchy1"/>
    <dgm:cxn modelId="{ADD45EDA-386D-4F12-B354-B3B89792E295}" type="presParOf" srcId="{EDDD0A61-486D-4BCB-88EA-CF2CF129C744}" destId="{9CFFE2DD-03B2-41BD-83C9-D5CDD3E77E7D}" srcOrd="1" destOrd="0" presId="urn:microsoft.com/office/officeart/2005/8/layout/hierarchy1"/>
    <dgm:cxn modelId="{80613CC6-5A9C-4A6F-87CA-74055333D244}" type="presParOf" srcId="{04FAB216-F776-428D-AB31-49CEE94221AE}" destId="{032E6455-2CCA-4CCC-8A5A-DC1E7ED0E32E}" srcOrd="2" destOrd="0" presId="urn:microsoft.com/office/officeart/2005/8/layout/hierarchy1"/>
    <dgm:cxn modelId="{A3FDD259-E293-4EE9-9413-E562B65C345F}" type="presParOf" srcId="{04FAB216-F776-428D-AB31-49CEE94221AE}" destId="{139CFEDB-6187-447A-A349-43F09BE04B86}" srcOrd="3" destOrd="0" presId="urn:microsoft.com/office/officeart/2005/8/layout/hierarchy1"/>
    <dgm:cxn modelId="{DB64A76F-C60C-457B-8A7A-B82659DA759C}" type="presParOf" srcId="{139CFEDB-6187-447A-A349-43F09BE04B86}" destId="{1882C84A-BC87-41E1-9C3E-65109D86CCD2}" srcOrd="0" destOrd="0" presId="urn:microsoft.com/office/officeart/2005/8/layout/hierarchy1"/>
    <dgm:cxn modelId="{EE02B537-11E0-476D-959A-6E0AD553FE66}" type="presParOf" srcId="{1882C84A-BC87-41E1-9C3E-65109D86CCD2}" destId="{B95DB5A2-149B-44E7-9352-112AB1983A71}" srcOrd="0" destOrd="0" presId="urn:microsoft.com/office/officeart/2005/8/layout/hierarchy1"/>
    <dgm:cxn modelId="{B1EA2F58-2952-4708-8575-F37DE4BB0527}" type="presParOf" srcId="{1882C84A-BC87-41E1-9C3E-65109D86CCD2}" destId="{93C79BD8-5DC7-4B94-9DB7-2EDC3A75290E}" srcOrd="1" destOrd="0" presId="urn:microsoft.com/office/officeart/2005/8/layout/hierarchy1"/>
    <dgm:cxn modelId="{5CEC2DB1-43E4-4815-8AB6-72249979E84F}" type="presParOf" srcId="{139CFEDB-6187-447A-A349-43F09BE04B86}" destId="{DB056F17-73C8-4E44-88AD-2E0DAD82CF2E}" srcOrd="1" destOrd="0" presId="urn:microsoft.com/office/officeart/2005/8/layout/hierarchy1"/>
    <dgm:cxn modelId="{973AADE1-636D-47A4-AEF4-B8C4DA2F3A4A}" type="presParOf" srcId="{04FAB216-F776-428D-AB31-49CEE94221AE}" destId="{1E62089F-51D6-4FC1-8E38-06D593593DD1}" srcOrd="4" destOrd="0" presId="urn:microsoft.com/office/officeart/2005/8/layout/hierarchy1"/>
    <dgm:cxn modelId="{88F17968-8CAB-456E-B112-F66D757C57E2}" type="presParOf" srcId="{04FAB216-F776-428D-AB31-49CEE94221AE}" destId="{8BE6DACA-4A61-4993-A0AD-66BB1CD6ADC0}" srcOrd="5" destOrd="0" presId="urn:microsoft.com/office/officeart/2005/8/layout/hierarchy1"/>
    <dgm:cxn modelId="{0B9753F7-A855-4EF6-8263-19CCC665DC41}" type="presParOf" srcId="{8BE6DACA-4A61-4993-A0AD-66BB1CD6ADC0}" destId="{CB36A432-7FC8-4FD1-A947-67730C048F49}" srcOrd="0" destOrd="0" presId="urn:microsoft.com/office/officeart/2005/8/layout/hierarchy1"/>
    <dgm:cxn modelId="{F814B9B7-9558-4680-8785-80FB32384D4A}" type="presParOf" srcId="{CB36A432-7FC8-4FD1-A947-67730C048F49}" destId="{783B1CDA-7406-4FA8-8774-07ECB5A03B2F}" srcOrd="0" destOrd="0" presId="urn:microsoft.com/office/officeart/2005/8/layout/hierarchy1"/>
    <dgm:cxn modelId="{85FB2062-66A1-4D01-8BE3-5A69640446FF}" type="presParOf" srcId="{CB36A432-7FC8-4FD1-A947-67730C048F49}" destId="{E6FB9ECF-69D7-4EB8-8ED2-D193C16794D7}" srcOrd="1" destOrd="0" presId="urn:microsoft.com/office/officeart/2005/8/layout/hierarchy1"/>
    <dgm:cxn modelId="{EC20E042-9576-4A10-B2A1-90F94CBAA773}" type="presParOf" srcId="{8BE6DACA-4A61-4993-A0AD-66BB1CD6ADC0}" destId="{602013BE-8853-4E30-BC88-CF308C487D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A18A3A-9EA8-4848-99F2-83249FA40C3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17AF00F-AE66-444F-BA04-6CAB9242CCF6}">
      <dgm:prSet phldrT="[Texte]"/>
      <dgm:spPr/>
      <dgm:t>
        <a:bodyPr/>
        <a:lstStyle/>
        <a:p>
          <a:r>
            <a:rPr lang="fr-FR" dirty="0" smtClean="0"/>
            <a:t>Exigences non fonctionnelles</a:t>
          </a:r>
          <a:endParaRPr lang="fr-FR" dirty="0"/>
        </a:p>
      </dgm:t>
    </dgm:pt>
    <dgm:pt modelId="{C0C3507C-27B9-4A51-B293-B41F732F6D4F}" type="parTrans" cxnId="{D39DF517-0BAF-43C7-A2BA-516EA9BA7D49}">
      <dgm:prSet/>
      <dgm:spPr/>
      <dgm:t>
        <a:bodyPr/>
        <a:lstStyle/>
        <a:p>
          <a:endParaRPr lang="fr-FR"/>
        </a:p>
      </dgm:t>
    </dgm:pt>
    <dgm:pt modelId="{6B59B6EC-FD9F-4941-8BD1-60526BB023A2}" type="sibTrans" cxnId="{D39DF517-0BAF-43C7-A2BA-516EA9BA7D49}">
      <dgm:prSet/>
      <dgm:spPr/>
      <dgm:t>
        <a:bodyPr/>
        <a:lstStyle/>
        <a:p>
          <a:endParaRPr lang="fr-FR"/>
        </a:p>
      </dgm:t>
    </dgm:pt>
    <dgm:pt modelId="{59D4DBE7-5274-435E-AE6C-BF58DAE1E0BB}">
      <dgm:prSet phldrT="[Texte]"/>
      <dgm:spPr/>
      <dgm:t>
        <a:bodyPr/>
        <a:lstStyle/>
        <a:p>
          <a:r>
            <a:rPr lang="fr-FR" dirty="0" smtClean="0"/>
            <a:t>Exigences sur  le produit</a:t>
          </a:r>
          <a:endParaRPr lang="fr-FR" dirty="0"/>
        </a:p>
      </dgm:t>
    </dgm:pt>
    <dgm:pt modelId="{5BFFC349-AB4E-428D-B64F-B6D57064AC51}" type="parTrans" cxnId="{4DFA4D34-84E2-41BC-BF55-645C5C6B6C74}">
      <dgm:prSet/>
      <dgm:spPr/>
      <dgm:t>
        <a:bodyPr/>
        <a:lstStyle/>
        <a:p>
          <a:endParaRPr lang="fr-FR"/>
        </a:p>
      </dgm:t>
    </dgm:pt>
    <dgm:pt modelId="{4C3ED33E-043F-467B-A873-ADA9B86681B9}" type="sibTrans" cxnId="{4DFA4D34-84E2-41BC-BF55-645C5C6B6C74}">
      <dgm:prSet/>
      <dgm:spPr/>
      <dgm:t>
        <a:bodyPr/>
        <a:lstStyle/>
        <a:p>
          <a:endParaRPr lang="fr-FR"/>
        </a:p>
      </dgm:t>
    </dgm:pt>
    <dgm:pt modelId="{5477C7C3-F2E6-4668-AFCD-255B9A58095E}">
      <dgm:prSet phldrT="[Texte]"/>
      <dgm:spPr/>
      <dgm:t>
        <a:bodyPr/>
        <a:lstStyle/>
        <a:p>
          <a:r>
            <a:rPr lang="fr-FR" dirty="0" smtClean="0"/>
            <a:t>Exigences organisationnelles</a:t>
          </a:r>
          <a:endParaRPr lang="fr-FR" dirty="0"/>
        </a:p>
      </dgm:t>
    </dgm:pt>
    <dgm:pt modelId="{274FC74D-141F-440E-B137-E08CF15AE17A}" type="parTrans" cxnId="{9E9D0A4B-14BA-4718-B650-266E00D5F776}">
      <dgm:prSet/>
      <dgm:spPr/>
      <dgm:t>
        <a:bodyPr/>
        <a:lstStyle/>
        <a:p>
          <a:endParaRPr lang="fr-FR"/>
        </a:p>
      </dgm:t>
    </dgm:pt>
    <dgm:pt modelId="{BAEABFC4-07DF-4912-B995-DE8FE1079E6F}" type="sibTrans" cxnId="{9E9D0A4B-14BA-4718-B650-266E00D5F776}">
      <dgm:prSet/>
      <dgm:spPr/>
      <dgm:t>
        <a:bodyPr/>
        <a:lstStyle/>
        <a:p>
          <a:endParaRPr lang="fr-FR"/>
        </a:p>
      </dgm:t>
    </dgm:pt>
    <dgm:pt modelId="{F6F7AD3A-41A5-4802-8ACF-951DD88480D8}">
      <dgm:prSet phldrT="[Texte]"/>
      <dgm:spPr/>
      <dgm:t>
        <a:bodyPr/>
        <a:lstStyle/>
        <a:p>
          <a:r>
            <a:rPr lang="fr-FR" dirty="0" smtClean="0"/>
            <a:t>Environnement</a:t>
          </a:r>
          <a:endParaRPr lang="fr-FR" dirty="0"/>
        </a:p>
      </dgm:t>
    </dgm:pt>
    <dgm:pt modelId="{851C1E4A-E1E6-4CDF-AB3A-59515A158525}" type="parTrans" cxnId="{90EA7396-6575-4794-BB2B-565FC1347B6E}">
      <dgm:prSet/>
      <dgm:spPr/>
      <dgm:t>
        <a:bodyPr/>
        <a:lstStyle/>
        <a:p>
          <a:endParaRPr lang="fr-FR"/>
        </a:p>
      </dgm:t>
    </dgm:pt>
    <dgm:pt modelId="{6B245A40-67C9-4237-AED7-96842804555F}" type="sibTrans" cxnId="{90EA7396-6575-4794-BB2B-565FC1347B6E}">
      <dgm:prSet/>
      <dgm:spPr/>
      <dgm:t>
        <a:bodyPr/>
        <a:lstStyle/>
        <a:p>
          <a:endParaRPr lang="fr-FR"/>
        </a:p>
      </dgm:t>
    </dgm:pt>
    <dgm:pt modelId="{28C34796-72B2-4CC8-B022-FFBC969527D1}">
      <dgm:prSet phldrT="[Texte]"/>
      <dgm:spPr/>
      <dgm:t>
        <a:bodyPr/>
        <a:lstStyle/>
        <a:p>
          <a:r>
            <a:rPr lang="fr-FR" dirty="0" smtClean="0"/>
            <a:t>Exigences externes </a:t>
          </a:r>
          <a:endParaRPr lang="fr-FR" dirty="0"/>
        </a:p>
      </dgm:t>
    </dgm:pt>
    <dgm:pt modelId="{DEE80823-3701-4120-9600-0EFCF58503A3}" type="parTrans" cxnId="{AB94528A-6706-4E4B-8C16-5F6CD0C59EAF}">
      <dgm:prSet/>
      <dgm:spPr/>
      <dgm:t>
        <a:bodyPr/>
        <a:lstStyle/>
        <a:p>
          <a:endParaRPr lang="fr-FR"/>
        </a:p>
      </dgm:t>
    </dgm:pt>
    <dgm:pt modelId="{88CC8D03-5261-44E7-B723-746EEE0DED75}" type="sibTrans" cxnId="{AB94528A-6706-4E4B-8C16-5F6CD0C59EAF}">
      <dgm:prSet/>
      <dgm:spPr/>
      <dgm:t>
        <a:bodyPr/>
        <a:lstStyle/>
        <a:p>
          <a:endParaRPr lang="fr-FR"/>
        </a:p>
      </dgm:t>
    </dgm:pt>
    <dgm:pt modelId="{4ED1FAA4-FBCD-4B4A-9586-6AF38B215891}">
      <dgm:prSet phldrT="[Texte]"/>
      <dgm:spPr/>
      <dgm:t>
        <a:bodyPr/>
        <a:lstStyle/>
        <a:p>
          <a:r>
            <a:rPr lang="fr-FR" dirty="0" smtClean="0"/>
            <a:t>Exploitation</a:t>
          </a:r>
          <a:endParaRPr lang="fr-FR" dirty="0"/>
        </a:p>
      </dgm:t>
    </dgm:pt>
    <dgm:pt modelId="{69DB0360-5FDE-4FBC-AA07-BB176FA07918}" type="parTrans" cxnId="{C8C14282-69E7-4AB6-870A-15713C62DBF9}">
      <dgm:prSet/>
      <dgm:spPr/>
      <dgm:t>
        <a:bodyPr/>
        <a:lstStyle/>
        <a:p>
          <a:endParaRPr lang="fr-FR"/>
        </a:p>
      </dgm:t>
    </dgm:pt>
    <dgm:pt modelId="{4292FE10-DFA2-4515-829E-203FFC5F421B}" type="sibTrans" cxnId="{C8C14282-69E7-4AB6-870A-15713C62DBF9}">
      <dgm:prSet/>
      <dgm:spPr/>
      <dgm:t>
        <a:bodyPr/>
        <a:lstStyle/>
        <a:p>
          <a:endParaRPr lang="fr-FR"/>
        </a:p>
      </dgm:t>
    </dgm:pt>
    <dgm:pt modelId="{8A22D27D-8D64-4FCB-85AB-0595152F147E}">
      <dgm:prSet phldrT="[Texte]"/>
      <dgm:spPr/>
      <dgm:t>
        <a:bodyPr/>
        <a:lstStyle/>
        <a:p>
          <a:r>
            <a:rPr lang="fr-FR" dirty="0" smtClean="0"/>
            <a:t>Développement </a:t>
          </a:r>
          <a:endParaRPr lang="fr-FR" dirty="0"/>
        </a:p>
      </dgm:t>
    </dgm:pt>
    <dgm:pt modelId="{36E0C4E3-11A8-4D91-B02E-D4C784783E6F}" type="parTrans" cxnId="{9FD13448-55E9-4B5C-9DDC-546614EB055C}">
      <dgm:prSet/>
      <dgm:spPr/>
      <dgm:t>
        <a:bodyPr/>
        <a:lstStyle/>
        <a:p>
          <a:endParaRPr lang="fr-FR"/>
        </a:p>
      </dgm:t>
    </dgm:pt>
    <dgm:pt modelId="{90172915-A08F-4FA3-B98A-0F5253726D57}" type="sibTrans" cxnId="{9FD13448-55E9-4B5C-9DDC-546614EB055C}">
      <dgm:prSet/>
      <dgm:spPr/>
      <dgm:t>
        <a:bodyPr/>
        <a:lstStyle/>
        <a:p>
          <a:endParaRPr lang="fr-FR"/>
        </a:p>
      </dgm:t>
    </dgm:pt>
    <dgm:pt modelId="{9D91DD3E-C7D5-4E09-8D8D-49484D906EE4}">
      <dgm:prSet phldrT="[Texte]"/>
      <dgm:spPr/>
      <dgm:t>
        <a:bodyPr/>
        <a:lstStyle/>
        <a:p>
          <a:r>
            <a:rPr lang="fr-FR" dirty="0" smtClean="0"/>
            <a:t>Règlements</a:t>
          </a:r>
          <a:endParaRPr lang="fr-FR" dirty="0"/>
        </a:p>
      </dgm:t>
    </dgm:pt>
    <dgm:pt modelId="{CE3FDD6D-4648-4FEC-91CB-4940F7907937}" type="parTrans" cxnId="{1ADAD6E0-A20B-4B20-8A16-A6955AEDA1F5}">
      <dgm:prSet/>
      <dgm:spPr/>
      <dgm:t>
        <a:bodyPr/>
        <a:lstStyle/>
        <a:p>
          <a:endParaRPr lang="fr-FR"/>
        </a:p>
      </dgm:t>
    </dgm:pt>
    <dgm:pt modelId="{999D689D-4228-46D6-8978-37461E44CFF9}" type="sibTrans" cxnId="{1ADAD6E0-A20B-4B20-8A16-A6955AEDA1F5}">
      <dgm:prSet/>
      <dgm:spPr/>
      <dgm:t>
        <a:bodyPr/>
        <a:lstStyle/>
        <a:p>
          <a:endParaRPr lang="fr-FR"/>
        </a:p>
      </dgm:t>
    </dgm:pt>
    <dgm:pt modelId="{1184861C-C36D-42CD-B66E-9F07EE12EE91}">
      <dgm:prSet phldrT="[Texte]"/>
      <dgm:spPr/>
      <dgm:t>
        <a:bodyPr/>
        <a:lstStyle/>
        <a:p>
          <a:r>
            <a:rPr lang="fr-FR" dirty="0" smtClean="0"/>
            <a:t>Éthique</a:t>
          </a:r>
          <a:endParaRPr lang="fr-FR" dirty="0"/>
        </a:p>
      </dgm:t>
    </dgm:pt>
    <dgm:pt modelId="{F25DF354-A428-474B-933D-4BF690A74FBA}" type="parTrans" cxnId="{FBE92043-EEDB-483B-83B5-7FF136D45B53}">
      <dgm:prSet/>
      <dgm:spPr/>
      <dgm:t>
        <a:bodyPr/>
        <a:lstStyle/>
        <a:p>
          <a:endParaRPr lang="fr-FR"/>
        </a:p>
      </dgm:t>
    </dgm:pt>
    <dgm:pt modelId="{8D3DD1DB-C91B-498D-B49F-AC3A9ABA59C9}" type="sibTrans" cxnId="{FBE92043-EEDB-483B-83B5-7FF136D45B53}">
      <dgm:prSet/>
      <dgm:spPr/>
      <dgm:t>
        <a:bodyPr/>
        <a:lstStyle/>
        <a:p>
          <a:endParaRPr lang="fr-FR"/>
        </a:p>
      </dgm:t>
    </dgm:pt>
    <dgm:pt modelId="{9DC92267-5136-4D7F-80DD-6B67EE311A56}">
      <dgm:prSet phldrT="[Texte]"/>
      <dgm:spPr/>
      <dgm:t>
        <a:bodyPr/>
        <a:lstStyle/>
        <a:p>
          <a:r>
            <a:rPr lang="fr-FR" dirty="0" smtClean="0"/>
            <a:t>Légal</a:t>
          </a:r>
          <a:endParaRPr lang="fr-FR" dirty="0"/>
        </a:p>
      </dgm:t>
    </dgm:pt>
    <dgm:pt modelId="{7E0B1120-9258-46D8-B6A0-4F48973566ED}" type="parTrans" cxnId="{837C215E-AE3B-4961-9621-23E1B1FA3748}">
      <dgm:prSet/>
      <dgm:spPr/>
      <dgm:t>
        <a:bodyPr/>
        <a:lstStyle/>
        <a:p>
          <a:endParaRPr lang="fr-FR"/>
        </a:p>
      </dgm:t>
    </dgm:pt>
    <dgm:pt modelId="{85ADBDEF-8F9A-447B-B1A6-57CBF2E26516}" type="sibTrans" cxnId="{837C215E-AE3B-4961-9621-23E1B1FA3748}">
      <dgm:prSet/>
      <dgm:spPr/>
      <dgm:t>
        <a:bodyPr/>
        <a:lstStyle/>
        <a:p>
          <a:endParaRPr lang="fr-FR"/>
        </a:p>
      </dgm:t>
    </dgm:pt>
    <dgm:pt modelId="{33E7B815-363E-4011-8A31-ECFB91A899FB}">
      <dgm:prSet phldrT="[Texte]"/>
      <dgm:spPr/>
      <dgm:t>
        <a:bodyPr/>
        <a:lstStyle/>
        <a:p>
          <a:r>
            <a:rPr lang="fr-FR" dirty="0" smtClean="0"/>
            <a:t>Comptabilité</a:t>
          </a:r>
          <a:endParaRPr lang="fr-FR" dirty="0"/>
        </a:p>
      </dgm:t>
    </dgm:pt>
    <dgm:pt modelId="{15A033D8-AD3D-488F-8627-20C58C40B2BA}" type="parTrans" cxnId="{EA91936F-B46E-42F8-A630-4DCD4255B99D}">
      <dgm:prSet/>
      <dgm:spPr/>
      <dgm:t>
        <a:bodyPr/>
        <a:lstStyle/>
        <a:p>
          <a:endParaRPr lang="fr-FR"/>
        </a:p>
      </dgm:t>
    </dgm:pt>
    <dgm:pt modelId="{2167D5B9-710C-4C3E-9610-7A6D29A94FA8}" type="sibTrans" cxnId="{EA91936F-B46E-42F8-A630-4DCD4255B99D}">
      <dgm:prSet/>
      <dgm:spPr/>
      <dgm:t>
        <a:bodyPr/>
        <a:lstStyle/>
        <a:p>
          <a:endParaRPr lang="fr-FR"/>
        </a:p>
      </dgm:t>
    </dgm:pt>
    <dgm:pt modelId="{F44CB52E-4D8F-4C6F-8EEA-91AB932B85C8}">
      <dgm:prSet phldrT="[Texte]"/>
      <dgm:spPr/>
      <dgm:t>
        <a:bodyPr/>
        <a:lstStyle/>
        <a:p>
          <a:r>
            <a:rPr lang="fr-FR" dirty="0" smtClean="0"/>
            <a:t>Sécurité, Sureté</a:t>
          </a:r>
          <a:endParaRPr lang="fr-FR" dirty="0"/>
        </a:p>
      </dgm:t>
    </dgm:pt>
    <dgm:pt modelId="{D0641EA5-6973-4FB7-B7AF-7438082B2D75}" type="parTrans" cxnId="{F79F9346-3959-464B-9CBD-928369577D40}">
      <dgm:prSet/>
      <dgm:spPr/>
      <dgm:t>
        <a:bodyPr/>
        <a:lstStyle/>
        <a:p>
          <a:endParaRPr lang="fr-FR"/>
        </a:p>
      </dgm:t>
    </dgm:pt>
    <dgm:pt modelId="{7366C35E-443E-4A29-B2F3-3A5645E9A648}" type="sibTrans" cxnId="{F79F9346-3959-464B-9CBD-928369577D40}">
      <dgm:prSet/>
      <dgm:spPr/>
      <dgm:t>
        <a:bodyPr/>
        <a:lstStyle/>
        <a:p>
          <a:endParaRPr lang="fr-FR"/>
        </a:p>
      </dgm:t>
    </dgm:pt>
    <dgm:pt modelId="{C36CB5EF-3EEC-4D09-AD21-3E25329A892E}" type="pres">
      <dgm:prSet presAssocID="{9CA18A3A-9EA8-4848-99F2-83249FA40C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C5A6B7DC-B035-465B-AC0D-2C9934190DDF}" type="pres">
      <dgm:prSet presAssocID="{717AF00F-AE66-444F-BA04-6CAB9242CCF6}" presName="hierRoot1" presStyleCnt="0"/>
      <dgm:spPr/>
    </dgm:pt>
    <dgm:pt modelId="{4391C20F-24C5-49D3-B8E1-220AE240FFED}" type="pres">
      <dgm:prSet presAssocID="{717AF00F-AE66-444F-BA04-6CAB9242CCF6}" presName="composite" presStyleCnt="0"/>
      <dgm:spPr/>
    </dgm:pt>
    <dgm:pt modelId="{D1BC8E8F-4E8D-4884-BE48-02CF5D9652B0}" type="pres">
      <dgm:prSet presAssocID="{717AF00F-AE66-444F-BA04-6CAB9242CCF6}" presName="background" presStyleLbl="node0" presStyleIdx="0" presStyleCnt="1"/>
      <dgm:spPr/>
    </dgm:pt>
    <dgm:pt modelId="{12A23514-4CC4-4314-B18B-F884B07060BA}" type="pres">
      <dgm:prSet presAssocID="{717AF00F-AE66-444F-BA04-6CAB9242CCF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4FAB216-F776-428D-AB31-49CEE94221AE}" type="pres">
      <dgm:prSet presAssocID="{717AF00F-AE66-444F-BA04-6CAB9242CCF6}" presName="hierChild2" presStyleCnt="0"/>
      <dgm:spPr/>
    </dgm:pt>
    <dgm:pt modelId="{563735BF-1BA4-4761-AFB1-58241997D2B8}" type="pres">
      <dgm:prSet presAssocID="{5BFFC349-AB4E-428D-B64F-B6D57064AC51}" presName="Name10" presStyleLbl="parChTrans1D2" presStyleIdx="0" presStyleCnt="3"/>
      <dgm:spPr/>
      <dgm:t>
        <a:bodyPr/>
        <a:lstStyle/>
        <a:p>
          <a:endParaRPr lang="fr-FR"/>
        </a:p>
      </dgm:t>
    </dgm:pt>
    <dgm:pt modelId="{B29A8774-B194-4F4C-AAAD-C8079F52D1FA}" type="pres">
      <dgm:prSet presAssocID="{59D4DBE7-5274-435E-AE6C-BF58DAE1E0BB}" presName="hierRoot2" presStyleCnt="0"/>
      <dgm:spPr/>
    </dgm:pt>
    <dgm:pt modelId="{AC86C9F0-0F54-4D7B-A1DB-65730376F842}" type="pres">
      <dgm:prSet presAssocID="{59D4DBE7-5274-435E-AE6C-BF58DAE1E0BB}" presName="composite2" presStyleCnt="0"/>
      <dgm:spPr/>
    </dgm:pt>
    <dgm:pt modelId="{4797A2C1-0C99-4AB7-97CA-A68FE6272328}" type="pres">
      <dgm:prSet presAssocID="{59D4DBE7-5274-435E-AE6C-BF58DAE1E0BB}" presName="background2" presStyleLbl="node2" presStyleIdx="0" presStyleCnt="3"/>
      <dgm:spPr/>
    </dgm:pt>
    <dgm:pt modelId="{37819D39-D331-4A91-AE8D-96AC0529E8CD}" type="pres">
      <dgm:prSet presAssocID="{59D4DBE7-5274-435E-AE6C-BF58DAE1E0B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8812001-6923-4C38-9624-1D192FBC0082}" type="pres">
      <dgm:prSet presAssocID="{59D4DBE7-5274-435E-AE6C-BF58DAE1E0BB}" presName="hierChild3" presStyleCnt="0"/>
      <dgm:spPr/>
    </dgm:pt>
    <dgm:pt modelId="{032E6455-2CCA-4CCC-8A5A-DC1E7ED0E32E}" type="pres">
      <dgm:prSet presAssocID="{274FC74D-141F-440E-B137-E08CF15AE17A}" presName="Name10" presStyleLbl="parChTrans1D2" presStyleIdx="1" presStyleCnt="3"/>
      <dgm:spPr/>
      <dgm:t>
        <a:bodyPr/>
        <a:lstStyle/>
        <a:p>
          <a:endParaRPr lang="fr-FR"/>
        </a:p>
      </dgm:t>
    </dgm:pt>
    <dgm:pt modelId="{139CFEDB-6187-447A-A349-43F09BE04B86}" type="pres">
      <dgm:prSet presAssocID="{5477C7C3-F2E6-4668-AFCD-255B9A58095E}" presName="hierRoot2" presStyleCnt="0"/>
      <dgm:spPr/>
    </dgm:pt>
    <dgm:pt modelId="{1882C84A-BC87-41E1-9C3E-65109D86CCD2}" type="pres">
      <dgm:prSet presAssocID="{5477C7C3-F2E6-4668-AFCD-255B9A58095E}" presName="composite2" presStyleCnt="0"/>
      <dgm:spPr/>
    </dgm:pt>
    <dgm:pt modelId="{B95DB5A2-149B-44E7-9352-112AB1983A71}" type="pres">
      <dgm:prSet presAssocID="{5477C7C3-F2E6-4668-AFCD-255B9A58095E}" presName="background2" presStyleLbl="node2" presStyleIdx="1" presStyleCnt="3"/>
      <dgm:spPr/>
    </dgm:pt>
    <dgm:pt modelId="{93C79BD8-5DC7-4B94-9DB7-2EDC3A75290E}" type="pres">
      <dgm:prSet presAssocID="{5477C7C3-F2E6-4668-AFCD-255B9A58095E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B056F17-73C8-4E44-88AD-2E0DAD82CF2E}" type="pres">
      <dgm:prSet presAssocID="{5477C7C3-F2E6-4668-AFCD-255B9A58095E}" presName="hierChild3" presStyleCnt="0"/>
      <dgm:spPr/>
    </dgm:pt>
    <dgm:pt modelId="{1CE65A95-C8DE-43BC-9D56-8D5CAB777C3B}" type="pres">
      <dgm:prSet presAssocID="{851C1E4A-E1E6-4CDF-AB3A-59515A158525}" presName="Name17" presStyleLbl="parChTrans1D3" presStyleIdx="0" presStyleCnt="6"/>
      <dgm:spPr/>
      <dgm:t>
        <a:bodyPr/>
        <a:lstStyle/>
        <a:p>
          <a:endParaRPr lang="fr-FR"/>
        </a:p>
      </dgm:t>
    </dgm:pt>
    <dgm:pt modelId="{9B55043C-DA08-4B96-B253-8317F64F5F5F}" type="pres">
      <dgm:prSet presAssocID="{F6F7AD3A-41A5-4802-8ACF-951DD88480D8}" presName="hierRoot3" presStyleCnt="0"/>
      <dgm:spPr/>
    </dgm:pt>
    <dgm:pt modelId="{67DD9659-28ED-4612-B9C8-95F619ED4A24}" type="pres">
      <dgm:prSet presAssocID="{F6F7AD3A-41A5-4802-8ACF-951DD88480D8}" presName="composite3" presStyleCnt="0"/>
      <dgm:spPr/>
    </dgm:pt>
    <dgm:pt modelId="{44C446BF-5CA4-4D08-AF47-D198DCBE5E6F}" type="pres">
      <dgm:prSet presAssocID="{F6F7AD3A-41A5-4802-8ACF-951DD88480D8}" presName="background3" presStyleLbl="node3" presStyleIdx="0" presStyleCnt="6"/>
      <dgm:spPr/>
    </dgm:pt>
    <dgm:pt modelId="{113EC31A-2E80-439F-9C04-693ECC1E1FA9}" type="pres">
      <dgm:prSet presAssocID="{F6F7AD3A-41A5-4802-8ACF-951DD88480D8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8A3DB8B-AAB5-43A6-A4FF-8195F40014C2}" type="pres">
      <dgm:prSet presAssocID="{F6F7AD3A-41A5-4802-8ACF-951DD88480D8}" presName="hierChild4" presStyleCnt="0"/>
      <dgm:spPr/>
    </dgm:pt>
    <dgm:pt modelId="{8505EAF0-95F7-47DE-A752-A26FC04EAF15}" type="pres">
      <dgm:prSet presAssocID="{69DB0360-5FDE-4FBC-AA07-BB176FA07918}" presName="Name17" presStyleLbl="parChTrans1D3" presStyleIdx="1" presStyleCnt="6"/>
      <dgm:spPr/>
      <dgm:t>
        <a:bodyPr/>
        <a:lstStyle/>
        <a:p>
          <a:endParaRPr lang="fr-FR"/>
        </a:p>
      </dgm:t>
    </dgm:pt>
    <dgm:pt modelId="{6383305E-D576-4D06-A825-6246EE0C4EE8}" type="pres">
      <dgm:prSet presAssocID="{4ED1FAA4-FBCD-4B4A-9586-6AF38B215891}" presName="hierRoot3" presStyleCnt="0"/>
      <dgm:spPr/>
    </dgm:pt>
    <dgm:pt modelId="{80A8DB98-1EDF-4872-86A2-3FCB3C1FB45B}" type="pres">
      <dgm:prSet presAssocID="{4ED1FAA4-FBCD-4B4A-9586-6AF38B215891}" presName="composite3" presStyleCnt="0"/>
      <dgm:spPr/>
    </dgm:pt>
    <dgm:pt modelId="{69ED396E-A456-4FEC-AB22-5BA7722B2503}" type="pres">
      <dgm:prSet presAssocID="{4ED1FAA4-FBCD-4B4A-9586-6AF38B215891}" presName="background3" presStyleLbl="node3" presStyleIdx="1" presStyleCnt="6"/>
      <dgm:spPr/>
    </dgm:pt>
    <dgm:pt modelId="{98494E05-8DA9-4DD9-B1DD-D79552C903F5}" type="pres">
      <dgm:prSet presAssocID="{4ED1FAA4-FBCD-4B4A-9586-6AF38B215891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385F7CA-D5B3-4CEB-8E38-2C92534A9B35}" type="pres">
      <dgm:prSet presAssocID="{4ED1FAA4-FBCD-4B4A-9586-6AF38B215891}" presName="hierChild4" presStyleCnt="0"/>
      <dgm:spPr/>
    </dgm:pt>
    <dgm:pt modelId="{34BCD77E-FF75-4444-932E-381D77661566}" type="pres">
      <dgm:prSet presAssocID="{36E0C4E3-11A8-4D91-B02E-D4C784783E6F}" presName="Name17" presStyleLbl="parChTrans1D3" presStyleIdx="2" presStyleCnt="6"/>
      <dgm:spPr/>
      <dgm:t>
        <a:bodyPr/>
        <a:lstStyle/>
        <a:p>
          <a:endParaRPr lang="fr-FR"/>
        </a:p>
      </dgm:t>
    </dgm:pt>
    <dgm:pt modelId="{87280631-B7CF-45DD-BA0B-F5BE75E9D818}" type="pres">
      <dgm:prSet presAssocID="{8A22D27D-8D64-4FCB-85AB-0595152F147E}" presName="hierRoot3" presStyleCnt="0"/>
      <dgm:spPr/>
    </dgm:pt>
    <dgm:pt modelId="{4A54B2D2-CC46-40CE-B519-E9819B3FC7F5}" type="pres">
      <dgm:prSet presAssocID="{8A22D27D-8D64-4FCB-85AB-0595152F147E}" presName="composite3" presStyleCnt="0"/>
      <dgm:spPr/>
    </dgm:pt>
    <dgm:pt modelId="{83FBF8B9-66F7-4A26-B4F3-1F056FC4F08A}" type="pres">
      <dgm:prSet presAssocID="{8A22D27D-8D64-4FCB-85AB-0595152F147E}" presName="background3" presStyleLbl="node3" presStyleIdx="2" presStyleCnt="6"/>
      <dgm:spPr/>
    </dgm:pt>
    <dgm:pt modelId="{063FED6E-763B-49AB-B485-A57A19C54A39}" type="pres">
      <dgm:prSet presAssocID="{8A22D27D-8D64-4FCB-85AB-0595152F147E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F4B7EF0-02C9-43B2-AC75-2A49E1F06948}" type="pres">
      <dgm:prSet presAssocID="{8A22D27D-8D64-4FCB-85AB-0595152F147E}" presName="hierChild4" presStyleCnt="0"/>
      <dgm:spPr/>
    </dgm:pt>
    <dgm:pt modelId="{1E62089F-51D6-4FC1-8E38-06D593593DD1}" type="pres">
      <dgm:prSet presAssocID="{DEE80823-3701-4120-9600-0EFCF58503A3}" presName="Name10" presStyleLbl="parChTrans1D2" presStyleIdx="2" presStyleCnt="3"/>
      <dgm:spPr/>
      <dgm:t>
        <a:bodyPr/>
        <a:lstStyle/>
        <a:p>
          <a:endParaRPr lang="fr-FR"/>
        </a:p>
      </dgm:t>
    </dgm:pt>
    <dgm:pt modelId="{8BE6DACA-4A61-4993-A0AD-66BB1CD6ADC0}" type="pres">
      <dgm:prSet presAssocID="{28C34796-72B2-4CC8-B022-FFBC969527D1}" presName="hierRoot2" presStyleCnt="0"/>
      <dgm:spPr/>
    </dgm:pt>
    <dgm:pt modelId="{CB36A432-7FC8-4FD1-A947-67730C048F49}" type="pres">
      <dgm:prSet presAssocID="{28C34796-72B2-4CC8-B022-FFBC969527D1}" presName="composite2" presStyleCnt="0"/>
      <dgm:spPr/>
    </dgm:pt>
    <dgm:pt modelId="{783B1CDA-7406-4FA8-8774-07ECB5A03B2F}" type="pres">
      <dgm:prSet presAssocID="{28C34796-72B2-4CC8-B022-FFBC969527D1}" presName="background2" presStyleLbl="node2" presStyleIdx="2" presStyleCnt="3"/>
      <dgm:spPr/>
    </dgm:pt>
    <dgm:pt modelId="{E6FB9ECF-69D7-4EB8-8ED2-D193C16794D7}" type="pres">
      <dgm:prSet presAssocID="{28C34796-72B2-4CC8-B022-FFBC969527D1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02013BE-8853-4E30-BC88-CF308C487D90}" type="pres">
      <dgm:prSet presAssocID="{28C34796-72B2-4CC8-B022-FFBC969527D1}" presName="hierChild3" presStyleCnt="0"/>
      <dgm:spPr/>
    </dgm:pt>
    <dgm:pt modelId="{ECBAA2FA-168B-4F3D-B6C4-E87D7A7EB609}" type="pres">
      <dgm:prSet presAssocID="{CE3FDD6D-4648-4FEC-91CB-4940F7907937}" presName="Name17" presStyleLbl="parChTrans1D3" presStyleIdx="3" presStyleCnt="6"/>
      <dgm:spPr/>
      <dgm:t>
        <a:bodyPr/>
        <a:lstStyle/>
        <a:p>
          <a:endParaRPr lang="fr-FR"/>
        </a:p>
      </dgm:t>
    </dgm:pt>
    <dgm:pt modelId="{4763B25A-1E5B-4C10-B2CF-292A3721EC97}" type="pres">
      <dgm:prSet presAssocID="{9D91DD3E-C7D5-4E09-8D8D-49484D906EE4}" presName="hierRoot3" presStyleCnt="0"/>
      <dgm:spPr/>
    </dgm:pt>
    <dgm:pt modelId="{720E869F-F452-4D95-81FA-591721B8A730}" type="pres">
      <dgm:prSet presAssocID="{9D91DD3E-C7D5-4E09-8D8D-49484D906EE4}" presName="composite3" presStyleCnt="0"/>
      <dgm:spPr/>
    </dgm:pt>
    <dgm:pt modelId="{09427F05-4271-4501-BC07-DABCBCB2C7BA}" type="pres">
      <dgm:prSet presAssocID="{9D91DD3E-C7D5-4E09-8D8D-49484D906EE4}" presName="background3" presStyleLbl="node3" presStyleIdx="3" presStyleCnt="6"/>
      <dgm:spPr/>
    </dgm:pt>
    <dgm:pt modelId="{8A542C38-55BE-42E7-A097-A4E4DF98DD19}" type="pres">
      <dgm:prSet presAssocID="{9D91DD3E-C7D5-4E09-8D8D-49484D906EE4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15B5DC9-A63F-4DB7-A2FB-2577E42DE0C6}" type="pres">
      <dgm:prSet presAssocID="{9D91DD3E-C7D5-4E09-8D8D-49484D906EE4}" presName="hierChild4" presStyleCnt="0"/>
      <dgm:spPr/>
    </dgm:pt>
    <dgm:pt modelId="{C252CE7B-6A51-4FC7-8528-F79C8A1B29C1}" type="pres">
      <dgm:prSet presAssocID="{F25DF354-A428-474B-933D-4BF690A74FBA}" presName="Name17" presStyleLbl="parChTrans1D3" presStyleIdx="4" presStyleCnt="6"/>
      <dgm:spPr/>
      <dgm:t>
        <a:bodyPr/>
        <a:lstStyle/>
        <a:p>
          <a:endParaRPr lang="fr-FR"/>
        </a:p>
      </dgm:t>
    </dgm:pt>
    <dgm:pt modelId="{2DF9CC96-3A83-445B-9F85-4080216634EE}" type="pres">
      <dgm:prSet presAssocID="{1184861C-C36D-42CD-B66E-9F07EE12EE91}" presName="hierRoot3" presStyleCnt="0"/>
      <dgm:spPr/>
    </dgm:pt>
    <dgm:pt modelId="{A911771A-C72E-47D1-BDCA-A1902ABC7E7F}" type="pres">
      <dgm:prSet presAssocID="{1184861C-C36D-42CD-B66E-9F07EE12EE91}" presName="composite3" presStyleCnt="0"/>
      <dgm:spPr/>
    </dgm:pt>
    <dgm:pt modelId="{5017FBA2-3AB2-4C77-96BA-7BC253F77257}" type="pres">
      <dgm:prSet presAssocID="{1184861C-C36D-42CD-B66E-9F07EE12EE91}" presName="background3" presStyleLbl="node3" presStyleIdx="4" presStyleCnt="6"/>
      <dgm:spPr/>
    </dgm:pt>
    <dgm:pt modelId="{738E45FE-177B-483C-9EAD-B80DB8F20252}" type="pres">
      <dgm:prSet presAssocID="{1184861C-C36D-42CD-B66E-9F07EE12EE91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0A2598-5799-4752-842C-49DDCA77BC40}" type="pres">
      <dgm:prSet presAssocID="{1184861C-C36D-42CD-B66E-9F07EE12EE91}" presName="hierChild4" presStyleCnt="0"/>
      <dgm:spPr/>
    </dgm:pt>
    <dgm:pt modelId="{13A205F0-A5F1-4131-8769-27977713501D}" type="pres">
      <dgm:prSet presAssocID="{7E0B1120-9258-46D8-B6A0-4F48973566ED}" presName="Name17" presStyleLbl="parChTrans1D3" presStyleIdx="5" presStyleCnt="6"/>
      <dgm:spPr/>
      <dgm:t>
        <a:bodyPr/>
        <a:lstStyle/>
        <a:p>
          <a:endParaRPr lang="fr-FR"/>
        </a:p>
      </dgm:t>
    </dgm:pt>
    <dgm:pt modelId="{68AFF8B2-BC56-49D4-B827-72D2B676C0D5}" type="pres">
      <dgm:prSet presAssocID="{9DC92267-5136-4D7F-80DD-6B67EE311A56}" presName="hierRoot3" presStyleCnt="0"/>
      <dgm:spPr/>
    </dgm:pt>
    <dgm:pt modelId="{BEDFE4B1-D5EA-44CB-89AE-134A905E5CAF}" type="pres">
      <dgm:prSet presAssocID="{9DC92267-5136-4D7F-80DD-6B67EE311A56}" presName="composite3" presStyleCnt="0"/>
      <dgm:spPr/>
    </dgm:pt>
    <dgm:pt modelId="{BCA5B9A3-6057-4CC6-A751-47BAD4691F5F}" type="pres">
      <dgm:prSet presAssocID="{9DC92267-5136-4D7F-80DD-6B67EE311A56}" presName="background3" presStyleLbl="node3" presStyleIdx="5" presStyleCnt="6"/>
      <dgm:spPr/>
    </dgm:pt>
    <dgm:pt modelId="{5FE3E517-2BAA-4688-83B3-EEB96E89DAEE}" type="pres">
      <dgm:prSet presAssocID="{9DC92267-5136-4D7F-80DD-6B67EE311A56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EED8E3D-8200-4FA0-A7A2-0CFC8E1434CD}" type="pres">
      <dgm:prSet presAssocID="{9DC92267-5136-4D7F-80DD-6B67EE311A56}" presName="hierChild4" presStyleCnt="0"/>
      <dgm:spPr/>
    </dgm:pt>
    <dgm:pt modelId="{AEF3534F-3D9E-4C27-A628-ABB037626E16}" type="pres">
      <dgm:prSet presAssocID="{15A033D8-AD3D-488F-8627-20C58C40B2BA}" presName="Name23" presStyleLbl="parChTrans1D4" presStyleIdx="0" presStyleCnt="2"/>
      <dgm:spPr/>
      <dgm:t>
        <a:bodyPr/>
        <a:lstStyle/>
        <a:p>
          <a:endParaRPr lang="fr-FR"/>
        </a:p>
      </dgm:t>
    </dgm:pt>
    <dgm:pt modelId="{D36FD242-33F4-4895-B4E4-89E66BE7899D}" type="pres">
      <dgm:prSet presAssocID="{33E7B815-363E-4011-8A31-ECFB91A899FB}" presName="hierRoot4" presStyleCnt="0"/>
      <dgm:spPr/>
    </dgm:pt>
    <dgm:pt modelId="{3DD28026-6C6F-4E3C-9639-D95DE6758BD3}" type="pres">
      <dgm:prSet presAssocID="{33E7B815-363E-4011-8A31-ECFB91A899FB}" presName="composite4" presStyleCnt="0"/>
      <dgm:spPr/>
    </dgm:pt>
    <dgm:pt modelId="{B5998ED2-5487-495D-9896-CC37B404F130}" type="pres">
      <dgm:prSet presAssocID="{33E7B815-363E-4011-8A31-ECFB91A899FB}" presName="background4" presStyleLbl="node4" presStyleIdx="0" presStyleCnt="2"/>
      <dgm:spPr/>
    </dgm:pt>
    <dgm:pt modelId="{91D28272-D73A-40A1-97E5-3B7D56E1E4C7}" type="pres">
      <dgm:prSet presAssocID="{33E7B815-363E-4011-8A31-ECFB91A899FB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4352D4B-40AA-4FA6-A5E9-36D7E3DD9AD1}" type="pres">
      <dgm:prSet presAssocID="{33E7B815-363E-4011-8A31-ECFB91A899FB}" presName="hierChild5" presStyleCnt="0"/>
      <dgm:spPr/>
    </dgm:pt>
    <dgm:pt modelId="{0FF8D0B7-04D6-4B93-B029-14B9761355DA}" type="pres">
      <dgm:prSet presAssocID="{D0641EA5-6973-4FB7-B7AF-7438082B2D75}" presName="Name23" presStyleLbl="parChTrans1D4" presStyleIdx="1" presStyleCnt="2"/>
      <dgm:spPr/>
      <dgm:t>
        <a:bodyPr/>
        <a:lstStyle/>
        <a:p>
          <a:endParaRPr lang="fr-FR"/>
        </a:p>
      </dgm:t>
    </dgm:pt>
    <dgm:pt modelId="{BA99DEE9-4621-4C6C-9451-5FED04DC8278}" type="pres">
      <dgm:prSet presAssocID="{F44CB52E-4D8F-4C6F-8EEA-91AB932B85C8}" presName="hierRoot4" presStyleCnt="0"/>
      <dgm:spPr/>
    </dgm:pt>
    <dgm:pt modelId="{AC1B1441-C57A-4692-85B5-72CB20B1DC8B}" type="pres">
      <dgm:prSet presAssocID="{F44CB52E-4D8F-4C6F-8EEA-91AB932B85C8}" presName="composite4" presStyleCnt="0"/>
      <dgm:spPr/>
    </dgm:pt>
    <dgm:pt modelId="{78B13D74-881E-4BEB-A5F1-32422DF2FC43}" type="pres">
      <dgm:prSet presAssocID="{F44CB52E-4D8F-4C6F-8EEA-91AB932B85C8}" presName="background4" presStyleLbl="node4" presStyleIdx="1" presStyleCnt="2"/>
      <dgm:spPr/>
    </dgm:pt>
    <dgm:pt modelId="{4A190C98-50BA-42CE-AC89-2F4611C045CC}" type="pres">
      <dgm:prSet presAssocID="{F44CB52E-4D8F-4C6F-8EEA-91AB932B85C8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A921E76-2131-4F05-865D-A45B10C8F3A2}" type="pres">
      <dgm:prSet presAssocID="{F44CB52E-4D8F-4C6F-8EEA-91AB932B85C8}" presName="hierChild5" presStyleCnt="0"/>
      <dgm:spPr/>
    </dgm:pt>
  </dgm:ptLst>
  <dgm:cxnLst>
    <dgm:cxn modelId="{D39DF517-0BAF-43C7-A2BA-516EA9BA7D49}" srcId="{9CA18A3A-9EA8-4848-99F2-83249FA40C33}" destId="{717AF00F-AE66-444F-BA04-6CAB9242CCF6}" srcOrd="0" destOrd="0" parTransId="{C0C3507C-27B9-4A51-B293-B41F732F6D4F}" sibTransId="{6B59B6EC-FD9F-4941-8BD1-60526BB023A2}"/>
    <dgm:cxn modelId="{6D3ED67F-15A9-4FD8-97A7-5735346FA25D}" type="presOf" srcId="{36E0C4E3-11A8-4D91-B02E-D4C784783E6F}" destId="{34BCD77E-FF75-4444-932E-381D77661566}" srcOrd="0" destOrd="0" presId="urn:microsoft.com/office/officeart/2005/8/layout/hierarchy1"/>
    <dgm:cxn modelId="{2F9610F1-DB83-49D7-8413-0D764F8CB020}" type="presOf" srcId="{CE3FDD6D-4648-4FEC-91CB-4940F7907937}" destId="{ECBAA2FA-168B-4F3D-B6C4-E87D7A7EB609}" srcOrd="0" destOrd="0" presId="urn:microsoft.com/office/officeart/2005/8/layout/hierarchy1"/>
    <dgm:cxn modelId="{96199394-B279-4DE9-AF04-0ECBDFCC4DE6}" type="presOf" srcId="{8A22D27D-8D64-4FCB-85AB-0595152F147E}" destId="{063FED6E-763B-49AB-B485-A57A19C54A39}" srcOrd="0" destOrd="0" presId="urn:microsoft.com/office/officeart/2005/8/layout/hierarchy1"/>
    <dgm:cxn modelId="{6A26C404-6E90-4854-9DAB-A76865B32079}" type="presOf" srcId="{69DB0360-5FDE-4FBC-AA07-BB176FA07918}" destId="{8505EAF0-95F7-47DE-A752-A26FC04EAF15}" srcOrd="0" destOrd="0" presId="urn:microsoft.com/office/officeart/2005/8/layout/hierarchy1"/>
    <dgm:cxn modelId="{9E9D0A4B-14BA-4718-B650-266E00D5F776}" srcId="{717AF00F-AE66-444F-BA04-6CAB9242CCF6}" destId="{5477C7C3-F2E6-4668-AFCD-255B9A58095E}" srcOrd="1" destOrd="0" parTransId="{274FC74D-141F-440E-B137-E08CF15AE17A}" sibTransId="{BAEABFC4-07DF-4912-B995-DE8FE1079E6F}"/>
    <dgm:cxn modelId="{0D07A665-35FB-4142-94DD-6A179BE850EF}" type="presOf" srcId="{F25DF354-A428-474B-933D-4BF690A74FBA}" destId="{C252CE7B-6A51-4FC7-8528-F79C8A1B29C1}" srcOrd="0" destOrd="0" presId="urn:microsoft.com/office/officeart/2005/8/layout/hierarchy1"/>
    <dgm:cxn modelId="{4DFA4D34-84E2-41BC-BF55-645C5C6B6C74}" srcId="{717AF00F-AE66-444F-BA04-6CAB9242CCF6}" destId="{59D4DBE7-5274-435E-AE6C-BF58DAE1E0BB}" srcOrd="0" destOrd="0" parTransId="{5BFFC349-AB4E-428D-B64F-B6D57064AC51}" sibTransId="{4C3ED33E-043F-467B-A873-ADA9B86681B9}"/>
    <dgm:cxn modelId="{F79F9346-3959-464B-9CBD-928369577D40}" srcId="{9DC92267-5136-4D7F-80DD-6B67EE311A56}" destId="{F44CB52E-4D8F-4C6F-8EEA-91AB932B85C8}" srcOrd="1" destOrd="0" parTransId="{D0641EA5-6973-4FB7-B7AF-7438082B2D75}" sibTransId="{7366C35E-443E-4A29-B2F3-3A5645E9A648}"/>
    <dgm:cxn modelId="{EA91936F-B46E-42F8-A630-4DCD4255B99D}" srcId="{9DC92267-5136-4D7F-80DD-6B67EE311A56}" destId="{33E7B815-363E-4011-8A31-ECFB91A899FB}" srcOrd="0" destOrd="0" parTransId="{15A033D8-AD3D-488F-8627-20C58C40B2BA}" sibTransId="{2167D5B9-710C-4C3E-9610-7A6D29A94FA8}"/>
    <dgm:cxn modelId="{90EA7396-6575-4794-BB2B-565FC1347B6E}" srcId="{5477C7C3-F2E6-4668-AFCD-255B9A58095E}" destId="{F6F7AD3A-41A5-4802-8ACF-951DD88480D8}" srcOrd="0" destOrd="0" parTransId="{851C1E4A-E1E6-4CDF-AB3A-59515A158525}" sibTransId="{6B245A40-67C9-4237-AED7-96842804555F}"/>
    <dgm:cxn modelId="{B4633F86-959A-4FF2-AFAD-EDCF8D41843A}" type="presOf" srcId="{59D4DBE7-5274-435E-AE6C-BF58DAE1E0BB}" destId="{37819D39-D331-4A91-AE8D-96AC0529E8CD}" srcOrd="0" destOrd="0" presId="urn:microsoft.com/office/officeart/2005/8/layout/hierarchy1"/>
    <dgm:cxn modelId="{1ADAD6E0-A20B-4B20-8A16-A6955AEDA1F5}" srcId="{28C34796-72B2-4CC8-B022-FFBC969527D1}" destId="{9D91DD3E-C7D5-4E09-8D8D-49484D906EE4}" srcOrd="0" destOrd="0" parTransId="{CE3FDD6D-4648-4FEC-91CB-4940F7907937}" sibTransId="{999D689D-4228-46D6-8978-37461E44CFF9}"/>
    <dgm:cxn modelId="{B11DFF4D-B163-4B5A-932B-FD00CC3F16F1}" type="presOf" srcId="{9DC92267-5136-4D7F-80DD-6B67EE311A56}" destId="{5FE3E517-2BAA-4688-83B3-EEB96E89DAEE}" srcOrd="0" destOrd="0" presId="urn:microsoft.com/office/officeart/2005/8/layout/hierarchy1"/>
    <dgm:cxn modelId="{7AF8A569-8764-41EB-A40F-55735AC0D491}" type="presOf" srcId="{5477C7C3-F2E6-4668-AFCD-255B9A58095E}" destId="{93C79BD8-5DC7-4B94-9DB7-2EDC3A75290E}" srcOrd="0" destOrd="0" presId="urn:microsoft.com/office/officeart/2005/8/layout/hierarchy1"/>
    <dgm:cxn modelId="{837C215E-AE3B-4961-9621-23E1B1FA3748}" srcId="{28C34796-72B2-4CC8-B022-FFBC969527D1}" destId="{9DC92267-5136-4D7F-80DD-6B67EE311A56}" srcOrd="2" destOrd="0" parTransId="{7E0B1120-9258-46D8-B6A0-4F48973566ED}" sibTransId="{85ADBDEF-8F9A-447B-B1A6-57CBF2E26516}"/>
    <dgm:cxn modelId="{8A2D181F-89D7-47CB-8155-8A83E86545B3}" type="presOf" srcId="{9D91DD3E-C7D5-4E09-8D8D-49484D906EE4}" destId="{8A542C38-55BE-42E7-A097-A4E4DF98DD19}" srcOrd="0" destOrd="0" presId="urn:microsoft.com/office/officeart/2005/8/layout/hierarchy1"/>
    <dgm:cxn modelId="{79506323-0E02-4EBD-8EB4-6475131E4C94}" type="presOf" srcId="{DEE80823-3701-4120-9600-0EFCF58503A3}" destId="{1E62089F-51D6-4FC1-8E38-06D593593DD1}" srcOrd="0" destOrd="0" presId="urn:microsoft.com/office/officeart/2005/8/layout/hierarchy1"/>
    <dgm:cxn modelId="{ACE79976-0FAC-4B9B-9F9E-8845C15EB458}" type="presOf" srcId="{9CA18A3A-9EA8-4848-99F2-83249FA40C33}" destId="{C36CB5EF-3EEC-4D09-AD21-3E25329A892E}" srcOrd="0" destOrd="0" presId="urn:microsoft.com/office/officeart/2005/8/layout/hierarchy1"/>
    <dgm:cxn modelId="{C8C14282-69E7-4AB6-870A-15713C62DBF9}" srcId="{5477C7C3-F2E6-4668-AFCD-255B9A58095E}" destId="{4ED1FAA4-FBCD-4B4A-9586-6AF38B215891}" srcOrd="1" destOrd="0" parTransId="{69DB0360-5FDE-4FBC-AA07-BB176FA07918}" sibTransId="{4292FE10-DFA2-4515-829E-203FFC5F421B}"/>
    <dgm:cxn modelId="{7E69AB8F-798F-4697-BBE6-E5F54CC03181}" type="presOf" srcId="{1184861C-C36D-42CD-B66E-9F07EE12EE91}" destId="{738E45FE-177B-483C-9EAD-B80DB8F20252}" srcOrd="0" destOrd="0" presId="urn:microsoft.com/office/officeart/2005/8/layout/hierarchy1"/>
    <dgm:cxn modelId="{534F953C-DDAA-4EFF-9B0A-AD9C0BE7069B}" type="presOf" srcId="{33E7B815-363E-4011-8A31-ECFB91A899FB}" destId="{91D28272-D73A-40A1-97E5-3B7D56E1E4C7}" srcOrd="0" destOrd="0" presId="urn:microsoft.com/office/officeart/2005/8/layout/hierarchy1"/>
    <dgm:cxn modelId="{AD778455-60C1-4B1D-A0AF-BEF9B3A73507}" type="presOf" srcId="{15A033D8-AD3D-488F-8627-20C58C40B2BA}" destId="{AEF3534F-3D9E-4C27-A628-ABB037626E16}" srcOrd="0" destOrd="0" presId="urn:microsoft.com/office/officeart/2005/8/layout/hierarchy1"/>
    <dgm:cxn modelId="{9FD13448-55E9-4B5C-9DDC-546614EB055C}" srcId="{5477C7C3-F2E6-4668-AFCD-255B9A58095E}" destId="{8A22D27D-8D64-4FCB-85AB-0595152F147E}" srcOrd="2" destOrd="0" parTransId="{36E0C4E3-11A8-4D91-B02E-D4C784783E6F}" sibTransId="{90172915-A08F-4FA3-B98A-0F5253726D57}"/>
    <dgm:cxn modelId="{FC4D306B-2EF5-443C-85F9-D122ED4914EC}" type="presOf" srcId="{F6F7AD3A-41A5-4802-8ACF-951DD88480D8}" destId="{113EC31A-2E80-439F-9C04-693ECC1E1FA9}" srcOrd="0" destOrd="0" presId="urn:microsoft.com/office/officeart/2005/8/layout/hierarchy1"/>
    <dgm:cxn modelId="{74D473DF-CC97-40DC-A5C0-8C33FF143759}" type="presOf" srcId="{717AF00F-AE66-444F-BA04-6CAB9242CCF6}" destId="{12A23514-4CC4-4314-B18B-F884B07060BA}" srcOrd="0" destOrd="0" presId="urn:microsoft.com/office/officeart/2005/8/layout/hierarchy1"/>
    <dgm:cxn modelId="{C53371CE-948F-497A-85F5-CEBA5FB99D0A}" type="presOf" srcId="{274FC74D-141F-440E-B137-E08CF15AE17A}" destId="{032E6455-2CCA-4CCC-8A5A-DC1E7ED0E32E}" srcOrd="0" destOrd="0" presId="urn:microsoft.com/office/officeart/2005/8/layout/hierarchy1"/>
    <dgm:cxn modelId="{9566941E-3278-47CF-B995-8E0E03523608}" type="presOf" srcId="{D0641EA5-6973-4FB7-B7AF-7438082B2D75}" destId="{0FF8D0B7-04D6-4B93-B029-14B9761355DA}" srcOrd="0" destOrd="0" presId="urn:microsoft.com/office/officeart/2005/8/layout/hierarchy1"/>
    <dgm:cxn modelId="{AB94528A-6706-4E4B-8C16-5F6CD0C59EAF}" srcId="{717AF00F-AE66-444F-BA04-6CAB9242CCF6}" destId="{28C34796-72B2-4CC8-B022-FFBC969527D1}" srcOrd="2" destOrd="0" parTransId="{DEE80823-3701-4120-9600-0EFCF58503A3}" sibTransId="{88CC8D03-5261-44E7-B723-746EEE0DED75}"/>
    <dgm:cxn modelId="{E54E28D2-2B44-420A-919C-0220FFC2BEA7}" type="presOf" srcId="{4ED1FAA4-FBCD-4B4A-9586-6AF38B215891}" destId="{98494E05-8DA9-4DD9-B1DD-D79552C903F5}" srcOrd="0" destOrd="0" presId="urn:microsoft.com/office/officeart/2005/8/layout/hierarchy1"/>
    <dgm:cxn modelId="{B6179313-DF29-4D5C-8C91-7F18B18D71E8}" type="presOf" srcId="{7E0B1120-9258-46D8-B6A0-4F48973566ED}" destId="{13A205F0-A5F1-4131-8769-27977713501D}" srcOrd="0" destOrd="0" presId="urn:microsoft.com/office/officeart/2005/8/layout/hierarchy1"/>
    <dgm:cxn modelId="{FBE92043-EEDB-483B-83B5-7FF136D45B53}" srcId="{28C34796-72B2-4CC8-B022-FFBC969527D1}" destId="{1184861C-C36D-42CD-B66E-9F07EE12EE91}" srcOrd="1" destOrd="0" parTransId="{F25DF354-A428-474B-933D-4BF690A74FBA}" sibTransId="{8D3DD1DB-C91B-498D-B49F-AC3A9ABA59C9}"/>
    <dgm:cxn modelId="{3EAFC666-1C93-421C-9B37-A311670F4EB4}" type="presOf" srcId="{851C1E4A-E1E6-4CDF-AB3A-59515A158525}" destId="{1CE65A95-C8DE-43BC-9D56-8D5CAB777C3B}" srcOrd="0" destOrd="0" presId="urn:microsoft.com/office/officeart/2005/8/layout/hierarchy1"/>
    <dgm:cxn modelId="{21EFE1D5-C857-4540-A5EB-773CBE03CB5A}" type="presOf" srcId="{28C34796-72B2-4CC8-B022-FFBC969527D1}" destId="{E6FB9ECF-69D7-4EB8-8ED2-D193C16794D7}" srcOrd="0" destOrd="0" presId="urn:microsoft.com/office/officeart/2005/8/layout/hierarchy1"/>
    <dgm:cxn modelId="{4CB51525-9C29-4E38-BFDA-0D87687DC89C}" type="presOf" srcId="{F44CB52E-4D8F-4C6F-8EEA-91AB932B85C8}" destId="{4A190C98-50BA-42CE-AC89-2F4611C045CC}" srcOrd="0" destOrd="0" presId="urn:microsoft.com/office/officeart/2005/8/layout/hierarchy1"/>
    <dgm:cxn modelId="{E5E7C546-11D0-4D0C-8F97-613318106A16}" type="presOf" srcId="{5BFFC349-AB4E-428D-B64F-B6D57064AC51}" destId="{563735BF-1BA4-4761-AFB1-58241997D2B8}" srcOrd="0" destOrd="0" presId="urn:microsoft.com/office/officeart/2005/8/layout/hierarchy1"/>
    <dgm:cxn modelId="{BB2C548C-6DA9-445A-A6A3-AD7852C9CC07}" type="presParOf" srcId="{C36CB5EF-3EEC-4D09-AD21-3E25329A892E}" destId="{C5A6B7DC-B035-465B-AC0D-2C9934190DDF}" srcOrd="0" destOrd="0" presId="urn:microsoft.com/office/officeart/2005/8/layout/hierarchy1"/>
    <dgm:cxn modelId="{2E08232C-180B-4DF1-A999-D0E22C71793E}" type="presParOf" srcId="{C5A6B7DC-B035-465B-AC0D-2C9934190DDF}" destId="{4391C20F-24C5-49D3-B8E1-220AE240FFED}" srcOrd="0" destOrd="0" presId="urn:microsoft.com/office/officeart/2005/8/layout/hierarchy1"/>
    <dgm:cxn modelId="{51378219-6235-4715-900C-AEDD462C28C5}" type="presParOf" srcId="{4391C20F-24C5-49D3-B8E1-220AE240FFED}" destId="{D1BC8E8F-4E8D-4884-BE48-02CF5D9652B0}" srcOrd="0" destOrd="0" presId="urn:microsoft.com/office/officeart/2005/8/layout/hierarchy1"/>
    <dgm:cxn modelId="{681AE06F-C541-4A7A-8EC2-95BBD3278D74}" type="presParOf" srcId="{4391C20F-24C5-49D3-B8E1-220AE240FFED}" destId="{12A23514-4CC4-4314-B18B-F884B07060BA}" srcOrd="1" destOrd="0" presId="urn:microsoft.com/office/officeart/2005/8/layout/hierarchy1"/>
    <dgm:cxn modelId="{45EEC222-F852-4FA2-AC0A-420241DE7B96}" type="presParOf" srcId="{C5A6B7DC-B035-465B-AC0D-2C9934190DDF}" destId="{04FAB216-F776-428D-AB31-49CEE94221AE}" srcOrd="1" destOrd="0" presId="urn:microsoft.com/office/officeart/2005/8/layout/hierarchy1"/>
    <dgm:cxn modelId="{9C492D4B-F0E1-4326-B631-F49904FB8C1C}" type="presParOf" srcId="{04FAB216-F776-428D-AB31-49CEE94221AE}" destId="{563735BF-1BA4-4761-AFB1-58241997D2B8}" srcOrd="0" destOrd="0" presId="urn:microsoft.com/office/officeart/2005/8/layout/hierarchy1"/>
    <dgm:cxn modelId="{7983DE63-CE2D-4499-A938-37510548F57C}" type="presParOf" srcId="{04FAB216-F776-428D-AB31-49CEE94221AE}" destId="{B29A8774-B194-4F4C-AAAD-C8079F52D1FA}" srcOrd="1" destOrd="0" presId="urn:microsoft.com/office/officeart/2005/8/layout/hierarchy1"/>
    <dgm:cxn modelId="{FA9FBB81-9D6B-4C10-8066-7A754914EF11}" type="presParOf" srcId="{B29A8774-B194-4F4C-AAAD-C8079F52D1FA}" destId="{AC86C9F0-0F54-4D7B-A1DB-65730376F842}" srcOrd="0" destOrd="0" presId="urn:microsoft.com/office/officeart/2005/8/layout/hierarchy1"/>
    <dgm:cxn modelId="{8B4ED273-1A8B-4E78-B02F-67FC35AEC816}" type="presParOf" srcId="{AC86C9F0-0F54-4D7B-A1DB-65730376F842}" destId="{4797A2C1-0C99-4AB7-97CA-A68FE6272328}" srcOrd="0" destOrd="0" presId="urn:microsoft.com/office/officeart/2005/8/layout/hierarchy1"/>
    <dgm:cxn modelId="{34E50365-FB2D-4F5B-AC08-6C8763DC1FCB}" type="presParOf" srcId="{AC86C9F0-0F54-4D7B-A1DB-65730376F842}" destId="{37819D39-D331-4A91-AE8D-96AC0529E8CD}" srcOrd="1" destOrd="0" presId="urn:microsoft.com/office/officeart/2005/8/layout/hierarchy1"/>
    <dgm:cxn modelId="{4665642C-A541-48FF-9755-E01F6C8B2D94}" type="presParOf" srcId="{B29A8774-B194-4F4C-AAAD-C8079F52D1FA}" destId="{78812001-6923-4C38-9624-1D192FBC0082}" srcOrd="1" destOrd="0" presId="urn:microsoft.com/office/officeart/2005/8/layout/hierarchy1"/>
    <dgm:cxn modelId="{EA85658C-1A5F-4DD8-BA2F-B691E67B6694}" type="presParOf" srcId="{04FAB216-F776-428D-AB31-49CEE94221AE}" destId="{032E6455-2CCA-4CCC-8A5A-DC1E7ED0E32E}" srcOrd="2" destOrd="0" presId="urn:microsoft.com/office/officeart/2005/8/layout/hierarchy1"/>
    <dgm:cxn modelId="{B46902BB-3C87-4FE7-BF10-BC7B943BBA47}" type="presParOf" srcId="{04FAB216-F776-428D-AB31-49CEE94221AE}" destId="{139CFEDB-6187-447A-A349-43F09BE04B86}" srcOrd="3" destOrd="0" presId="urn:microsoft.com/office/officeart/2005/8/layout/hierarchy1"/>
    <dgm:cxn modelId="{E843C831-A073-46D3-A7C5-4632AFBD32BC}" type="presParOf" srcId="{139CFEDB-6187-447A-A349-43F09BE04B86}" destId="{1882C84A-BC87-41E1-9C3E-65109D86CCD2}" srcOrd="0" destOrd="0" presId="urn:microsoft.com/office/officeart/2005/8/layout/hierarchy1"/>
    <dgm:cxn modelId="{CC05A014-C6C0-47AD-BACD-6359DAA75B66}" type="presParOf" srcId="{1882C84A-BC87-41E1-9C3E-65109D86CCD2}" destId="{B95DB5A2-149B-44E7-9352-112AB1983A71}" srcOrd="0" destOrd="0" presId="urn:microsoft.com/office/officeart/2005/8/layout/hierarchy1"/>
    <dgm:cxn modelId="{242C3DEC-A828-4189-AD43-6B0C5236A501}" type="presParOf" srcId="{1882C84A-BC87-41E1-9C3E-65109D86CCD2}" destId="{93C79BD8-5DC7-4B94-9DB7-2EDC3A75290E}" srcOrd="1" destOrd="0" presId="urn:microsoft.com/office/officeart/2005/8/layout/hierarchy1"/>
    <dgm:cxn modelId="{36B80D29-489A-4468-8A09-321401C920B3}" type="presParOf" srcId="{139CFEDB-6187-447A-A349-43F09BE04B86}" destId="{DB056F17-73C8-4E44-88AD-2E0DAD82CF2E}" srcOrd="1" destOrd="0" presId="urn:microsoft.com/office/officeart/2005/8/layout/hierarchy1"/>
    <dgm:cxn modelId="{34938A26-2A76-452D-9B52-83A9D11B2713}" type="presParOf" srcId="{DB056F17-73C8-4E44-88AD-2E0DAD82CF2E}" destId="{1CE65A95-C8DE-43BC-9D56-8D5CAB777C3B}" srcOrd="0" destOrd="0" presId="urn:microsoft.com/office/officeart/2005/8/layout/hierarchy1"/>
    <dgm:cxn modelId="{66040C8A-7C06-4912-B751-E37788B4380B}" type="presParOf" srcId="{DB056F17-73C8-4E44-88AD-2E0DAD82CF2E}" destId="{9B55043C-DA08-4B96-B253-8317F64F5F5F}" srcOrd="1" destOrd="0" presId="urn:microsoft.com/office/officeart/2005/8/layout/hierarchy1"/>
    <dgm:cxn modelId="{3E0FDB8F-8309-43CB-AFDC-F74EBC22D72B}" type="presParOf" srcId="{9B55043C-DA08-4B96-B253-8317F64F5F5F}" destId="{67DD9659-28ED-4612-B9C8-95F619ED4A24}" srcOrd="0" destOrd="0" presId="urn:microsoft.com/office/officeart/2005/8/layout/hierarchy1"/>
    <dgm:cxn modelId="{0F6B36A5-3539-415F-9B0E-BC8365523ED4}" type="presParOf" srcId="{67DD9659-28ED-4612-B9C8-95F619ED4A24}" destId="{44C446BF-5CA4-4D08-AF47-D198DCBE5E6F}" srcOrd="0" destOrd="0" presId="urn:microsoft.com/office/officeart/2005/8/layout/hierarchy1"/>
    <dgm:cxn modelId="{029644BE-2521-49D2-B692-06EB7054D68F}" type="presParOf" srcId="{67DD9659-28ED-4612-B9C8-95F619ED4A24}" destId="{113EC31A-2E80-439F-9C04-693ECC1E1FA9}" srcOrd="1" destOrd="0" presId="urn:microsoft.com/office/officeart/2005/8/layout/hierarchy1"/>
    <dgm:cxn modelId="{B4C77AEC-DDD2-4241-A36E-178D778ED9FD}" type="presParOf" srcId="{9B55043C-DA08-4B96-B253-8317F64F5F5F}" destId="{88A3DB8B-AAB5-43A6-A4FF-8195F40014C2}" srcOrd="1" destOrd="0" presId="urn:microsoft.com/office/officeart/2005/8/layout/hierarchy1"/>
    <dgm:cxn modelId="{8778DE94-5141-4D06-B378-D7AB5B1615D6}" type="presParOf" srcId="{DB056F17-73C8-4E44-88AD-2E0DAD82CF2E}" destId="{8505EAF0-95F7-47DE-A752-A26FC04EAF15}" srcOrd="2" destOrd="0" presId="urn:microsoft.com/office/officeart/2005/8/layout/hierarchy1"/>
    <dgm:cxn modelId="{C50E52FA-8EE2-4B19-8ADD-6B2D87D12A7D}" type="presParOf" srcId="{DB056F17-73C8-4E44-88AD-2E0DAD82CF2E}" destId="{6383305E-D576-4D06-A825-6246EE0C4EE8}" srcOrd="3" destOrd="0" presId="urn:microsoft.com/office/officeart/2005/8/layout/hierarchy1"/>
    <dgm:cxn modelId="{F462A4C5-DC3A-47E1-A564-94CFEFC1CCFE}" type="presParOf" srcId="{6383305E-D576-4D06-A825-6246EE0C4EE8}" destId="{80A8DB98-1EDF-4872-86A2-3FCB3C1FB45B}" srcOrd="0" destOrd="0" presId="urn:microsoft.com/office/officeart/2005/8/layout/hierarchy1"/>
    <dgm:cxn modelId="{214A4316-ABCD-4846-9D73-A19E24E615D9}" type="presParOf" srcId="{80A8DB98-1EDF-4872-86A2-3FCB3C1FB45B}" destId="{69ED396E-A456-4FEC-AB22-5BA7722B2503}" srcOrd="0" destOrd="0" presId="urn:microsoft.com/office/officeart/2005/8/layout/hierarchy1"/>
    <dgm:cxn modelId="{B65F5630-4311-41A0-BFD6-1F2ACB1C4914}" type="presParOf" srcId="{80A8DB98-1EDF-4872-86A2-3FCB3C1FB45B}" destId="{98494E05-8DA9-4DD9-B1DD-D79552C903F5}" srcOrd="1" destOrd="0" presId="urn:microsoft.com/office/officeart/2005/8/layout/hierarchy1"/>
    <dgm:cxn modelId="{37D2CCCA-D001-4B91-BF01-4B81658941CA}" type="presParOf" srcId="{6383305E-D576-4D06-A825-6246EE0C4EE8}" destId="{9385F7CA-D5B3-4CEB-8E38-2C92534A9B35}" srcOrd="1" destOrd="0" presId="urn:microsoft.com/office/officeart/2005/8/layout/hierarchy1"/>
    <dgm:cxn modelId="{58272E81-869A-4A9A-987D-0238ECA9760D}" type="presParOf" srcId="{DB056F17-73C8-4E44-88AD-2E0DAD82CF2E}" destId="{34BCD77E-FF75-4444-932E-381D77661566}" srcOrd="4" destOrd="0" presId="urn:microsoft.com/office/officeart/2005/8/layout/hierarchy1"/>
    <dgm:cxn modelId="{FA9E9667-BD5E-46B5-A741-2A5512F116B1}" type="presParOf" srcId="{DB056F17-73C8-4E44-88AD-2E0DAD82CF2E}" destId="{87280631-B7CF-45DD-BA0B-F5BE75E9D818}" srcOrd="5" destOrd="0" presId="urn:microsoft.com/office/officeart/2005/8/layout/hierarchy1"/>
    <dgm:cxn modelId="{8CECF1B6-B3F9-4614-A2FA-36A5440100E7}" type="presParOf" srcId="{87280631-B7CF-45DD-BA0B-F5BE75E9D818}" destId="{4A54B2D2-CC46-40CE-B519-E9819B3FC7F5}" srcOrd="0" destOrd="0" presId="urn:microsoft.com/office/officeart/2005/8/layout/hierarchy1"/>
    <dgm:cxn modelId="{1F0385F3-4E9E-4985-95DF-3EA2F27FB464}" type="presParOf" srcId="{4A54B2D2-CC46-40CE-B519-E9819B3FC7F5}" destId="{83FBF8B9-66F7-4A26-B4F3-1F056FC4F08A}" srcOrd="0" destOrd="0" presId="urn:microsoft.com/office/officeart/2005/8/layout/hierarchy1"/>
    <dgm:cxn modelId="{35114936-5DEE-425D-926C-302AA759991A}" type="presParOf" srcId="{4A54B2D2-CC46-40CE-B519-E9819B3FC7F5}" destId="{063FED6E-763B-49AB-B485-A57A19C54A39}" srcOrd="1" destOrd="0" presId="urn:microsoft.com/office/officeart/2005/8/layout/hierarchy1"/>
    <dgm:cxn modelId="{88EC5DAD-755A-4255-A7CD-1809F8833145}" type="presParOf" srcId="{87280631-B7CF-45DD-BA0B-F5BE75E9D818}" destId="{0F4B7EF0-02C9-43B2-AC75-2A49E1F06948}" srcOrd="1" destOrd="0" presId="urn:microsoft.com/office/officeart/2005/8/layout/hierarchy1"/>
    <dgm:cxn modelId="{3C088C95-DDB5-418A-88EC-09742FEBCAC9}" type="presParOf" srcId="{04FAB216-F776-428D-AB31-49CEE94221AE}" destId="{1E62089F-51D6-4FC1-8E38-06D593593DD1}" srcOrd="4" destOrd="0" presId="urn:microsoft.com/office/officeart/2005/8/layout/hierarchy1"/>
    <dgm:cxn modelId="{F001E363-CD1F-4652-AF7B-92CF80DF90D1}" type="presParOf" srcId="{04FAB216-F776-428D-AB31-49CEE94221AE}" destId="{8BE6DACA-4A61-4993-A0AD-66BB1CD6ADC0}" srcOrd="5" destOrd="0" presId="urn:microsoft.com/office/officeart/2005/8/layout/hierarchy1"/>
    <dgm:cxn modelId="{D46AF9D2-5FDC-4286-AF70-61168FAD34E2}" type="presParOf" srcId="{8BE6DACA-4A61-4993-A0AD-66BB1CD6ADC0}" destId="{CB36A432-7FC8-4FD1-A947-67730C048F49}" srcOrd="0" destOrd="0" presId="urn:microsoft.com/office/officeart/2005/8/layout/hierarchy1"/>
    <dgm:cxn modelId="{4B0D12E6-00B0-4419-BA99-085C6C5D239A}" type="presParOf" srcId="{CB36A432-7FC8-4FD1-A947-67730C048F49}" destId="{783B1CDA-7406-4FA8-8774-07ECB5A03B2F}" srcOrd="0" destOrd="0" presId="urn:microsoft.com/office/officeart/2005/8/layout/hierarchy1"/>
    <dgm:cxn modelId="{D38DA913-2812-4C10-A94C-D52F50B3B649}" type="presParOf" srcId="{CB36A432-7FC8-4FD1-A947-67730C048F49}" destId="{E6FB9ECF-69D7-4EB8-8ED2-D193C16794D7}" srcOrd="1" destOrd="0" presId="urn:microsoft.com/office/officeart/2005/8/layout/hierarchy1"/>
    <dgm:cxn modelId="{F07276CE-8CF5-4907-85EA-E8468521888A}" type="presParOf" srcId="{8BE6DACA-4A61-4993-A0AD-66BB1CD6ADC0}" destId="{602013BE-8853-4E30-BC88-CF308C487D90}" srcOrd="1" destOrd="0" presId="urn:microsoft.com/office/officeart/2005/8/layout/hierarchy1"/>
    <dgm:cxn modelId="{458F730C-5838-4AE9-A96A-FFDEBC96D4EE}" type="presParOf" srcId="{602013BE-8853-4E30-BC88-CF308C487D90}" destId="{ECBAA2FA-168B-4F3D-B6C4-E87D7A7EB609}" srcOrd="0" destOrd="0" presId="urn:microsoft.com/office/officeart/2005/8/layout/hierarchy1"/>
    <dgm:cxn modelId="{67F58C9A-1F07-47A7-9C45-8EC5D13E6E52}" type="presParOf" srcId="{602013BE-8853-4E30-BC88-CF308C487D90}" destId="{4763B25A-1E5B-4C10-B2CF-292A3721EC97}" srcOrd="1" destOrd="0" presId="urn:microsoft.com/office/officeart/2005/8/layout/hierarchy1"/>
    <dgm:cxn modelId="{75D71218-80BA-4B4C-9B6E-E7761C417DC6}" type="presParOf" srcId="{4763B25A-1E5B-4C10-B2CF-292A3721EC97}" destId="{720E869F-F452-4D95-81FA-591721B8A730}" srcOrd="0" destOrd="0" presId="urn:microsoft.com/office/officeart/2005/8/layout/hierarchy1"/>
    <dgm:cxn modelId="{7012E639-02E5-458E-A895-C735AF533935}" type="presParOf" srcId="{720E869F-F452-4D95-81FA-591721B8A730}" destId="{09427F05-4271-4501-BC07-DABCBCB2C7BA}" srcOrd="0" destOrd="0" presId="urn:microsoft.com/office/officeart/2005/8/layout/hierarchy1"/>
    <dgm:cxn modelId="{9DBD43B4-798F-403B-A555-1CC64BF29E9D}" type="presParOf" srcId="{720E869F-F452-4D95-81FA-591721B8A730}" destId="{8A542C38-55BE-42E7-A097-A4E4DF98DD19}" srcOrd="1" destOrd="0" presId="urn:microsoft.com/office/officeart/2005/8/layout/hierarchy1"/>
    <dgm:cxn modelId="{7822AB65-997D-4561-9B5F-81CB07C79428}" type="presParOf" srcId="{4763B25A-1E5B-4C10-B2CF-292A3721EC97}" destId="{E15B5DC9-A63F-4DB7-A2FB-2577E42DE0C6}" srcOrd="1" destOrd="0" presId="urn:microsoft.com/office/officeart/2005/8/layout/hierarchy1"/>
    <dgm:cxn modelId="{49CA170B-A507-4081-AFC8-0A9B3154A537}" type="presParOf" srcId="{602013BE-8853-4E30-BC88-CF308C487D90}" destId="{C252CE7B-6A51-4FC7-8528-F79C8A1B29C1}" srcOrd="2" destOrd="0" presId="urn:microsoft.com/office/officeart/2005/8/layout/hierarchy1"/>
    <dgm:cxn modelId="{20DBB9E5-CC3A-4573-A17C-2648D9D94550}" type="presParOf" srcId="{602013BE-8853-4E30-BC88-CF308C487D90}" destId="{2DF9CC96-3A83-445B-9F85-4080216634EE}" srcOrd="3" destOrd="0" presId="urn:microsoft.com/office/officeart/2005/8/layout/hierarchy1"/>
    <dgm:cxn modelId="{25FC529E-43D0-42D3-B4CD-ED641A0553F9}" type="presParOf" srcId="{2DF9CC96-3A83-445B-9F85-4080216634EE}" destId="{A911771A-C72E-47D1-BDCA-A1902ABC7E7F}" srcOrd="0" destOrd="0" presId="urn:microsoft.com/office/officeart/2005/8/layout/hierarchy1"/>
    <dgm:cxn modelId="{058D37B1-3112-4F78-A8E1-F24B4289B7FB}" type="presParOf" srcId="{A911771A-C72E-47D1-BDCA-A1902ABC7E7F}" destId="{5017FBA2-3AB2-4C77-96BA-7BC253F77257}" srcOrd="0" destOrd="0" presId="urn:microsoft.com/office/officeart/2005/8/layout/hierarchy1"/>
    <dgm:cxn modelId="{0E71C330-BD90-4930-9645-9C018D5EFC08}" type="presParOf" srcId="{A911771A-C72E-47D1-BDCA-A1902ABC7E7F}" destId="{738E45FE-177B-483C-9EAD-B80DB8F20252}" srcOrd="1" destOrd="0" presId="urn:microsoft.com/office/officeart/2005/8/layout/hierarchy1"/>
    <dgm:cxn modelId="{EB517E9D-1DDB-4B38-97C3-7C2E7970E27F}" type="presParOf" srcId="{2DF9CC96-3A83-445B-9F85-4080216634EE}" destId="{D50A2598-5799-4752-842C-49DDCA77BC40}" srcOrd="1" destOrd="0" presId="urn:microsoft.com/office/officeart/2005/8/layout/hierarchy1"/>
    <dgm:cxn modelId="{8D46DA92-A6AA-4AF6-AEC7-F28858970ECA}" type="presParOf" srcId="{602013BE-8853-4E30-BC88-CF308C487D90}" destId="{13A205F0-A5F1-4131-8769-27977713501D}" srcOrd="4" destOrd="0" presId="urn:microsoft.com/office/officeart/2005/8/layout/hierarchy1"/>
    <dgm:cxn modelId="{6F25B1E8-DD57-485C-94B9-800518634A99}" type="presParOf" srcId="{602013BE-8853-4E30-BC88-CF308C487D90}" destId="{68AFF8B2-BC56-49D4-B827-72D2B676C0D5}" srcOrd="5" destOrd="0" presId="urn:microsoft.com/office/officeart/2005/8/layout/hierarchy1"/>
    <dgm:cxn modelId="{AB5A71B9-6D47-41AF-AE43-E018F4CD60F2}" type="presParOf" srcId="{68AFF8B2-BC56-49D4-B827-72D2B676C0D5}" destId="{BEDFE4B1-D5EA-44CB-89AE-134A905E5CAF}" srcOrd="0" destOrd="0" presId="urn:microsoft.com/office/officeart/2005/8/layout/hierarchy1"/>
    <dgm:cxn modelId="{0504D446-8890-484C-8DF2-2EADB002D3E8}" type="presParOf" srcId="{BEDFE4B1-D5EA-44CB-89AE-134A905E5CAF}" destId="{BCA5B9A3-6057-4CC6-A751-47BAD4691F5F}" srcOrd="0" destOrd="0" presId="urn:microsoft.com/office/officeart/2005/8/layout/hierarchy1"/>
    <dgm:cxn modelId="{F49A7285-5066-456B-B947-4BE927DEF508}" type="presParOf" srcId="{BEDFE4B1-D5EA-44CB-89AE-134A905E5CAF}" destId="{5FE3E517-2BAA-4688-83B3-EEB96E89DAEE}" srcOrd="1" destOrd="0" presId="urn:microsoft.com/office/officeart/2005/8/layout/hierarchy1"/>
    <dgm:cxn modelId="{B87C4BA8-FB81-4837-B7DC-A9BEEB1F8B8A}" type="presParOf" srcId="{68AFF8B2-BC56-49D4-B827-72D2B676C0D5}" destId="{6EED8E3D-8200-4FA0-A7A2-0CFC8E1434CD}" srcOrd="1" destOrd="0" presId="urn:microsoft.com/office/officeart/2005/8/layout/hierarchy1"/>
    <dgm:cxn modelId="{F0BA1AF9-1900-41D0-A8E1-091B85DBD064}" type="presParOf" srcId="{6EED8E3D-8200-4FA0-A7A2-0CFC8E1434CD}" destId="{AEF3534F-3D9E-4C27-A628-ABB037626E16}" srcOrd="0" destOrd="0" presId="urn:microsoft.com/office/officeart/2005/8/layout/hierarchy1"/>
    <dgm:cxn modelId="{67726EAB-A11F-475D-9398-6801E1F4578E}" type="presParOf" srcId="{6EED8E3D-8200-4FA0-A7A2-0CFC8E1434CD}" destId="{D36FD242-33F4-4895-B4E4-89E66BE7899D}" srcOrd="1" destOrd="0" presId="urn:microsoft.com/office/officeart/2005/8/layout/hierarchy1"/>
    <dgm:cxn modelId="{D4B3AD5E-0AB6-4CA2-AD85-0E363FCC09EA}" type="presParOf" srcId="{D36FD242-33F4-4895-B4E4-89E66BE7899D}" destId="{3DD28026-6C6F-4E3C-9639-D95DE6758BD3}" srcOrd="0" destOrd="0" presId="urn:microsoft.com/office/officeart/2005/8/layout/hierarchy1"/>
    <dgm:cxn modelId="{5180C71D-2D65-44DC-8269-5A9FCA0DF04E}" type="presParOf" srcId="{3DD28026-6C6F-4E3C-9639-D95DE6758BD3}" destId="{B5998ED2-5487-495D-9896-CC37B404F130}" srcOrd="0" destOrd="0" presId="urn:microsoft.com/office/officeart/2005/8/layout/hierarchy1"/>
    <dgm:cxn modelId="{87252DD8-3CF2-4B36-9A5B-9DA01EF4176F}" type="presParOf" srcId="{3DD28026-6C6F-4E3C-9639-D95DE6758BD3}" destId="{91D28272-D73A-40A1-97E5-3B7D56E1E4C7}" srcOrd="1" destOrd="0" presId="urn:microsoft.com/office/officeart/2005/8/layout/hierarchy1"/>
    <dgm:cxn modelId="{1AAEF754-0C05-4914-ABA4-F38C1129143E}" type="presParOf" srcId="{D36FD242-33F4-4895-B4E4-89E66BE7899D}" destId="{44352D4B-40AA-4FA6-A5E9-36D7E3DD9AD1}" srcOrd="1" destOrd="0" presId="urn:microsoft.com/office/officeart/2005/8/layout/hierarchy1"/>
    <dgm:cxn modelId="{A3ED3FEC-9E0E-4637-9F91-7580272178E5}" type="presParOf" srcId="{6EED8E3D-8200-4FA0-A7A2-0CFC8E1434CD}" destId="{0FF8D0B7-04D6-4B93-B029-14B9761355DA}" srcOrd="2" destOrd="0" presId="urn:microsoft.com/office/officeart/2005/8/layout/hierarchy1"/>
    <dgm:cxn modelId="{ADDC19D2-D77D-4BA0-A75E-D7F6A47F302D}" type="presParOf" srcId="{6EED8E3D-8200-4FA0-A7A2-0CFC8E1434CD}" destId="{BA99DEE9-4621-4C6C-9451-5FED04DC8278}" srcOrd="3" destOrd="0" presId="urn:microsoft.com/office/officeart/2005/8/layout/hierarchy1"/>
    <dgm:cxn modelId="{78A51BCE-D73D-4B46-A15E-0B77D787510A}" type="presParOf" srcId="{BA99DEE9-4621-4C6C-9451-5FED04DC8278}" destId="{AC1B1441-C57A-4692-85B5-72CB20B1DC8B}" srcOrd="0" destOrd="0" presId="urn:microsoft.com/office/officeart/2005/8/layout/hierarchy1"/>
    <dgm:cxn modelId="{E741B3E5-3A07-4630-A3A1-1E1C317E2407}" type="presParOf" srcId="{AC1B1441-C57A-4692-85B5-72CB20B1DC8B}" destId="{78B13D74-881E-4BEB-A5F1-32422DF2FC43}" srcOrd="0" destOrd="0" presId="urn:microsoft.com/office/officeart/2005/8/layout/hierarchy1"/>
    <dgm:cxn modelId="{778DCD9E-C18D-4CC7-AEB5-68E49CC89879}" type="presParOf" srcId="{AC1B1441-C57A-4692-85B5-72CB20B1DC8B}" destId="{4A190C98-50BA-42CE-AC89-2F4611C045CC}" srcOrd="1" destOrd="0" presId="urn:microsoft.com/office/officeart/2005/8/layout/hierarchy1"/>
    <dgm:cxn modelId="{6910AB48-5574-4B23-939D-648119045226}" type="presParOf" srcId="{BA99DEE9-4621-4C6C-9451-5FED04DC8278}" destId="{EA921E76-2131-4F05-865D-A45B10C8F3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35E2A6-440E-4E24-B25A-F3B99881E50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CAAFEF-174B-4308-BFE8-33C8C932D6DA}">
      <dgm:prSet phldrT="[Texte]"/>
      <dgm:spPr/>
      <dgm:t>
        <a:bodyPr/>
        <a:lstStyle/>
        <a:p>
          <a:r>
            <a:rPr lang="fr-FR" dirty="0" smtClean="0"/>
            <a:t>Découverte des exigences</a:t>
          </a:r>
          <a:endParaRPr lang="fr-FR" dirty="0"/>
        </a:p>
      </dgm:t>
    </dgm:pt>
    <dgm:pt modelId="{D74F3A86-474C-4808-9C4D-138907D90D1D}" type="parTrans" cxnId="{0C4F21DF-49F0-4A35-B714-005A003F155A}">
      <dgm:prSet/>
      <dgm:spPr/>
      <dgm:t>
        <a:bodyPr/>
        <a:lstStyle/>
        <a:p>
          <a:endParaRPr lang="fr-FR"/>
        </a:p>
      </dgm:t>
    </dgm:pt>
    <dgm:pt modelId="{F0C9700B-9020-45DE-9953-5B590C1909E2}" type="sibTrans" cxnId="{0C4F21DF-49F0-4A35-B714-005A003F155A}">
      <dgm:prSet/>
      <dgm:spPr/>
      <dgm:t>
        <a:bodyPr/>
        <a:lstStyle/>
        <a:p>
          <a:endParaRPr lang="fr-FR"/>
        </a:p>
      </dgm:t>
    </dgm:pt>
    <dgm:pt modelId="{B773EA4A-A714-446B-B0AB-A2CFC6789EC3}">
      <dgm:prSet phldrT="[Texte]"/>
      <dgm:spPr/>
      <dgm:t>
        <a:bodyPr/>
        <a:lstStyle/>
        <a:p>
          <a:r>
            <a:rPr lang="fr-FR" dirty="0" smtClean="0"/>
            <a:t>Classification et Organisation des exigences</a:t>
          </a:r>
          <a:endParaRPr lang="fr-FR" dirty="0"/>
        </a:p>
      </dgm:t>
    </dgm:pt>
    <dgm:pt modelId="{58B9A166-AF57-48B7-95FC-ACAD604A595D}" type="parTrans" cxnId="{6B3BFB7F-5652-4866-8E50-7A6FE91B3F07}">
      <dgm:prSet/>
      <dgm:spPr/>
      <dgm:t>
        <a:bodyPr/>
        <a:lstStyle/>
        <a:p>
          <a:endParaRPr lang="fr-FR"/>
        </a:p>
      </dgm:t>
    </dgm:pt>
    <dgm:pt modelId="{28FADC29-9F2E-4BFA-BF1F-CE1A0E91A983}" type="sibTrans" cxnId="{6B3BFB7F-5652-4866-8E50-7A6FE91B3F07}">
      <dgm:prSet/>
      <dgm:spPr/>
      <dgm:t>
        <a:bodyPr/>
        <a:lstStyle/>
        <a:p>
          <a:endParaRPr lang="fr-FR"/>
        </a:p>
      </dgm:t>
    </dgm:pt>
    <dgm:pt modelId="{DB5C935B-9C6A-4917-8B3E-C0BB1916ECCC}">
      <dgm:prSet phldrT="[Texte]"/>
      <dgm:spPr/>
      <dgm:t>
        <a:bodyPr/>
        <a:lstStyle/>
        <a:p>
          <a:r>
            <a:rPr lang="fr-FR" dirty="0" smtClean="0"/>
            <a:t>Priorisation et Négociation des exigences</a:t>
          </a:r>
          <a:endParaRPr lang="fr-FR" dirty="0"/>
        </a:p>
      </dgm:t>
    </dgm:pt>
    <dgm:pt modelId="{55441B1A-48F8-4F07-B003-D187647CC42D}" type="parTrans" cxnId="{A9D6D53F-BBD2-44E1-8FF7-6B586C24E12B}">
      <dgm:prSet/>
      <dgm:spPr/>
      <dgm:t>
        <a:bodyPr/>
        <a:lstStyle/>
        <a:p>
          <a:endParaRPr lang="fr-FR"/>
        </a:p>
      </dgm:t>
    </dgm:pt>
    <dgm:pt modelId="{4930ACA7-8B4C-480E-A54F-566558BABE15}" type="sibTrans" cxnId="{A9D6D53F-BBD2-44E1-8FF7-6B586C24E12B}">
      <dgm:prSet/>
      <dgm:spPr/>
      <dgm:t>
        <a:bodyPr/>
        <a:lstStyle/>
        <a:p>
          <a:endParaRPr lang="fr-FR"/>
        </a:p>
      </dgm:t>
    </dgm:pt>
    <dgm:pt modelId="{91DC847E-8905-4699-A23F-5CB30F9F30BD}">
      <dgm:prSet phldrT="[Texte]"/>
      <dgm:spPr/>
      <dgm:t>
        <a:bodyPr/>
        <a:lstStyle/>
        <a:p>
          <a:r>
            <a:rPr lang="fr-FR" dirty="0" smtClean="0"/>
            <a:t>Spécification des exigences</a:t>
          </a:r>
          <a:endParaRPr lang="fr-FR" dirty="0"/>
        </a:p>
      </dgm:t>
    </dgm:pt>
    <dgm:pt modelId="{5270BBB8-E622-4629-8C68-3A4D008A9A5F}" type="parTrans" cxnId="{82919CE8-30AE-40E6-A05D-5E8612B53FC5}">
      <dgm:prSet/>
      <dgm:spPr/>
      <dgm:t>
        <a:bodyPr/>
        <a:lstStyle/>
        <a:p>
          <a:endParaRPr lang="fr-FR"/>
        </a:p>
      </dgm:t>
    </dgm:pt>
    <dgm:pt modelId="{A4266D99-59E5-45CE-8255-1B87ACC02E2E}" type="sibTrans" cxnId="{82919CE8-30AE-40E6-A05D-5E8612B53FC5}">
      <dgm:prSet/>
      <dgm:spPr/>
      <dgm:t>
        <a:bodyPr/>
        <a:lstStyle/>
        <a:p>
          <a:endParaRPr lang="fr-FR"/>
        </a:p>
      </dgm:t>
    </dgm:pt>
    <dgm:pt modelId="{E648E11A-47B6-42F2-B6B0-104B2B6BBBE6}" type="pres">
      <dgm:prSet presAssocID="{7D35E2A6-440E-4E24-B25A-F3B99881E5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886BC1D-120E-4051-87CD-EF5EF0D72364}" type="pres">
      <dgm:prSet presAssocID="{E7CAAFEF-174B-4308-BFE8-33C8C932D6D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E54C46-0C2B-4AD6-AD02-11F4DFF6B1B1}" type="pres">
      <dgm:prSet presAssocID="{E7CAAFEF-174B-4308-BFE8-33C8C932D6DA}" presName="spNode" presStyleCnt="0"/>
      <dgm:spPr/>
    </dgm:pt>
    <dgm:pt modelId="{0391D967-3998-41E3-A591-FB740C1383CD}" type="pres">
      <dgm:prSet presAssocID="{F0C9700B-9020-45DE-9953-5B590C1909E2}" presName="sibTrans" presStyleLbl="sibTrans1D1" presStyleIdx="0" presStyleCnt="4"/>
      <dgm:spPr/>
      <dgm:t>
        <a:bodyPr/>
        <a:lstStyle/>
        <a:p>
          <a:endParaRPr lang="fr-FR"/>
        </a:p>
      </dgm:t>
    </dgm:pt>
    <dgm:pt modelId="{E1D8580D-B53A-4E55-B7E1-66952E85E180}" type="pres">
      <dgm:prSet presAssocID="{B773EA4A-A714-446B-B0AB-A2CFC6789EC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5ABE38-B053-4B56-9D0A-03911A47C37C}" type="pres">
      <dgm:prSet presAssocID="{B773EA4A-A714-446B-B0AB-A2CFC6789EC3}" presName="spNode" presStyleCnt="0"/>
      <dgm:spPr/>
    </dgm:pt>
    <dgm:pt modelId="{F0FE7B38-6743-4876-8156-FE1839F55A63}" type="pres">
      <dgm:prSet presAssocID="{28FADC29-9F2E-4BFA-BF1F-CE1A0E91A983}" presName="sibTrans" presStyleLbl="sibTrans1D1" presStyleIdx="1" presStyleCnt="4"/>
      <dgm:spPr/>
      <dgm:t>
        <a:bodyPr/>
        <a:lstStyle/>
        <a:p>
          <a:endParaRPr lang="fr-FR"/>
        </a:p>
      </dgm:t>
    </dgm:pt>
    <dgm:pt modelId="{8A70A86E-FAE0-490A-9FE7-D8AD4B430ED2}" type="pres">
      <dgm:prSet presAssocID="{DB5C935B-9C6A-4917-8B3E-C0BB1916ECC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731CB0-F906-4631-B053-B13753C6485F}" type="pres">
      <dgm:prSet presAssocID="{DB5C935B-9C6A-4917-8B3E-C0BB1916ECCC}" presName="spNode" presStyleCnt="0"/>
      <dgm:spPr/>
    </dgm:pt>
    <dgm:pt modelId="{23756F1F-6AD2-421E-9FE6-68E8F199393B}" type="pres">
      <dgm:prSet presAssocID="{4930ACA7-8B4C-480E-A54F-566558BABE15}" presName="sibTrans" presStyleLbl="sibTrans1D1" presStyleIdx="2" presStyleCnt="4"/>
      <dgm:spPr/>
      <dgm:t>
        <a:bodyPr/>
        <a:lstStyle/>
        <a:p>
          <a:endParaRPr lang="fr-FR"/>
        </a:p>
      </dgm:t>
    </dgm:pt>
    <dgm:pt modelId="{7711A4AA-5B57-4489-9FFE-AC248BCCD650}" type="pres">
      <dgm:prSet presAssocID="{91DC847E-8905-4699-A23F-5CB30F9F30B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CFF566-5B53-41BD-8084-F64CB8AFE996}" type="pres">
      <dgm:prSet presAssocID="{91DC847E-8905-4699-A23F-5CB30F9F30BD}" presName="spNode" presStyleCnt="0"/>
      <dgm:spPr/>
    </dgm:pt>
    <dgm:pt modelId="{352F632C-FEEA-43CE-958E-77038F9C863B}" type="pres">
      <dgm:prSet presAssocID="{A4266D99-59E5-45CE-8255-1B87ACC02E2E}" presName="sibTrans" presStyleLbl="sibTrans1D1" presStyleIdx="3" presStyleCnt="4"/>
      <dgm:spPr/>
      <dgm:t>
        <a:bodyPr/>
        <a:lstStyle/>
        <a:p>
          <a:endParaRPr lang="fr-FR"/>
        </a:p>
      </dgm:t>
    </dgm:pt>
  </dgm:ptLst>
  <dgm:cxnLst>
    <dgm:cxn modelId="{A9D6D53F-BBD2-44E1-8FF7-6B586C24E12B}" srcId="{7D35E2A6-440E-4E24-B25A-F3B99881E507}" destId="{DB5C935B-9C6A-4917-8B3E-C0BB1916ECCC}" srcOrd="2" destOrd="0" parTransId="{55441B1A-48F8-4F07-B003-D187647CC42D}" sibTransId="{4930ACA7-8B4C-480E-A54F-566558BABE15}"/>
    <dgm:cxn modelId="{F4AFED8A-05FA-4B11-A3B1-D3D0B20C8E05}" type="presOf" srcId="{91DC847E-8905-4699-A23F-5CB30F9F30BD}" destId="{7711A4AA-5B57-4489-9FFE-AC248BCCD650}" srcOrd="0" destOrd="0" presId="urn:microsoft.com/office/officeart/2005/8/layout/cycle5"/>
    <dgm:cxn modelId="{7913A8F2-DCC6-43C0-A150-A57218B56D73}" type="presOf" srcId="{B773EA4A-A714-446B-B0AB-A2CFC6789EC3}" destId="{E1D8580D-B53A-4E55-B7E1-66952E85E180}" srcOrd="0" destOrd="0" presId="urn:microsoft.com/office/officeart/2005/8/layout/cycle5"/>
    <dgm:cxn modelId="{BC164E9E-0F0D-4EB1-B783-C6F8975A6001}" type="presOf" srcId="{A4266D99-59E5-45CE-8255-1B87ACC02E2E}" destId="{352F632C-FEEA-43CE-958E-77038F9C863B}" srcOrd="0" destOrd="0" presId="urn:microsoft.com/office/officeart/2005/8/layout/cycle5"/>
    <dgm:cxn modelId="{2143C9C3-10E3-400B-AD5A-D771CECD7F43}" type="presOf" srcId="{28FADC29-9F2E-4BFA-BF1F-CE1A0E91A983}" destId="{F0FE7B38-6743-4876-8156-FE1839F55A63}" srcOrd="0" destOrd="0" presId="urn:microsoft.com/office/officeart/2005/8/layout/cycle5"/>
    <dgm:cxn modelId="{82919CE8-30AE-40E6-A05D-5E8612B53FC5}" srcId="{7D35E2A6-440E-4E24-B25A-F3B99881E507}" destId="{91DC847E-8905-4699-A23F-5CB30F9F30BD}" srcOrd="3" destOrd="0" parTransId="{5270BBB8-E622-4629-8C68-3A4D008A9A5F}" sibTransId="{A4266D99-59E5-45CE-8255-1B87ACC02E2E}"/>
    <dgm:cxn modelId="{F743339A-C05D-407A-A2FA-85EDF206DFB1}" type="presOf" srcId="{4930ACA7-8B4C-480E-A54F-566558BABE15}" destId="{23756F1F-6AD2-421E-9FE6-68E8F199393B}" srcOrd="0" destOrd="0" presId="urn:microsoft.com/office/officeart/2005/8/layout/cycle5"/>
    <dgm:cxn modelId="{AEAFAD4E-18A7-458C-931F-CDBD93B7E660}" type="presOf" srcId="{E7CAAFEF-174B-4308-BFE8-33C8C932D6DA}" destId="{B886BC1D-120E-4051-87CD-EF5EF0D72364}" srcOrd="0" destOrd="0" presId="urn:microsoft.com/office/officeart/2005/8/layout/cycle5"/>
    <dgm:cxn modelId="{8B5975CB-D23B-46A0-A0C8-BC8160408BAA}" type="presOf" srcId="{7D35E2A6-440E-4E24-B25A-F3B99881E507}" destId="{E648E11A-47B6-42F2-B6B0-104B2B6BBBE6}" srcOrd="0" destOrd="0" presId="urn:microsoft.com/office/officeart/2005/8/layout/cycle5"/>
    <dgm:cxn modelId="{0C4F21DF-49F0-4A35-B714-005A003F155A}" srcId="{7D35E2A6-440E-4E24-B25A-F3B99881E507}" destId="{E7CAAFEF-174B-4308-BFE8-33C8C932D6DA}" srcOrd="0" destOrd="0" parTransId="{D74F3A86-474C-4808-9C4D-138907D90D1D}" sibTransId="{F0C9700B-9020-45DE-9953-5B590C1909E2}"/>
    <dgm:cxn modelId="{B4525069-D81A-4DB1-AD00-8E045C034425}" type="presOf" srcId="{DB5C935B-9C6A-4917-8B3E-C0BB1916ECCC}" destId="{8A70A86E-FAE0-490A-9FE7-D8AD4B430ED2}" srcOrd="0" destOrd="0" presId="urn:microsoft.com/office/officeart/2005/8/layout/cycle5"/>
    <dgm:cxn modelId="{6B3BFB7F-5652-4866-8E50-7A6FE91B3F07}" srcId="{7D35E2A6-440E-4E24-B25A-F3B99881E507}" destId="{B773EA4A-A714-446B-B0AB-A2CFC6789EC3}" srcOrd="1" destOrd="0" parTransId="{58B9A166-AF57-48B7-95FC-ACAD604A595D}" sibTransId="{28FADC29-9F2E-4BFA-BF1F-CE1A0E91A983}"/>
    <dgm:cxn modelId="{8D4E69CE-8DBC-4AA4-AF8D-4CF9642B21DE}" type="presOf" srcId="{F0C9700B-9020-45DE-9953-5B590C1909E2}" destId="{0391D967-3998-41E3-A591-FB740C1383CD}" srcOrd="0" destOrd="0" presId="urn:microsoft.com/office/officeart/2005/8/layout/cycle5"/>
    <dgm:cxn modelId="{3B68B109-BBAE-4532-93CE-1833C44F335E}" type="presParOf" srcId="{E648E11A-47B6-42F2-B6B0-104B2B6BBBE6}" destId="{B886BC1D-120E-4051-87CD-EF5EF0D72364}" srcOrd="0" destOrd="0" presId="urn:microsoft.com/office/officeart/2005/8/layout/cycle5"/>
    <dgm:cxn modelId="{E7E85BB9-AF13-4A61-92F0-796F8EF85B24}" type="presParOf" srcId="{E648E11A-47B6-42F2-B6B0-104B2B6BBBE6}" destId="{DCE54C46-0C2B-4AD6-AD02-11F4DFF6B1B1}" srcOrd="1" destOrd="0" presId="urn:microsoft.com/office/officeart/2005/8/layout/cycle5"/>
    <dgm:cxn modelId="{0891CA02-D808-420C-87E8-D49EC54CA614}" type="presParOf" srcId="{E648E11A-47B6-42F2-B6B0-104B2B6BBBE6}" destId="{0391D967-3998-41E3-A591-FB740C1383CD}" srcOrd="2" destOrd="0" presId="urn:microsoft.com/office/officeart/2005/8/layout/cycle5"/>
    <dgm:cxn modelId="{2F1B5526-0D02-4053-9F33-218E4E398BB6}" type="presParOf" srcId="{E648E11A-47B6-42F2-B6B0-104B2B6BBBE6}" destId="{E1D8580D-B53A-4E55-B7E1-66952E85E180}" srcOrd="3" destOrd="0" presId="urn:microsoft.com/office/officeart/2005/8/layout/cycle5"/>
    <dgm:cxn modelId="{1AB0FB22-8A78-4E19-A18A-734819857DB8}" type="presParOf" srcId="{E648E11A-47B6-42F2-B6B0-104B2B6BBBE6}" destId="{9F5ABE38-B053-4B56-9D0A-03911A47C37C}" srcOrd="4" destOrd="0" presId="urn:microsoft.com/office/officeart/2005/8/layout/cycle5"/>
    <dgm:cxn modelId="{8E3911CC-49BC-4C4E-9382-AF57957245B0}" type="presParOf" srcId="{E648E11A-47B6-42F2-B6B0-104B2B6BBBE6}" destId="{F0FE7B38-6743-4876-8156-FE1839F55A63}" srcOrd="5" destOrd="0" presId="urn:microsoft.com/office/officeart/2005/8/layout/cycle5"/>
    <dgm:cxn modelId="{6F0D4622-8E33-4C06-AFFE-661D5D9E5177}" type="presParOf" srcId="{E648E11A-47B6-42F2-B6B0-104B2B6BBBE6}" destId="{8A70A86E-FAE0-490A-9FE7-D8AD4B430ED2}" srcOrd="6" destOrd="0" presId="urn:microsoft.com/office/officeart/2005/8/layout/cycle5"/>
    <dgm:cxn modelId="{ED5C518F-C2D0-4A9D-88F8-00F5AA712AEA}" type="presParOf" srcId="{E648E11A-47B6-42F2-B6B0-104B2B6BBBE6}" destId="{40731CB0-F906-4631-B053-B13753C6485F}" srcOrd="7" destOrd="0" presId="urn:microsoft.com/office/officeart/2005/8/layout/cycle5"/>
    <dgm:cxn modelId="{93A4920B-05C7-4401-908C-D3C31E77CC23}" type="presParOf" srcId="{E648E11A-47B6-42F2-B6B0-104B2B6BBBE6}" destId="{23756F1F-6AD2-421E-9FE6-68E8F199393B}" srcOrd="8" destOrd="0" presId="urn:microsoft.com/office/officeart/2005/8/layout/cycle5"/>
    <dgm:cxn modelId="{D1598942-A26B-464F-99F7-9B668951EA19}" type="presParOf" srcId="{E648E11A-47B6-42F2-B6B0-104B2B6BBBE6}" destId="{7711A4AA-5B57-4489-9FFE-AC248BCCD650}" srcOrd="9" destOrd="0" presId="urn:microsoft.com/office/officeart/2005/8/layout/cycle5"/>
    <dgm:cxn modelId="{A3C80CF4-C85A-457B-90E7-F45D3FBD3AC5}" type="presParOf" srcId="{E648E11A-47B6-42F2-B6B0-104B2B6BBBE6}" destId="{73CFF566-5B53-41BD-8084-F64CB8AFE996}" srcOrd="10" destOrd="0" presId="urn:microsoft.com/office/officeart/2005/8/layout/cycle5"/>
    <dgm:cxn modelId="{D7DD9EFB-1731-4A01-9527-6570DE8446D5}" type="presParOf" srcId="{E648E11A-47B6-42F2-B6B0-104B2B6BBBE6}" destId="{352F632C-FEEA-43CE-958E-77038F9C863B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2089F-51D6-4FC1-8E38-06D593593DD1}">
      <dsp:nvSpPr>
        <dsp:cNvPr id="0" name=""/>
        <dsp:cNvSpPr/>
      </dsp:nvSpPr>
      <dsp:spPr>
        <a:xfrm>
          <a:off x="5162359" y="911141"/>
          <a:ext cx="1749711" cy="416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731"/>
              </a:lnTo>
              <a:lnTo>
                <a:pt x="1749711" y="283731"/>
              </a:lnTo>
              <a:lnTo>
                <a:pt x="1749711" y="41635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E6455-2CCA-4CCC-8A5A-DC1E7ED0E32E}">
      <dsp:nvSpPr>
        <dsp:cNvPr id="0" name=""/>
        <dsp:cNvSpPr/>
      </dsp:nvSpPr>
      <dsp:spPr>
        <a:xfrm>
          <a:off x="5116639" y="911141"/>
          <a:ext cx="91440" cy="416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635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49203-B5A9-44B4-A523-45C5EBA2EC30}">
      <dsp:nvSpPr>
        <dsp:cNvPr id="0" name=""/>
        <dsp:cNvSpPr/>
      </dsp:nvSpPr>
      <dsp:spPr>
        <a:xfrm>
          <a:off x="3412647" y="2236548"/>
          <a:ext cx="2624567" cy="416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731"/>
              </a:lnTo>
              <a:lnTo>
                <a:pt x="2624567" y="283731"/>
              </a:lnTo>
              <a:lnTo>
                <a:pt x="2624567" y="41635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B1E93-AADD-4FA5-9507-BDFE92D060FC}">
      <dsp:nvSpPr>
        <dsp:cNvPr id="0" name=""/>
        <dsp:cNvSpPr/>
      </dsp:nvSpPr>
      <dsp:spPr>
        <a:xfrm>
          <a:off x="3412647" y="2236548"/>
          <a:ext cx="874855" cy="416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731"/>
              </a:lnTo>
              <a:lnTo>
                <a:pt x="874855" y="283731"/>
              </a:lnTo>
              <a:lnTo>
                <a:pt x="874855" y="41635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1563E-7860-4983-8E1C-2FF3C3ABBC6A}">
      <dsp:nvSpPr>
        <dsp:cNvPr id="0" name=""/>
        <dsp:cNvSpPr/>
      </dsp:nvSpPr>
      <dsp:spPr>
        <a:xfrm>
          <a:off x="2537791" y="3561954"/>
          <a:ext cx="874855" cy="416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731"/>
              </a:lnTo>
              <a:lnTo>
                <a:pt x="874855" y="283731"/>
              </a:lnTo>
              <a:lnTo>
                <a:pt x="874855" y="41635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EC6CA-708F-4467-A69D-245D30B925C3}">
      <dsp:nvSpPr>
        <dsp:cNvPr id="0" name=""/>
        <dsp:cNvSpPr/>
      </dsp:nvSpPr>
      <dsp:spPr>
        <a:xfrm>
          <a:off x="1662936" y="3561954"/>
          <a:ext cx="874855" cy="416351"/>
        </a:xfrm>
        <a:custGeom>
          <a:avLst/>
          <a:gdLst/>
          <a:ahLst/>
          <a:cxnLst/>
          <a:rect l="0" t="0" r="0" b="0"/>
          <a:pathLst>
            <a:path>
              <a:moveTo>
                <a:pt x="874855" y="0"/>
              </a:moveTo>
              <a:lnTo>
                <a:pt x="874855" y="283731"/>
              </a:lnTo>
              <a:lnTo>
                <a:pt x="0" y="283731"/>
              </a:lnTo>
              <a:lnTo>
                <a:pt x="0" y="41635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9BAF7-7713-4C00-A732-E2586CD7CBB6}">
      <dsp:nvSpPr>
        <dsp:cNvPr id="0" name=""/>
        <dsp:cNvSpPr/>
      </dsp:nvSpPr>
      <dsp:spPr>
        <a:xfrm>
          <a:off x="2537791" y="2236548"/>
          <a:ext cx="874855" cy="416351"/>
        </a:xfrm>
        <a:custGeom>
          <a:avLst/>
          <a:gdLst/>
          <a:ahLst/>
          <a:cxnLst/>
          <a:rect l="0" t="0" r="0" b="0"/>
          <a:pathLst>
            <a:path>
              <a:moveTo>
                <a:pt x="874855" y="0"/>
              </a:moveTo>
              <a:lnTo>
                <a:pt x="874855" y="283731"/>
              </a:lnTo>
              <a:lnTo>
                <a:pt x="0" y="283731"/>
              </a:lnTo>
              <a:lnTo>
                <a:pt x="0" y="41635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EAD63-B714-4E2D-B0C7-F0B07124BA49}">
      <dsp:nvSpPr>
        <dsp:cNvPr id="0" name=""/>
        <dsp:cNvSpPr/>
      </dsp:nvSpPr>
      <dsp:spPr>
        <a:xfrm>
          <a:off x="788080" y="2236548"/>
          <a:ext cx="2624567" cy="416351"/>
        </a:xfrm>
        <a:custGeom>
          <a:avLst/>
          <a:gdLst/>
          <a:ahLst/>
          <a:cxnLst/>
          <a:rect l="0" t="0" r="0" b="0"/>
          <a:pathLst>
            <a:path>
              <a:moveTo>
                <a:pt x="2624567" y="0"/>
              </a:moveTo>
              <a:lnTo>
                <a:pt x="2624567" y="283731"/>
              </a:lnTo>
              <a:lnTo>
                <a:pt x="0" y="283731"/>
              </a:lnTo>
              <a:lnTo>
                <a:pt x="0" y="41635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735BF-1BA4-4761-AFB1-58241997D2B8}">
      <dsp:nvSpPr>
        <dsp:cNvPr id="0" name=""/>
        <dsp:cNvSpPr/>
      </dsp:nvSpPr>
      <dsp:spPr>
        <a:xfrm>
          <a:off x="3412647" y="911141"/>
          <a:ext cx="1749711" cy="416351"/>
        </a:xfrm>
        <a:custGeom>
          <a:avLst/>
          <a:gdLst/>
          <a:ahLst/>
          <a:cxnLst/>
          <a:rect l="0" t="0" r="0" b="0"/>
          <a:pathLst>
            <a:path>
              <a:moveTo>
                <a:pt x="1749711" y="0"/>
              </a:moveTo>
              <a:lnTo>
                <a:pt x="1749711" y="283731"/>
              </a:lnTo>
              <a:lnTo>
                <a:pt x="0" y="283731"/>
              </a:lnTo>
              <a:lnTo>
                <a:pt x="0" y="41635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C8E8F-4E8D-4884-BE48-02CF5D9652B0}">
      <dsp:nvSpPr>
        <dsp:cNvPr id="0" name=""/>
        <dsp:cNvSpPr/>
      </dsp:nvSpPr>
      <dsp:spPr>
        <a:xfrm>
          <a:off x="4446568" y="2086"/>
          <a:ext cx="1431582" cy="909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23514-4CC4-4314-B18B-F884B07060BA}">
      <dsp:nvSpPr>
        <dsp:cNvPr id="0" name=""/>
        <dsp:cNvSpPr/>
      </dsp:nvSpPr>
      <dsp:spPr>
        <a:xfrm>
          <a:off x="4605632" y="153198"/>
          <a:ext cx="1431582" cy="909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Exigences non fonctionnelles</a:t>
          </a:r>
          <a:endParaRPr lang="fr-FR" sz="1200" kern="1200" dirty="0"/>
        </a:p>
      </dsp:txBody>
      <dsp:txXfrm>
        <a:off x="4632257" y="179823"/>
        <a:ext cx="1378332" cy="855804"/>
      </dsp:txXfrm>
    </dsp:sp>
    <dsp:sp modelId="{4797A2C1-0C99-4AB7-97CA-A68FE6272328}">
      <dsp:nvSpPr>
        <dsp:cNvPr id="0" name=""/>
        <dsp:cNvSpPr/>
      </dsp:nvSpPr>
      <dsp:spPr>
        <a:xfrm>
          <a:off x="2696856" y="1327493"/>
          <a:ext cx="1431582" cy="909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19D39-D331-4A91-AE8D-96AC0529E8CD}">
      <dsp:nvSpPr>
        <dsp:cNvPr id="0" name=""/>
        <dsp:cNvSpPr/>
      </dsp:nvSpPr>
      <dsp:spPr>
        <a:xfrm>
          <a:off x="2855921" y="1478605"/>
          <a:ext cx="1431582" cy="909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Exigences sur le produit</a:t>
          </a:r>
          <a:endParaRPr lang="fr-FR" sz="1200" kern="1200" dirty="0"/>
        </a:p>
      </dsp:txBody>
      <dsp:txXfrm>
        <a:off x="2882546" y="1505230"/>
        <a:ext cx="1378332" cy="855804"/>
      </dsp:txXfrm>
    </dsp:sp>
    <dsp:sp modelId="{3E279A5F-19C1-418B-BE5D-952BEE736BC7}">
      <dsp:nvSpPr>
        <dsp:cNvPr id="0" name=""/>
        <dsp:cNvSpPr/>
      </dsp:nvSpPr>
      <dsp:spPr>
        <a:xfrm>
          <a:off x="72289" y="2652900"/>
          <a:ext cx="1431582" cy="909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0F3E5-9EBC-430A-94E7-2D8DF4BDB5B0}">
      <dsp:nvSpPr>
        <dsp:cNvPr id="0" name=""/>
        <dsp:cNvSpPr/>
      </dsp:nvSpPr>
      <dsp:spPr>
        <a:xfrm>
          <a:off x="231353" y="2804011"/>
          <a:ext cx="1431582" cy="909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Utilisabilité</a:t>
          </a:r>
          <a:endParaRPr lang="fr-FR" sz="1200" kern="1200" dirty="0"/>
        </a:p>
      </dsp:txBody>
      <dsp:txXfrm>
        <a:off x="257978" y="2830636"/>
        <a:ext cx="1378332" cy="855804"/>
      </dsp:txXfrm>
    </dsp:sp>
    <dsp:sp modelId="{2EAA18DF-BD80-4281-BC6F-6B950DD2C5CF}">
      <dsp:nvSpPr>
        <dsp:cNvPr id="0" name=""/>
        <dsp:cNvSpPr/>
      </dsp:nvSpPr>
      <dsp:spPr>
        <a:xfrm>
          <a:off x="1822000" y="2652900"/>
          <a:ext cx="1431582" cy="909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98C52-3F5B-4C78-A7C7-9356A47FE848}">
      <dsp:nvSpPr>
        <dsp:cNvPr id="0" name=""/>
        <dsp:cNvSpPr/>
      </dsp:nvSpPr>
      <dsp:spPr>
        <a:xfrm>
          <a:off x="1981065" y="2804011"/>
          <a:ext cx="1431582" cy="909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Efficience</a:t>
          </a:r>
          <a:endParaRPr lang="fr-FR" sz="1200" kern="1200" dirty="0"/>
        </a:p>
      </dsp:txBody>
      <dsp:txXfrm>
        <a:off x="2007690" y="2830636"/>
        <a:ext cx="1378332" cy="855804"/>
      </dsp:txXfrm>
    </dsp:sp>
    <dsp:sp modelId="{E424D8A0-590A-439A-918A-F3D2E82FE0F4}">
      <dsp:nvSpPr>
        <dsp:cNvPr id="0" name=""/>
        <dsp:cNvSpPr/>
      </dsp:nvSpPr>
      <dsp:spPr>
        <a:xfrm>
          <a:off x="947144" y="3978306"/>
          <a:ext cx="1431582" cy="909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EAA64-7ECE-49CD-82D3-12FBDFE474CA}">
      <dsp:nvSpPr>
        <dsp:cNvPr id="0" name=""/>
        <dsp:cNvSpPr/>
      </dsp:nvSpPr>
      <dsp:spPr>
        <a:xfrm>
          <a:off x="1106209" y="4129418"/>
          <a:ext cx="1431582" cy="909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Exigences de performance</a:t>
          </a:r>
          <a:endParaRPr lang="fr-FR" sz="1200" kern="1200" dirty="0"/>
        </a:p>
      </dsp:txBody>
      <dsp:txXfrm>
        <a:off x="1132834" y="4156043"/>
        <a:ext cx="1378332" cy="855804"/>
      </dsp:txXfrm>
    </dsp:sp>
    <dsp:sp modelId="{F8BA5737-A67E-4C1D-B9CB-E166AD133333}">
      <dsp:nvSpPr>
        <dsp:cNvPr id="0" name=""/>
        <dsp:cNvSpPr/>
      </dsp:nvSpPr>
      <dsp:spPr>
        <a:xfrm>
          <a:off x="2696856" y="3978306"/>
          <a:ext cx="1431582" cy="909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D7CB4-9290-41AD-A34F-0B64F7D3E0FD}">
      <dsp:nvSpPr>
        <dsp:cNvPr id="0" name=""/>
        <dsp:cNvSpPr/>
      </dsp:nvSpPr>
      <dsp:spPr>
        <a:xfrm>
          <a:off x="2855921" y="4129418"/>
          <a:ext cx="1431582" cy="909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Exigences d’espace</a:t>
          </a:r>
          <a:endParaRPr lang="fr-FR" sz="1200" kern="1200" dirty="0"/>
        </a:p>
      </dsp:txBody>
      <dsp:txXfrm>
        <a:off x="2882546" y="4156043"/>
        <a:ext cx="1378332" cy="855804"/>
      </dsp:txXfrm>
    </dsp:sp>
    <dsp:sp modelId="{B948149F-FB85-4519-9FC6-37096561AF10}">
      <dsp:nvSpPr>
        <dsp:cNvPr id="0" name=""/>
        <dsp:cNvSpPr/>
      </dsp:nvSpPr>
      <dsp:spPr>
        <a:xfrm>
          <a:off x="3571712" y="2652900"/>
          <a:ext cx="1431582" cy="909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B3EF6-038B-4AD6-9FAE-E39C6D772D68}">
      <dsp:nvSpPr>
        <dsp:cNvPr id="0" name=""/>
        <dsp:cNvSpPr/>
      </dsp:nvSpPr>
      <dsp:spPr>
        <a:xfrm>
          <a:off x="3730777" y="2804011"/>
          <a:ext cx="1431582" cy="909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Fiabilité</a:t>
          </a:r>
          <a:endParaRPr lang="fr-FR" sz="1200" kern="1200" dirty="0"/>
        </a:p>
      </dsp:txBody>
      <dsp:txXfrm>
        <a:off x="3757402" y="2830636"/>
        <a:ext cx="1378332" cy="855804"/>
      </dsp:txXfrm>
    </dsp:sp>
    <dsp:sp modelId="{568384E8-1584-484C-9A0C-B7B9E86A4101}">
      <dsp:nvSpPr>
        <dsp:cNvPr id="0" name=""/>
        <dsp:cNvSpPr/>
      </dsp:nvSpPr>
      <dsp:spPr>
        <a:xfrm>
          <a:off x="5321424" y="2652900"/>
          <a:ext cx="1431582" cy="909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CB46F-C9F2-4B0D-A2D0-FED4641BAD72}">
      <dsp:nvSpPr>
        <dsp:cNvPr id="0" name=""/>
        <dsp:cNvSpPr/>
      </dsp:nvSpPr>
      <dsp:spPr>
        <a:xfrm>
          <a:off x="5480488" y="2804011"/>
          <a:ext cx="1431582" cy="909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Sécurité </a:t>
          </a:r>
          <a:endParaRPr lang="fr-FR" sz="1200" kern="1200" dirty="0"/>
        </a:p>
      </dsp:txBody>
      <dsp:txXfrm>
        <a:off x="5507113" y="2830636"/>
        <a:ext cx="1378332" cy="855804"/>
      </dsp:txXfrm>
    </dsp:sp>
    <dsp:sp modelId="{B95DB5A2-149B-44E7-9352-112AB1983A71}">
      <dsp:nvSpPr>
        <dsp:cNvPr id="0" name=""/>
        <dsp:cNvSpPr/>
      </dsp:nvSpPr>
      <dsp:spPr>
        <a:xfrm>
          <a:off x="4446568" y="1327493"/>
          <a:ext cx="1431582" cy="909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79BD8-5DC7-4B94-9DB7-2EDC3A75290E}">
      <dsp:nvSpPr>
        <dsp:cNvPr id="0" name=""/>
        <dsp:cNvSpPr/>
      </dsp:nvSpPr>
      <dsp:spPr>
        <a:xfrm>
          <a:off x="4605632" y="1478605"/>
          <a:ext cx="1431582" cy="909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Exigences organisationnelles</a:t>
          </a:r>
          <a:endParaRPr lang="fr-FR" sz="1200" kern="1200" dirty="0"/>
        </a:p>
      </dsp:txBody>
      <dsp:txXfrm>
        <a:off x="4632257" y="1505230"/>
        <a:ext cx="1378332" cy="855804"/>
      </dsp:txXfrm>
    </dsp:sp>
    <dsp:sp modelId="{783B1CDA-7406-4FA8-8774-07ECB5A03B2F}">
      <dsp:nvSpPr>
        <dsp:cNvPr id="0" name=""/>
        <dsp:cNvSpPr/>
      </dsp:nvSpPr>
      <dsp:spPr>
        <a:xfrm>
          <a:off x="6196279" y="1327493"/>
          <a:ext cx="1431582" cy="909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B9ECF-69D7-4EB8-8ED2-D193C16794D7}">
      <dsp:nvSpPr>
        <dsp:cNvPr id="0" name=""/>
        <dsp:cNvSpPr/>
      </dsp:nvSpPr>
      <dsp:spPr>
        <a:xfrm>
          <a:off x="6355344" y="1478605"/>
          <a:ext cx="1431582" cy="909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Exigences externes </a:t>
          </a:r>
          <a:endParaRPr lang="fr-FR" sz="1200" kern="1200" dirty="0"/>
        </a:p>
      </dsp:txBody>
      <dsp:txXfrm>
        <a:off x="6381969" y="1505230"/>
        <a:ext cx="1378332" cy="855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8D0B7-04D6-4B93-B029-14B9761355DA}">
      <dsp:nvSpPr>
        <dsp:cNvPr id="0" name=""/>
        <dsp:cNvSpPr/>
      </dsp:nvSpPr>
      <dsp:spPr>
        <a:xfrm>
          <a:off x="7348375" y="3904309"/>
          <a:ext cx="678573" cy="322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73"/>
              </a:lnTo>
              <a:lnTo>
                <a:pt x="678573" y="220073"/>
              </a:lnTo>
              <a:lnTo>
                <a:pt x="678573" y="32293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3534F-3D9E-4C27-A628-ABB037626E16}">
      <dsp:nvSpPr>
        <dsp:cNvPr id="0" name=""/>
        <dsp:cNvSpPr/>
      </dsp:nvSpPr>
      <dsp:spPr>
        <a:xfrm>
          <a:off x="6669802" y="3904309"/>
          <a:ext cx="678573" cy="322939"/>
        </a:xfrm>
        <a:custGeom>
          <a:avLst/>
          <a:gdLst/>
          <a:ahLst/>
          <a:cxnLst/>
          <a:rect l="0" t="0" r="0" b="0"/>
          <a:pathLst>
            <a:path>
              <a:moveTo>
                <a:pt x="678573" y="0"/>
              </a:moveTo>
              <a:lnTo>
                <a:pt x="678573" y="220073"/>
              </a:lnTo>
              <a:lnTo>
                <a:pt x="0" y="220073"/>
              </a:lnTo>
              <a:lnTo>
                <a:pt x="0" y="32293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205F0-A5F1-4131-8769-27977713501D}">
      <dsp:nvSpPr>
        <dsp:cNvPr id="0" name=""/>
        <dsp:cNvSpPr/>
      </dsp:nvSpPr>
      <dsp:spPr>
        <a:xfrm>
          <a:off x="5991229" y="2876270"/>
          <a:ext cx="1357146" cy="322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73"/>
              </a:lnTo>
              <a:lnTo>
                <a:pt x="1357146" y="220073"/>
              </a:lnTo>
              <a:lnTo>
                <a:pt x="1357146" y="32293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2CE7B-6A51-4FC7-8528-F79C8A1B29C1}">
      <dsp:nvSpPr>
        <dsp:cNvPr id="0" name=""/>
        <dsp:cNvSpPr/>
      </dsp:nvSpPr>
      <dsp:spPr>
        <a:xfrm>
          <a:off x="5945509" y="2876270"/>
          <a:ext cx="91440" cy="322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93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AA2FA-168B-4F3D-B6C4-E87D7A7EB609}">
      <dsp:nvSpPr>
        <dsp:cNvPr id="0" name=""/>
        <dsp:cNvSpPr/>
      </dsp:nvSpPr>
      <dsp:spPr>
        <a:xfrm>
          <a:off x="4634082" y="2876270"/>
          <a:ext cx="1357146" cy="322939"/>
        </a:xfrm>
        <a:custGeom>
          <a:avLst/>
          <a:gdLst/>
          <a:ahLst/>
          <a:cxnLst/>
          <a:rect l="0" t="0" r="0" b="0"/>
          <a:pathLst>
            <a:path>
              <a:moveTo>
                <a:pt x="1357146" y="0"/>
              </a:moveTo>
              <a:lnTo>
                <a:pt x="1357146" y="220073"/>
              </a:lnTo>
              <a:lnTo>
                <a:pt x="0" y="220073"/>
              </a:lnTo>
              <a:lnTo>
                <a:pt x="0" y="32293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2089F-51D6-4FC1-8E38-06D593593DD1}">
      <dsp:nvSpPr>
        <dsp:cNvPr id="0" name=""/>
        <dsp:cNvSpPr/>
      </dsp:nvSpPr>
      <dsp:spPr>
        <a:xfrm>
          <a:off x="3276935" y="1848231"/>
          <a:ext cx="2714293" cy="322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73"/>
              </a:lnTo>
              <a:lnTo>
                <a:pt x="2714293" y="220073"/>
              </a:lnTo>
              <a:lnTo>
                <a:pt x="2714293" y="322939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CD77E-FF75-4444-932E-381D77661566}">
      <dsp:nvSpPr>
        <dsp:cNvPr id="0" name=""/>
        <dsp:cNvSpPr/>
      </dsp:nvSpPr>
      <dsp:spPr>
        <a:xfrm>
          <a:off x="1919788" y="2876270"/>
          <a:ext cx="1357146" cy="322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73"/>
              </a:lnTo>
              <a:lnTo>
                <a:pt x="1357146" y="220073"/>
              </a:lnTo>
              <a:lnTo>
                <a:pt x="1357146" y="32293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5EAF0-95F7-47DE-A752-A26FC04EAF15}">
      <dsp:nvSpPr>
        <dsp:cNvPr id="0" name=""/>
        <dsp:cNvSpPr/>
      </dsp:nvSpPr>
      <dsp:spPr>
        <a:xfrm>
          <a:off x="1874068" y="2876270"/>
          <a:ext cx="91440" cy="322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93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65A95-C8DE-43BC-9D56-8D5CAB777C3B}">
      <dsp:nvSpPr>
        <dsp:cNvPr id="0" name=""/>
        <dsp:cNvSpPr/>
      </dsp:nvSpPr>
      <dsp:spPr>
        <a:xfrm>
          <a:off x="562641" y="2876270"/>
          <a:ext cx="1357146" cy="322939"/>
        </a:xfrm>
        <a:custGeom>
          <a:avLst/>
          <a:gdLst/>
          <a:ahLst/>
          <a:cxnLst/>
          <a:rect l="0" t="0" r="0" b="0"/>
          <a:pathLst>
            <a:path>
              <a:moveTo>
                <a:pt x="1357146" y="0"/>
              </a:moveTo>
              <a:lnTo>
                <a:pt x="1357146" y="220073"/>
              </a:lnTo>
              <a:lnTo>
                <a:pt x="0" y="220073"/>
              </a:lnTo>
              <a:lnTo>
                <a:pt x="0" y="32293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E6455-2CCA-4CCC-8A5A-DC1E7ED0E32E}">
      <dsp:nvSpPr>
        <dsp:cNvPr id="0" name=""/>
        <dsp:cNvSpPr/>
      </dsp:nvSpPr>
      <dsp:spPr>
        <a:xfrm>
          <a:off x="1919788" y="1848231"/>
          <a:ext cx="1357146" cy="322939"/>
        </a:xfrm>
        <a:custGeom>
          <a:avLst/>
          <a:gdLst/>
          <a:ahLst/>
          <a:cxnLst/>
          <a:rect l="0" t="0" r="0" b="0"/>
          <a:pathLst>
            <a:path>
              <a:moveTo>
                <a:pt x="1357146" y="0"/>
              </a:moveTo>
              <a:lnTo>
                <a:pt x="1357146" y="220073"/>
              </a:lnTo>
              <a:lnTo>
                <a:pt x="0" y="220073"/>
              </a:lnTo>
              <a:lnTo>
                <a:pt x="0" y="322939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735BF-1BA4-4761-AFB1-58241997D2B8}">
      <dsp:nvSpPr>
        <dsp:cNvPr id="0" name=""/>
        <dsp:cNvSpPr/>
      </dsp:nvSpPr>
      <dsp:spPr>
        <a:xfrm>
          <a:off x="562641" y="1848231"/>
          <a:ext cx="2714293" cy="322939"/>
        </a:xfrm>
        <a:custGeom>
          <a:avLst/>
          <a:gdLst/>
          <a:ahLst/>
          <a:cxnLst/>
          <a:rect l="0" t="0" r="0" b="0"/>
          <a:pathLst>
            <a:path>
              <a:moveTo>
                <a:pt x="2714293" y="0"/>
              </a:moveTo>
              <a:lnTo>
                <a:pt x="2714293" y="220073"/>
              </a:lnTo>
              <a:lnTo>
                <a:pt x="0" y="220073"/>
              </a:lnTo>
              <a:lnTo>
                <a:pt x="0" y="322939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C8E8F-4E8D-4884-BE48-02CF5D9652B0}">
      <dsp:nvSpPr>
        <dsp:cNvPr id="0" name=""/>
        <dsp:cNvSpPr/>
      </dsp:nvSpPr>
      <dsp:spPr>
        <a:xfrm>
          <a:off x="2721738" y="1143132"/>
          <a:ext cx="1110392" cy="70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23514-4CC4-4314-B18B-F884B07060BA}">
      <dsp:nvSpPr>
        <dsp:cNvPr id="0" name=""/>
        <dsp:cNvSpPr/>
      </dsp:nvSpPr>
      <dsp:spPr>
        <a:xfrm>
          <a:off x="2845115" y="1260340"/>
          <a:ext cx="1110392" cy="70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Exigences non fonctionnelles</a:t>
          </a:r>
          <a:endParaRPr lang="fr-FR" sz="900" kern="1200" dirty="0"/>
        </a:p>
      </dsp:txBody>
      <dsp:txXfrm>
        <a:off x="2865767" y="1280992"/>
        <a:ext cx="1069088" cy="663795"/>
      </dsp:txXfrm>
    </dsp:sp>
    <dsp:sp modelId="{4797A2C1-0C99-4AB7-97CA-A68FE6272328}">
      <dsp:nvSpPr>
        <dsp:cNvPr id="0" name=""/>
        <dsp:cNvSpPr/>
      </dsp:nvSpPr>
      <dsp:spPr>
        <a:xfrm>
          <a:off x="7445" y="2171170"/>
          <a:ext cx="1110392" cy="70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19D39-D331-4A91-AE8D-96AC0529E8CD}">
      <dsp:nvSpPr>
        <dsp:cNvPr id="0" name=""/>
        <dsp:cNvSpPr/>
      </dsp:nvSpPr>
      <dsp:spPr>
        <a:xfrm>
          <a:off x="130822" y="2288378"/>
          <a:ext cx="1110392" cy="70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Exigences sur  le produit</a:t>
          </a:r>
          <a:endParaRPr lang="fr-FR" sz="900" kern="1200" dirty="0"/>
        </a:p>
      </dsp:txBody>
      <dsp:txXfrm>
        <a:off x="151474" y="2309030"/>
        <a:ext cx="1069088" cy="663795"/>
      </dsp:txXfrm>
    </dsp:sp>
    <dsp:sp modelId="{B95DB5A2-149B-44E7-9352-112AB1983A71}">
      <dsp:nvSpPr>
        <dsp:cNvPr id="0" name=""/>
        <dsp:cNvSpPr/>
      </dsp:nvSpPr>
      <dsp:spPr>
        <a:xfrm>
          <a:off x="1364592" y="2171170"/>
          <a:ext cx="1110392" cy="70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79BD8-5DC7-4B94-9DB7-2EDC3A75290E}">
      <dsp:nvSpPr>
        <dsp:cNvPr id="0" name=""/>
        <dsp:cNvSpPr/>
      </dsp:nvSpPr>
      <dsp:spPr>
        <a:xfrm>
          <a:off x="1487969" y="2288378"/>
          <a:ext cx="1110392" cy="70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Exigences organisationnelles</a:t>
          </a:r>
          <a:endParaRPr lang="fr-FR" sz="900" kern="1200" dirty="0"/>
        </a:p>
      </dsp:txBody>
      <dsp:txXfrm>
        <a:off x="1508621" y="2309030"/>
        <a:ext cx="1069088" cy="663795"/>
      </dsp:txXfrm>
    </dsp:sp>
    <dsp:sp modelId="{44C446BF-5CA4-4D08-AF47-D198DCBE5E6F}">
      <dsp:nvSpPr>
        <dsp:cNvPr id="0" name=""/>
        <dsp:cNvSpPr/>
      </dsp:nvSpPr>
      <dsp:spPr>
        <a:xfrm>
          <a:off x="7445" y="3199209"/>
          <a:ext cx="1110392" cy="70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EC31A-2E80-439F-9C04-693ECC1E1FA9}">
      <dsp:nvSpPr>
        <dsp:cNvPr id="0" name=""/>
        <dsp:cNvSpPr/>
      </dsp:nvSpPr>
      <dsp:spPr>
        <a:xfrm>
          <a:off x="130822" y="3316417"/>
          <a:ext cx="1110392" cy="70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Environnement</a:t>
          </a:r>
          <a:endParaRPr lang="fr-FR" sz="900" kern="1200" dirty="0"/>
        </a:p>
      </dsp:txBody>
      <dsp:txXfrm>
        <a:off x="151474" y="3337069"/>
        <a:ext cx="1069088" cy="663795"/>
      </dsp:txXfrm>
    </dsp:sp>
    <dsp:sp modelId="{69ED396E-A456-4FEC-AB22-5BA7722B2503}">
      <dsp:nvSpPr>
        <dsp:cNvPr id="0" name=""/>
        <dsp:cNvSpPr/>
      </dsp:nvSpPr>
      <dsp:spPr>
        <a:xfrm>
          <a:off x="1364592" y="3199209"/>
          <a:ext cx="1110392" cy="70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94E05-8DA9-4DD9-B1DD-D79552C903F5}">
      <dsp:nvSpPr>
        <dsp:cNvPr id="0" name=""/>
        <dsp:cNvSpPr/>
      </dsp:nvSpPr>
      <dsp:spPr>
        <a:xfrm>
          <a:off x="1487969" y="3316417"/>
          <a:ext cx="1110392" cy="70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Exploitation</a:t>
          </a:r>
          <a:endParaRPr lang="fr-FR" sz="900" kern="1200" dirty="0"/>
        </a:p>
      </dsp:txBody>
      <dsp:txXfrm>
        <a:off x="1508621" y="3337069"/>
        <a:ext cx="1069088" cy="663795"/>
      </dsp:txXfrm>
    </dsp:sp>
    <dsp:sp modelId="{83FBF8B9-66F7-4A26-B4F3-1F056FC4F08A}">
      <dsp:nvSpPr>
        <dsp:cNvPr id="0" name=""/>
        <dsp:cNvSpPr/>
      </dsp:nvSpPr>
      <dsp:spPr>
        <a:xfrm>
          <a:off x="2721738" y="3199209"/>
          <a:ext cx="1110392" cy="70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FED6E-763B-49AB-B485-A57A19C54A39}">
      <dsp:nvSpPr>
        <dsp:cNvPr id="0" name=""/>
        <dsp:cNvSpPr/>
      </dsp:nvSpPr>
      <dsp:spPr>
        <a:xfrm>
          <a:off x="2845115" y="3316417"/>
          <a:ext cx="1110392" cy="70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Développement </a:t>
          </a:r>
          <a:endParaRPr lang="fr-FR" sz="900" kern="1200" dirty="0"/>
        </a:p>
      </dsp:txBody>
      <dsp:txXfrm>
        <a:off x="2865767" y="3337069"/>
        <a:ext cx="1069088" cy="663795"/>
      </dsp:txXfrm>
    </dsp:sp>
    <dsp:sp modelId="{783B1CDA-7406-4FA8-8774-07ECB5A03B2F}">
      <dsp:nvSpPr>
        <dsp:cNvPr id="0" name=""/>
        <dsp:cNvSpPr/>
      </dsp:nvSpPr>
      <dsp:spPr>
        <a:xfrm>
          <a:off x="5436032" y="2171170"/>
          <a:ext cx="1110392" cy="70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B9ECF-69D7-4EB8-8ED2-D193C16794D7}">
      <dsp:nvSpPr>
        <dsp:cNvPr id="0" name=""/>
        <dsp:cNvSpPr/>
      </dsp:nvSpPr>
      <dsp:spPr>
        <a:xfrm>
          <a:off x="5559409" y="2288378"/>
          <a:ext cx="1110392" cy="70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Exigences externes </a:t>
          </a:r>
          <a:endParaRPr lang="fr-FR" sz="900" kern="1200" dirty="0"/>
        </a:p>
      </dsp:txBody>
      <dsp:txXfrm>
        <a:off x="5580061" y="2309030"/>
        <a:ext cx="1069088" cy="663795"/>
      </dsp:txXfrm>
    </dsp:sp>
    <dsp:sp modelId="{09427F05-4271-4501-BC07-DABCBCB2C7BA}">
      <dsp:nvSpPr>
        <dsp:cNvPr id="0" name=""/>
        <dsp:cNvSpPr/>
      </dsp:nvSpPr>
      <dsp:spPr>
        <a:xfrm>
          <a:off x="4078885" y="3199209"/>
          <a:ext cx="1110392" cy="70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42C38-55BE-42E7-A097-A4E4DF98DD19}">
      <dsp:nvSpPr>
        <dsp:cNvPr id="0" name=""/>
        <dsp:cNvSpPr/>
      </dsp:nvSpPr>
      <dsp:spPr>
        <a:xfrm>
          <a:off x="4202262" y="3316417"/>
          <a:ext cx="1110392" cy="70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Règlements</a:t>
          </a:r>
          <a:endParaRPr lang="fr-FR" sz="900" kern="1200" dirty="0"/>
        </a:p>
      </dsp:txBody>
      <dsp:txXfrm>
        <a:off x="4222914" y="3337069"/>
        <a:ext cx="1069088" cy="663795"/>
      </dsp:txXfrm>
    </dsp:sp>
    <dsp:sp modelId="{5017FBA2-3AB2-4C77-96BA-7BC253F77257}">
      <dsp:nvSpPr>
        <dsp:cNvPr id="0" name=""/>
        <dsp:cNvSpPr/>
      </dsp:nvSpPr>
      <dsp:spPr>
        <a:xfrm>
          <a:off x="5436032" y="3199209"/>
          <a:ext cx="1110392" cy="70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E45FE-177B-483C-9EAD-B80DB8F20252}">
      <dsp:nvSpPr>
        <dsp:cNvPr id="0" name=""/>
        <dsp:cNvSpPr/>
      </dsp:nvSpPr>
      <dsp:spPr>
        <a:xfrm>
          <a:off x="5559409" y="3316417"/>
          <a:ext cx="1110392" cy="70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Éthique</a:t>
          </a:r>
          <a:endParaRPr lang="fr-FR" sz="900" kern="1200" dirty="0"/>
        </a:p>
      </dsp:txBody>
      <dsp:txXfrm>
        <a:off x="5580061" y="3337069"/>
        <a:ext cx="1069088" cy="663795"/>
      </dsp:txXfrm>
    </dsp:sp>
    <dsp:sp modelId="{BCA5B9A3-6057-4CC6-A751-47BAD4691F5F}">
      <dsp:nvSpPr>
        <dsp:cNvPr id="0" name=""/>
        <dsp:cNvSpPr/>
      </dsp:nvSpPr>
      <dsp:spPr>
        <a:xfrm>
          <a:off x="6793179" y="3199209"/>
          <a:ext cx="1110392" cy="70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3E517-2BAA-4688-83B3-EEB96E89DAEE}">
      <dsp:nvSpPr>
        <dsp:cNvPr id="0" name=""/>
        <dsp:cNvSpPr/>
      </dsp:nvSpPr>
      <dsp:spPr>
        <a:xfrm>
          <a:off x="6916556" y="3316417"/>
          <a:ext cx="1110392" cy="70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Légal</a:t>
          </a:r>
          <a:endParaRPr lang="fr-FR" sz="900" kern="1200" dirty="0"/>
        </a:p>
      </dsp:txBody>
      <dsp:txXfrm>
        <a:off x="6937208" y="3337069"/>
        <a:ext cx="1069088" cy="663795"/>
      </dsp:txXfrm>
    </dsp:sp>
    <dsp:sp modelId="{B5998ED2-5487-495D-9896-CC37B404F130}">
      <dsp:nvSpPr>
        <dsp:cNvPr id="0" name=""/>
        <dsp:cNvSpPr/>
      </dsp:nvSpPr>
      <dsp:spPr>
        <a:xfrm>
          <a:off x="6114606" y="4227248"/>
          <a:ext cx="1110392" cy="70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28272-D73A-40A1-97E5-3B7D56E1E4C7}">
      <dsp:nvSpPr>
        <dsp:cNvPr id="0" name=""/>
        <dsp:cNvSpPr/>
      </dsp:nvSpPr>
      <dsp:spPr>
        <a:xfrm>
          <a:off x="6237983" y="4344456"/>
          <a:ext cx="1110392" cy="70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Comptabilité</a:t>
          </a:r>
          <a:endParaRPr lang="fr-FR" sz="900" kern="1200" dirty="0"/>
        </a:p>
      </dsp:txBody>
      <dsp:txXfrm>
        <a:off x="6258635" y="4365108"/>
        <a:ext cx="1069088" cy="663795"/>
      </dsp:txXfrm>
    </dsp:sp>
    <dsp:sp modelId="{78B13D74-881E-4BEB-A5F1-32422DF2FC43}">
      <dsp:nvSpPr>
        <dsp:cNvPr id="0" name=""/>
        <dsp:cNvSpPr/>
      </dsp:nvSpPr>
      <dsp:spPr>
        <a:xfrm>
          <a:off x="7471752" y="4227248"/>
          <a:ext cx="1110392" cy="70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90C98-50BA-42CE-AC89-2F4611C045CC}">
      <dsp:nvSpPr>
        <dsp:cNvPr id="0" name=""/>
        <dsp:cNvSpPr/>
      </dsp:nvSpPr>
      <dsp:spPr>
        <a:xfrm>
          <a:off x="7595129" y="4344456"/>
          <a:ext cx="1110392" cy="70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Sécurité, Sureté</a:t>
          </a:r>
          <a:endParaRPr lang="fr-FR" sz="900" kern="1200" dirty="0"/>
        </a:p>
      </dsp:txBody>
      <dsp:txXfrm>
        <a:off x="7615781" y="4365108"/>
        <a:ext cx="1069088" cy="663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6BC1D-120E-4051-87CD-EF5EF0D72364}">
      <dsp:nvSpPr>
        <dsp:cNvPr id="0" name=""/>
        <dsp:cNvSpPr/>
      </dsp:nvSpPr>
      <dsp:spPr>
        <a:xfrm>
          <a:off x="2496968" y="2113"/>
          <a:ext cx="1774814" cy="11536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Découverte des exigences</a:t>
          </a:r>
          <a:endParaRPr lang="fr-FR" sz="1700" kern="1200" dirty="0"/>
        </a:p>
      </dsp:txBody>
      <dsp:txXfrm>
        <a:off x="2553284" y="58429"/>
        <a:ext cx="1662182" cy="1040997"/>
      </dsp:txXfrm>
    </dsp:sp>
    <dsp:sp modelId="{0391D967-3998-41E3-A591-FB740C1383CD}">
      <dsp:nvSpPr>
        <dsp:cNvPr id="0" name=""/>
        <dsp:cNvSpPr/>
      </dsp:nvSpPr>
      <dsp:spPr>
        <a:xfrm>
          <a:off x="1479028" y="578928"/>
          <a:ext cx="3810695" cy="3810695"/>
        </a:xfrm>
        <a:custGeom>
          <a:avLst/>
          <a:gdLst/>
          <a:ahLst/>
          <a:cxnLst/>
          <a:rect l="0" t="0" r="0" b="0"/>
          <a:pathLst>
            <a:path>
              <a:moveTo>
                <a:pt x="3037584" y="372902"/>
              </a:moveTo>
              <a:arcTo wR="1905347" hR="1905347" stAng="18387516" swAng="16331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8580D-B53A-4E55-B7E1-66952E85E180}">
      <dsp:nvSpPr>
        <dsp:cNvPr id="0" name=""/>
        <dsp:cNvSpPr/>
      </dsp:nvSpPr>
      <dsp:spPr>
        <a:xfrm>
          <a:off x="4402316" y="1907461"/>
          <a:ext cx="1774814" cy="11536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Classification et Organisation des exigences</a:t>
          </a:r>
          <a:endParaRPr lang="fr-FR" sz="1700" kern="1200" dirty="0"/>
        </a:p>
      </dsp:txBody>
      <dsp:txXfrm>
        <a:off x="4458632" y="1963777"/>
        <a:ext cx="1662182" cy="1040997"/>
      </dsp:txXfrm>
    </dsp:sp>
    <dsp:sp modelId="{F0FE7B38-6743-4876-8156-FE1839F55A63}">
      <dsp:nvSpPr>
        <dsp:cNvPr id="0" name=""/>
        <dsp:cNvSpPr/>
      </dsp:nvSpPr>
      <dsp:spPr>
        <a:xfrm>
          <a:off x="1479028" y="578928"/>
          <a:ext cx="3810695" cy="3810695"/>
        </a:xfrm>
        <a:custGeom>
          <a:avLst/>
          <a:gdLst/>
          <a:ahLst/>
          <a:cxnLst/>
          <a:rect l="0" t="0" r="0" b="0"/>
          <a:pathLst>
            <a:path>
              <a:moveTo>
                <a:pt x="3613140" y="2750209"/>
              </a:moveTo>
              <a:arcTo wR="1905347" hR="1905347" stAng="1579323" swAng="16331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0A86E-FAE0-490A-9FE7-D8AD4B430ED2}">
      <dsp:nvSpPr>
        <dsp:cNvPr id="0" name=""/>
        <dsp:cNvSpPr/>
      </dsp:nvSpPr>
      <dsp:spPr>
        <a:xfrm>
          <a:off x="2496968" y="3812808"/>
          <a:ext cx="1774814" cy="11536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Priorisation et Négociation des exigences</a:t>
          </a:r>
          <a:endParaRPr lang="fr-FR" sz="1700" kern="1200" dirty="0"/>
        </a:p>
      </dsp:txBody>
      <dsp:txXfrm>
        <a:off x="2553284" y="3869124"/>
        <a:ext cx="1662182" cy="1040997"/>
      </dsp:txXfrm>
    </dsp:sp>
    <dsp:sp modelId="{23756F1F-6AD2-421E-9FE6-68E8F199393B}">
      <dsp:nvSpPr>
        <dsp:cNvPr id="0" name=""/>
        <dsp:cNvSpPr/>
      </dsp:nvSpPr>
      <dsp:spPr>
        <a:xfrm>
          <a:off x="1479028" y="578928"/>
          <a:ext cx="3810695" cy="3810695"/>
        </a:xfrm>
        <a:custGeom>
          <a:avLst/>
          <a:gdLst/>
          <a:ahLst/>
          <a:cxnLst/>
          <a:rect l="0" t="0" r="0" b="0"/>
          <a:pathLst>
            <a:path>
              <a:moveTo>
                <a:pt x="773110" y="3437792"/>
              </a:moveTo>
              <a:arcTo wR="1905347" hR="1905347" stAng="7587516" swAng="16331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1A4AA-5B57-4489-9FFE-AC248BCCD650}">
      <dsp:nvSpPr>
        <dsp:cNvPr id="0" name=""/>
        <dsp:cNvSpPr/>
      </dsp:nvSpPr>
      <dsp:spPr>
        <a:xfrm>
          <a:off x="591621" y="1907461"/>
          <a:ext cx="1774814" cy="11536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Spécification des exigences</a:t>
          </a:r>
          <a:endParaRPr lang="fr-FR" sz="1700" kern="1200" dirty="0"/>
        </a:p>
      </dsp:txBody>
      <dsp:txXfrm>
        <a:off x="647937" y="1963777"/>
        <a:ext cx="1662182" cy="1040997"/>
      </dsp:txXfrm>
    </dsp:sp>
    <dsp:sp modelId="{352F632C-FEEA-43CE-958E-77038F9C863B}">
      <dsp:nvSpPr>
        <dsp:cNvPr id="0" name=""/>
        <dsp:cNvSpPr/>
      </dsp:nvSpPr>
      <dsp:spPr>
        <a:xfrm>
          <a:off x="1479028" y="578928"/>
          <a:ext cx="3810695" cy="3810695"/>
        </a:xfrm>
        <a:custGeom>
          <a:avLst/>
          <a:gdLst/>
          <a:ahLst/>
          <a:cxnLst/>
          <a:rect l="0" t="0" r="0" b="0"/>
          <a:pathLst>
            <a:path>
              <a:moveTo>
                <a:pt x="197554" y="1060485"/>
              </a:moveTo>
              <a:arcTo wR="1905347" hR="1905347" stAng="12379323" swAng="16331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AF67-89BC-437D-AA8B-F946817C0FB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AC063-7DBC-4665-B4CA-CA35C4381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27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DD6AE-01E5-4093-92F7-873DC902FBC7}" type="slidenum">
              <a:rPr lang="en-US"/>
              <a:pPr/>
              <a:t>2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AC063-7DBC-4665-B4CA-CA35C4381BCE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67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03B4-819B-4827-A7F6-B7BEB66DF7A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E3A6-B903-458D-8CED-737F8C1E020E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03B4-819B-4827-A7F6-B7BEB66DF7A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E3A6-B903-458D-8CED-737F8C1E02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03B4-819B-4827-A7F6-B7BEB66DF7A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E3A6-B903-458D-8CED-737F8C1E02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03B4-819B-4827-A7F6-B7BEB66DF7A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E3A6-B903-458D-8CED-737F8C1E02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03B4-819B-4827-A7F6-B7BEB66DF7A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E3A6-B903-458D-8CED-737F8C1E020E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03B4-819B-4827-A7F6-B7BEB66DF7A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E3A6-B903-458D-8CED-737F8C1E02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03B4-819B-4827-A7F6-B7BEB66DF7A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E3A6-B903-458D-8CED-737F8C1E020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03B4-819B-4827-A7F6-B7BEB66DF7A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E3A6-B903-458D-8CED-737F8C1E02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03B4-819B-4827-A7F6-B7BEB66DF7A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E3A6-B903-458D-8CED-737F8C1E02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03B4-819B-4827-A7F6-B7BEB66DF7A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E3A6-B903-458D-8CED-737F8C1E020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03B4-819B-4827-A7F6-B7BEB66DF7A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E3A6-B903-458D-8CED-737F8C1E02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E0B03B4-819B-4827-A7F6-B7BEB66DF7A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87CE3A6-B903-458D-8CED-737F8C1E020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spécifications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J. Goy</a:t>
            </a:r>
          </a:p>
          <a:p>
            <a:r>
              <a:rPr lang="fr-FR" dirty="0" smtClean="0"/>
              <a:t>Novembre 2013 rev1.0</a:t>
            </a:r>
            <a:endParaRPr lang="fr-FR" dirty="0"/>
          </a:p>
        </p:txBody>
      </p:sp>
      <p:pic>
        <p:nvPicPr>
          <p:cNvPr id="4" name="Espace réservé du contenu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645024"/>
            <a:ext cx="2448272" cy="302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exigences fonctionnelles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Les exigences fonctionnelles décrivent ce que le système doit faire</a:t>
            </a:r>
          </a:p>
          <a:p>
            <a:r>
              <a:rPr lang="fr-FR" dirty="0" smtClean="0"/>
              <a:t>Les imprécisions dans les exigences sont la cause de nombreux problèmes :</a:t>
            </a:r>
          </a:p>
          <a:p>
            <a:pPr lvl="1"/>
            <a:r>
              <a:rPr lang="fr-FR" dirty="0" smtClean="0"/>
              <a:t>Il est naturel qu’un développeur interprète une exigence ambiguë d’une façon qui simplifie l’implémentation</a:t>
            </a:r>
          </a:p>
          <a:p>
            <a:pPr lvl="1"/>
            <a:r>
              <a:rPr lang="fr-FR" dirty="0" smtClean="0"/>
              <a:t>Si ce n’est pas ce que le client veut, il faudra changer les spécifications et modifier le système</a:t>
            </a:r>
          </a:p>
          <a:p>
            <a:pPr lvl="1"/>
            <a:r>
              <a:rPr lang="fr-FR" dirty="0" smtClean="0"/>
              <a:t>Ce qui prendra du temps et coûtera de l’argent</a:t>
            </a:r>
          </a:p>
          <a:p>
            <a:r>
              <a:rPr lang="fr-FR" dirty="0" smtClean="0"/>
              <a:t>Les exigences devront être complètes et cohérentes :</a:t>
            </a:r>
          </a:p>
          <a:p>
            <a:pPr lvl="1"/>
            <a:r>
              <a:rPr lang="fr-FR" dirty="0" smtClean="0"/>
              <a:t>Complètes : tous les services requis devront être définis</a:t>
            </a:r>
          </a:p>
          <a:p>
            <a:pPr lvl="1"/>
            <a:r>
              <a:rPr lang="fr-FR" dirty="0" smtClean="0"/>
              <a:t>Cohérentes : les exigences ne doivent pas être contradictoires</a:t>
            </a:r>
          </a:p>
          <a:p>
            <a:r>
              <a:rPr lang="fr-FR" dirty="0" smtClean="0"/>
              <a:t>Très difficile : erreurs, omissions, parties prenantes …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96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exigences non-fonctionnelles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Les exigences non-fonctionnelles ne sont pas directement concernées par le service offert par le système :</a:t>
            </a:r>
          </a:p>
          <a:p>
            <a:pPr lvl="1"/>
            <a:r>
              <a:rPr lang="fr-FR" dirty="0" smtClean="0"/>
              <a:t>Elles peuvent émettre de propriétés émergentes comme la fiabilité, le temps de réponse, et l’occupation mémoire</a:t>
            </a:r>
          </a:p>
          <a:p>
            <a:pPr lvl="1"/>
            <a:r>
              <a:rPr lang="fr-FR" dirty="0" smtClean="0"/>
              <a:t>Elles peuvent définir des contraintes sur l’implémentation du système</a:t>
            </a:r>
          </a:p>
          <a:p>
            <a:r>
              <a:rPr lang="fr-FR" dirty="0" smtClean="0"/>
              <a:t>Les exigences non-fonctionnelles sont souvent plus critiques que les exigences fonctionnelles </a:t>
            </a:r>
          </a:p>
          <a:p>
            <a:pPr lvl="1"/>
            <a:r>
              <a:rPr lang="fr-FR" dirty="0" smtClean="0"/>
              <a:t>Pas de possibilité de solution de contournement (</a:t>
            </a:r>
            <a:r>
              <a:rPr lang="fr-FR" dirty="0" err="1" smtClean="0"/>
              <a:t>workaround</a:t>
            </a:r>
            <a:r>
              <a:rPr lang="fr-FR" dirty="0" smtClean="0"/>
              <a:t>)</a:t>
            </a:r>
          </a:p>
          <a:p>
            <a:r>
              <a:rPr lang="fr-FR" dirty="0" smtClean="0"/>
              <a:t>Il est souvent difficile de relier une exigence non-fonctionnelle à un composant particulier du système</a:t>
            </a:r>
          </a:p>
          <a:p>
            <a:pPr lvl="1"/>
            <a:r>
              <a:rPr lang="fr-FR" dirty="0" smtClean="0"/>
              <a:t>Leur implémentation peut être répartie sur tout le système</a:t>
            </a:r>
          </a:p>
          <a:p>
            <a:pPr lvl="2"/>
            <a:r>
              <a:rPr lang="fr-FR" dirty="0" smtClean="0"/>
              <a:t>Elle concerne l’architecture générale</a:t>
            </a:r>
          </a:p>
          <a:p>
            <a:pPr lvl="2"/>
            <a:r>
              <a:rPr lang="fr-FR" dirty="0" smtClean="0"/>
              <a:t>Une exigence non-fonctionnelle peut générer plusieurs exigences fonctionnelles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7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849773711"/>
              </p:ext>
            </p:extLst>
          </p:nvPr>
        </p:nvGraphicFramePr>
        <p:xfrm>
          <a:off x="827584" y="1700808"/>
          <a:ext cx="785921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6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Types d’exigences non fonctionnelles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9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00718414"/>
              </p:ext>
            </p:extLst>
          </p:nvPr>
        </p:nvGraphicFramePr>
        <p:xfrm>
          <a:off x="251520" y="548680"/>
          <a:ext cx="8712968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6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Types d’exigences non fonctionnelles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53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974162"/>
              </p:ext>
            </p:extLst>
          </p:nvPr>
        </p:nvGraphicFramePr>
        <p:xfrm>
          <a:off x="2291090" y="548680"/>
          <a:ext cx="4729182" cy="612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Acrobat Document" r:id="rId3" imgW="5829233" imgH="7543775" progId="AcroExch.Document.7">
                  <p:embed/>
                </p:oleObj>
              </mc:Choice>
              <mc:Fallback>
                <p:oleObj name="Acrobat Document" r:id="rId3" imgW="5829233" imgH="7543775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1090" y="548680"/>
                        <a:ext cx="4729182" cy="612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0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 problème fréquent avec les exigences non-fonctionnelles est que les clients ou les utilisateurs les propose comme des objectifs généraux comme :</a:t>
            </a:r>
          </a:p>
          <a:p>
            <a:pPr lvl="1"/>
            <a:r>
              <a:rPr lang="fr-FR" dirty="0" smtClean="0"/>
              <a:t>La facilité d’utilisation</a:t>
            </a:r>
          </a:p>
          <a:p>
            <a:pPr lvl="1"/>
            <a:r>
              <a:rPr lang="fr-FR" dirty="0" smtClean="0"/>
              <a:t>La capacité à redémarrer rapidement après une panne</a:t>
            </a:r>
          </a:p>
          <a:p>
            <a:pPr lvl="1"/>
            <a:r>
              <a:rPr lang="fr-FR" dirty="0" smtClean="0"/>
              <a:t>Un temps de réponse rapide</a:t>
            </a:r>
          </a:p>
          <a:p>
            <a:r>
              <a:rPr lang="fr-FR" dirty="0" smtClean="0"/>
              <a:t>Cela part d’une bonne intention mais finit par poser problème aux développeurs dans la mesure où cela laisse place à interprétation </a:t>
            </a:r>
          </a:p>
          <a:p>
            <a:r>
              <a:rPr lang="fr-FR" dirty="0" smtClean="0"/>
              <a:t>Et à des controverses à la livraison du système</a:t>
            </a:r>
          </a:p>
          <a:p>
            <a:r>
              <a:rPr lang="fr-FR" dirty="0" smtClean="0"/>
              <a:t>Il convient donc de quantifier autant que possible les exigences non fonctionnelles afin qu’elles soient objectivement testables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Réécriture d’une exigence d’utilisabilité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136815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« Le système doit être facile à utiliser par le personnel et doit être organisé de telle façon que les erreurs des utilisateurs soient minimales »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67544" y="3861048"/>
            <a:ext cx="8229600" cy="19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18864" y="3645024"/>
            <a:ext cx="8229600" cy="1900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dirty="0" smtClean="0"/>
              <a:t>« Le personnel sera en mesure d’utiliser toutes les fonctions du système après quatre heures de formation.</a:t>
            </a:r>
          </a:p>
          <a:p>
            <a:pPr marL="0" indent="0">
              <a:buFont typeface="Arial" pitchFamily="34" charset="0"/>
              <a:buNone/>
            </a:pPr>
            <a:r>
              <a:rPr lang="fr-FR" dirty="0" smtClean="0"/>
              <a:t>Après cette formation le nombre moyen d’erreurs faites par des utilisateurs expérimentés ne devra pas excéder deux par heure d’utilisation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26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métriques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429862"/>
              </p:ext>
            </p:extLst>
          </p:nvPr>
        </p:nvGraphicFramePr>
        <p:xfrm>
          <a:off x="323528" y="1412776"/>
          <a:ext cx="82296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Propriété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Mesure  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Vitesse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Transactions per seconde</a:t>
                      </a:r>
                    </a:p>
                    <a:p>
                      <a:r>
                        <a:rPr lang="fr-FR" dirty="0" smtClean="0"/>
                        <a:t>Temps</a:t>
                      </a:r>
                      <a:r>
                        <a:rPr lang="fr-FR" baseline="0" dirty="0" smtClean="0"/>
                        <a:t> de réponse</a:t>
                      </a:r>
                    </a:p>
                    <a:p>
                      <a:r>
                        <a:rPr lang="fr-FR" baseline="0" dirty="0" smtClean="0"/>
                        <a:t>Temps de rafraichissement de l’écran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Taille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Mbytes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Nombre de chips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Facilité d’utilisation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Temps de formation</a:t>
                      </a:r>
                    </a:p>
                    <a:p>
                      <a:r>
                        <a:rPr lang="fr-FR" dirty="0" smtClean="0"/>
                        <a:t>Nombre</a:t>
                      </a:r>
                      <a:r>
                        <a:rPr lang="fr-FR" baseline="0" dirty="0" smtClean="0"/>
                        <a:t> d’écrans d’aide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Fiabilité</a:t>
                      </a:r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MTBF</a:t>
                      </a:r>
                    </a:p>
                    <a:p>
                      <a:r>
                        <a:rPr lang="fr-FR" dirty="0" smtClean="0"/>
                        <a:t>Probabilité d’indisponibilité</a:t>
                      </a:r>
                    </a:p>
                    <a:p>
                      <a:r>
                        <a:rPr lang="fr-FR" dirty="0" smtClean="0"/>
                        <a:t>Taux d’occurrence des pannes</a:t>
                      </a:r>
                    </a:p>
                    <a:p>
                      <a:r>
                        <a:rPr lang="fr-FR" dirty="0" smtClean="0"/>
                        <a:t>Disponibilité 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Robustesse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Temps nécessaire à la reprise après panne</a:t>
                      </a:r>
                    </a:p>
                    <a:p>
                      <a:r>
                        <a:rPr lang="fr-FR" dirty="0" smtClean="0"/>
                        <a:t>Pourcentage</a:t>
                      </a:r>
                      <a:r>
                        <a:rPr lang="fr-FR" baseline="0" dirty="0" smtClean="0"/>
                        <a:t> d’événements causant des pannes</a:t>
                      </a:r>
                    </a:p>
                    <a:p>
                      <a:r>
                        <a:rPr lang="fr-FR" baseline="0" dirty="0" smtClean="0"/>
                        <a:t>Probabilité de corruption de données en cas de panne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Portabilité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Pourcentage</a:t>
                      </a:r>
                      <a:r>
                        <a:rPr lang="fr-FR" baseline="0" dirty="0" smtClean="0"/>
                        <a:t> d’instructions dépendant de la cible</a:t>
                      </a:r>
                    </a:p>
                    <a:p>
                      <a:r>
                        <a:rPr lang="fr-FR" baseline="0" dirty="0" smtClean="0"/>
                        <a:t>Nombre de systèmes cibles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7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document de spécification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1639887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0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document de spécifications (Software </a:t>
            </a:r>
            <a:r>
              <a:rPr lang="fr-FR" dirty="0" err="1"/>
              <a:t>R</a:t>
            </a:r>
            <a:r>
              <a:rPr lang="fr-FR" dirty="0" err="1" smtClean="0"/>
              <a:t>equirements</a:t>
            </a:r>
            <a:r>
              <a:rPr lang="fr-FR" dirty="0" smtClean="0"/>
              <a:t> </a:t>
            </a:r>
            <a:r>
              <a:rPr lang="fr-FR" dirty="0" err="1" smtClean="0"/>
              <a:t>Specification</a:t>
            </a:r>
            <a:r>
              <a:rPr lang="fr-FR" dirty="0" smtClean="0"/>
              <a:t>, SRS) est un document officiel qui décrit ce que les développeurs devraient implémenter</a:t>
            </a:r>
          </a:p>
          <a:p>
            <a:r>
              <a:rPr lang="fr-FR" dirty="0" smtClean="0"/>
              <a:t>Il doit inclure :</a:t>
            </a:r>
          </a:p>
          <a:p>
            <a:pPr lvl="1"/>
            <a:r>
              <a:rPr lang="fr-FR" dirty="0" smtClean="0"/>
              <a:t>Les exigences utilisateurs</a:t>
            </a:r>
          </a:p>
          <a:p>
            <a:pPr lvl="1"/>
            <a:r>
              <a:rPr lang="fr-FR" dirty="0" smtClean="0"/>
              <a:t>Et une spécification détaillée des exigences système</a:t>
            </a:r>
          </a:p>
          <a:p>
            <a:r>
              <a:rPr lang="fr-FR" dirty="0" smtClean="0"/>
              <a:t>Un tel document est nécessaire en cas de sous-traitance</a:t>
            </a:r>
          </a:p>
          <a:p>
            <a:r>
              <a:rPr lang="fr-FR" dirty="0" smtClean="0"/>
              <a:t>Les méthodes agiles défendent l’argument selon lequel les exigences changent tellement vite que les spécifications sont obsolètes dès qu’elles ont été écrites</a:t>
            </a:r>
          </a:p>
          <a:p>
            <a:pPr lvl="1"/>
            <a:r>
              <a:rPr lang="fr-FR" dirty="0" smtClean="0"/>
              <a:t>Acquisition incrémentale : user stories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5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Engineering    (B. Meyer)</a:t>
            </a:r>
            <a:endParaRPr lang="en-US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11560" y="1988840"/>
            <a:ext cx="8229600" cy="44358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Writing software </a:t>
            </a:r>
            <a:r>
              <a:rPr lang="en-US" dirty="0" smtClean="0"/>
              <a:t>that’s: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Correct</a:t>
            </a:r>
            <a:br>
              <a:rPr lang="en-US" dirty="0"/>
            </a:br>
            <a:r>
              <a:rPr lang="en-US" dirty="0"/>
              <a:t>		Does what it’s supposed to!</a:t>
            </a:r>
          </a:p>
          <a:p>
            <a:pPr lvl="1"/>
            <a:r>
              <a:rPr lang="en-US" dirty="0"/>
              <a:t>Extendible</a:t>
            </a:r>
            <a:br>
              <a:rPr lang="en-US" dirty="0"/>
            </a:br>
            <a:r>
              <a:rPr lang="en-US" dirty="0"/>
              <a:t>		Easy to change!</a:t>
            </a:r>
          </a:p>
          <a:p>
            <a:pPr lvl="1"/>
            <a:r>
              <a:rPr lang="en-US" dirty="0"/>
              <a:t>Readable</a:t>
            </a:r>
            <a:br>
              <a:rPr lang="en-US" dirty="0"/>
            </a:br>
            <a:r>
              <a:rPr lang="en-US" dirty="0"/>
              <a:t>		by humans!</a:t>
            </a:r>
          </a:p>
          <a:p>
            <a:pPr lvl="1"/>
            <a:r>
              <a:rPr lang="en-US" dirty="0"/>
              <a:t>Reusable</a:t>
            </a:r>
            <a:br>
              <a:rPr lang="en-US" dirty="0"/>
            </a:br>
            <a:r>
              <a:rPr lang="en-US" dirty="0"/>
              <a:t>		Don’t reinvent the wheel!</a:t>
            </a:r>
          </a:p>
          <a:p>
            <a:pPr lvl="1"/>
            <a:r>
              <a:rPr lang="en-US" dirty="0"/>
              <a:t>Robust</a:t>
            </a:r>
            <a:br>
              <a:rPr lang="en-US" dirty="0"/>
            </a:br>
            <a:r>
              <a:rPr lang="en-US" dirty="0"/>
              <a:t>		React appropriately to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Secure</a:t>
            </a:r>
            <a:br>
              <a:rPr lang="en-US" dirty="0" smtClean="0"/>
            </a:br>
            <a:r>
              <a:rPr lang="en-US" dirty="0" smtClean="0"/>
              <a:t>		Defeat attackers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232477">
            <a:off x="5463695" y="4610519"/>
            <a:ext cx="3596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Rappel ?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93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utilisateurs des spécifications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95536" y="1724533"/>
            <a:ext cx="3528392" cy="46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Les clients du système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419561" y="1481783"/>
            <a:ext cx="4032448" cy="947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Spécifient les exigences et les lisent afin de vérifier qu’elles correspondent à leurs besoins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Les clients spécifient les changements des spécifications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8132" y="2807654"/>
            <a:ext cx="3528392" cy="46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Les managers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419561" y="2564904"/>
            <a:ext cx="4032448" cy="947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Utilisent les spécifications pour construire une offre et planifier le processus de développement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8132" y="3892561"/>
            <a:ext cx="3528392" cy="46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Les exploitants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419561" y="3649811"/>
            <a:ext cx="4032448" cy="947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Utilisent les spécifications pour comprendre quel système est en train d’être développé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2611" y="4999184"/>
            <a:ext cx="3528392" cy="46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Les testeurs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4419561" y="4756434"/>
            <a:ext cx="4032448" cy="947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Utilisent les spécifications pour développer les tests de validation du système 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2611" y="6099137"/>
            <a:ext cx="3528392" cy="46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Les mainteneurs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419561" y="5856387"/>
            <a:ext cx="4032448" cy="947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Utilisent les spécifications pour comprendre le système et les relations entre ses composants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Structure d’un document de spécification 1 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092455"/>
              </p:ext>
            </p:extLst>
          </p:nvPr>
        </p:nvGraphicFramePr>
        <p:xfrm>
          <a:off x="457200" y="1600200"/>
          <a:ext cx="8229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Chapitre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 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Préface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Lecteurs </a:t>
                      </a:r>
                    </a:p>
                    <a:p>
                      <a:r>
                        <a:rPr lang="fr-FR" sz="1400" dirty="0" smtClean="0"/>
                        <a:t>Historique</a:t>
                      </a:r>
                      <a:r>
                        <a:rPr lang="fr-FR" sz="1400" baseline="0" dirty="0" smtClean="0"/>
                        <a:t> des versions : raison et résumé des changements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Introduction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Expression du besoin</a:t>
                      </a:r>
                    </a:p>
                    <a:p>
                      <a:r>
                        <a:rPr lang="fr-FR" sz="1400" dirty="0" smtClean="0"/>
                        <a:t>Description</a:t>
                      </a:r>
                      <a:r>
                        <a:rPr lang="fr-FR" sz="1400" baseline="0" dirty="0" smtClean="0"/>
                        <a:t> des fonctions et des relations avec les autres systèmes</a:t>
                      </a:r>
                    </a:p>
                    <a:p>
                      <a:r>
                        <a:rPr lang="fr-FR" sz="1400" baseline="0" dirty="0" smtClean="0"/>
                        <a:t>Place du système dans la stratégie 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Glossaire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Définition des termes techniques utilisés</a:t>
                      </a:r>
                    </a:p>
                    <a:p>
                      <a:r>
                        <a:rPr lang="fr-FR" sz="1400" dirty="0" smtClean="0"/>
                        <a:t>Aucune supposition ne doit être faite sur l’expertise</a:t>
                      </a:r>
                      <a:r>
                        <a:rPr lang="fr-FR" sz="1400" baseline="0" dirty="0" smtClean="0"/>
                        <a:t> des lecteurs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Exigences</a:t>
                      </a:r>
                      <a:r>
                        <a:rPr lang="fr-FR" baseline="0" dirty="0" smtClean="0"/>
                        <a:t> utilisateurs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Description des services fournis à l’utilisateur</a:t>
                      </a:r>
                    </a:p>
                    <a:p>
                      <a:r>
                        <a:rPr lang="fr-FR" sz="1400" dirty="0" smtClean="0"/>
                        <a:t>Description</a:t>
                      </a:r>
                      <a:r>
                        <a:rPr lang="fr-FR" sz="1400" baseline="0" dirty="0" smtClean="0"/>
                        <a:t> des exigences non-fonctionnelles</a:t>
                      </a:r>
                    </a:p>
                    <a:p>
                      <a:r>
                        <a:rPr lang="fr-FR" sz="1400" baseline="0" dirty="0" smtClean="0"/>
                        <a:t>(Langage naturel, diagrammes, toute notation compréhensible par l’utilisateur)</a:t>
                      </a:r>
                    </a:p>
                    <a:p>
                      <a:r>
                        <a:rPr lang="fr-FR" sz="1400" baseline="0" dirty="0" smtClean="0"/>
                        <a:t>Les produits et les standards utilisés doivent être spécifiés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Architecture</a:t>
                      </a:r>
                      <a:r>
                        <a:rPr lang="fr-FR" baseline="0" dirty="0" smtClean="0"/>
                        <a:t> du système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Vue d’ensemble de l’architecture du système montrant</a:t>
                      </a:r>
                      <a:r>
                        <a:rPr lang="fr-FR" sz="1400" baseline="0" dirty="0" smtClean="0"/>
                        <a:t> la distribution des fonctions dans les différents modules </a:t>
                      </a:r>
                    </a:p>
                    <a:p>
                      <a:r>
                        <a:rPr lang="fr-FR" sz="1400" baseline="0" dirty="0" smtClean="0"/>
                        <a:t>Les composants architecturaux réutilisés doivent être signalés 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75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35280" cy="990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Structure d’un document de spécification 2 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947269"/>
              </p:ext>
            </p:extLst>
          </p:nvPr>
        </p:nvGraphicFramePr>
        <p:xfrm>
          <a:off x="457200" y="1600200"/>
          <a:ext cx="82296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Chapitre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 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Exigences système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Description</a:t>
                      </a:r>
                      <a:r>
                        <a:rPr lang="fr-FR" sz="1400" baseline="0" dirty="0" smtClean="0"/>
                        <a:t> détaillée des exigences fonctionnelles et non-fonctionnelles</a:t>
                      </a:r>
                    </a:p>
                    <a:p>
                      <a:r>
                        <a:rPr lang="fr-FR" sz="1400" baseline="0" dirty="0" smtClean="0"/>
                        <a:t>Les interfaces avec les autres systèmes doivent être spécifiés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Modèles du systèmes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Les modèles montrant les relations entre les composants du systèmes,</a:t>
                      </a:r>
                      <a:r>
                        <a:rPr lang="fr-FR" sz="1400" baseline="0" dirty="0" smtClean="0"/>
                        <a:t> le système et son environnement</a:t>
                      </a:r>
                    </a:p>
                    <a:p>
                      <a:r>
                        <a:rPr lang="fr-FR" sz="1400" baseline="0" dirty="0" smtClean="0"/>
                        <a:t>Modèles possibles : Objets, flux de données, modèle de données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Évolution du système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Les hypothèses sur lesquelles le système est basé et les changements déjà anticipés dus à l’évolution du matériel, aux</a:t>
                      </a:r>
                      <a:r>
                        <a:rPr lang="fr-FR" sz="1400" baseline="0" smtClean="0"/>
                        <a:t> changements des besoins des utilisateurs</a:t>
                      </a:r>
                    </a:p>
                    <a:p>
                      <a:r>
                        <a:rPr lang="fr-FR" sz="1400" baseline="0" smtClean="0"/>
                        <a:t>L’objectif est d’aider les concepteurs à ne pas faire des choix en contradiction avec les changements futurs déjà prévisibles</a:t>
                      </a:r>
                      <a:endParaRPr lang="fr-FR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Annexes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Toute information détaillé et spécifique liée à l’application 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Index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Plusieurs</a:t>
                      </a:r>
                      <a:r>
                        <a:rPr lang="fr-FR" sz="1400" baseline="0" dirty="0" smtClean="0"/>
                        <a:t> index afin de faciliter la navigation </a:t>
                      </a:r>
                    </a:p>
                    <a:p>
                      <a:r>
                        <a:rPr lang="fr-FR" sz="1400" baseline="0" dirty="0" smtClean="0"/>
                        <a:t>Index alphabétique, des diagrammes, des fonctions etc.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2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 des exigences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1639887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2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/>
          <a:lstStyle/>
          <a:p>
            <a:r>
              <a:rPr lang="fr-FR" dirty="0" smtClean="0"/>
              <a:t>Spécifier les exigences est le processus qui consiste à écrire les exigences utilisateurs et les exigences système dans un document de spécification</a:t>
            </a:r>
          </a:p>
          <a:p>
            <a:r>
              <a:rPr lang="fr-FR" dirty="0" smtClean="0"/>
              <a:t>Idéalement le document doit être : </a:t>
            </a:r>
          </a:p>
          <a:p>
            <a:pPr lvl="1"/>
            <a:r>
              <a:rPr lang="fr-FR" dirty="0" smtClean="0"/>
              <a:t>Clair</a:t>
            </a:r>
          </a:p>
          <a:p>
            <a:pPr lvl="1"/>
            <a:r>
              <a:rPr lang="fr-FR" dirty="0" smtClean="0"/>
              <a:t>Non-ambigu</a:t>
            </a:r>
          </a:p>
          <a:p>
            <a:pPr lvl="1"/>
            <a:r>
              <a:rPr lang="fr-FR" dirty="0" smtClean="0"/>
              <a:t>Facile à comprendre</a:t>
            </a:r>
          </a:p>
          <a:p>
            <a:pPr lvl="1"/>
            <a:r>
              <a:rPr lang="fr-FR" dirty="0" smtClean="0"/>
              <a:t>Complet </a:t>
            </a:r>
          </a:p>
          <a:p>
            <a:pPr lvl="1"/>
            <a:r>
              <a:rPr lang="fr-FR" dirty="0" smtClean="0"/>
              <a:t>Consistant</a:t>
            </a:r>
          </a:p>
          <a:p>
            <a:r>
              <a:rPr lang="fr-FR" dirty="0" smtClean="0"/>
              <a:t>En pratique ceci est difficile à réaliser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2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contenu : les exigences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Les exigences utilisateurs  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oivent décrire les exigences fonctionnelles et non-fonctionnelles de telle façon qu’elles soient compréhensibles par les utilisateurs qui n’ont pas de connaissances techniques</a:t>
            </a:r>
          </a:p>
          <a:p>
            <a:pPr lvl="1"/>
            <a:r>
              <a:rPr lang="fr-FR" dirty="0" smtClean="0"/>
              <a:t>Idéalement elle ne doivent spécifier que le comportement externe du système, sans détail concernant l’architecture ou la conception</a:t>
            </a:r>
          </a:p>
          <a:p>
            <a:pPr lvl="1"/>
            <a:r>
              <a:rPr lang="fr-FR" dirty="0" smtClean="0"/>
              <a:t>Pas de jargon technique, de notation structurées ou formelles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ais un langage naturel, des tableaux, des diagrammes intuitifs</a:t>
            </a:r>
          </a:p>
          <a:p>
            <a:r>
              <a:rPr lang="fr-FR" dirty="0" smtClean="0"/>
              <a:t>Les exigences système </a:t>
            </a:r>
          </a:p>
          <a:p>
            <a:pPr lvl="1"/>
            <a:r>
              <a:rPr lang="fr-FR" dirty="0" smtClean="0"/>
              <a:t>Sont des versions détaillées des exigences utilisateurs qui sont utilisées comme point de départ de la conception </a:t>
            </a:r>
          </a:p>
          <a:p>
            <a:pPr lvl="1"/>
            <a:r>
              <a:rPr lang="fr-FR" dirty="0" smtClean="0"/>
              <a:t>Doivent expliquer comment les exigences utilisateurs seront fournies par le système </a:t>
            </a:r>
          </a:p>
          <a:p>
            <a:pPr lvl="1"/>
            <a:r>
              <a:rPr lang="fr-FR" dirty="0" smtClean="0"/>
              <a:t>Peuvent faire partie du contrat, dans ce cas elles doivent fournir une spécification détaillée et complète du système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2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Idéalement…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… Les spécifications ne devraient décrire que :</a:t>
            </a:r>
          </a:p>
          <a:p>
            <a:pPr lvl="1"/>
            <a:r>
              <a:rPr lang="fr-FR" dirty="0" smtClean="0"/>
              <a:t>Le comportement externe du système</a:t>
            </a:r>
          </a:p>
          <a:p>
            <a:pPr lvl="1"/>
            <a:r>
              <a:rPr lang="fr-FR" dirty="0" smtClean="0"/>
              <a:t>Les contraintes opérationnelles</a:t>
            </a:r>
          </a:p>
          <a:p>
            <a:r>
              <a:rPr lang="fr-FR" dirty="0" smtClean="0"/>
              <a:t>Et ne devraient rien dire de la façon dont les exigences seront conçues et implémentées</a:t>
            </a:r>
          </a:p>
          <a:p>
            <a:r>
              <a:rPr lang="fr-FR" dirty="0" smtClean="0"/>
              <a:t>Cependant, au niveau de détail requis pour spécifier complètement un système complexe il est pratiquement impossible d’éviter toute information relative à la conception :</a:t>
            </a:r>
          </a:p>
          <a:p>
            <a:pPr lvl="1"/>
            <a:r>
              <a:rPr lang="fr-FR" dirty="0" smtClean="0"/>
              <a:t>Une architecture initiale peut être nécessaire pour structurer les spécifications</a:t>
            </a:r>
          </a:p>
          <a:p>
            <a:pPr lvl="1"/>
            <a:r>
              <a:rPr lang="fr-FR" dirty="0" smtClean="0"/>
              <a:t>Le système à construire doit s’interfacer avec des systèmes existants qui contraignent la conception</a:t>
            </a:r>
          </a:p>
          <a:p>
            <a:pPr lvl="1"/>
            <a:r>
              <a:rPr lang="fr-FR" dirty="0" smtClean="0"/>
              <a:t>L’usage d’une architecture particulière est imposée par une exigence non-fonctionnelle, ou par un organisme de certification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7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façons d’écrire les spécifications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18992"/>
              </p:ext>
            </p:extLst>
          </p:nvPr>
        </p:nvGraphicFramePr>
        <p:xfrm>
          <a:off x="457200" y="1600200"/>
          <a:ext cx="8229600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712"/>
                <a:gridCol w="490688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 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Phrases dans un langage</a:t>
                      </a:r>
                      <a:r>
                        <a:rPr lang="fr-FR" baseline="0" dirty="0" smtClean="0"/>
                        <a:t> naturel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Les exigences</a:t>
                      </a:r>
                      <a:r>
                        <a:rPr lang="fr-FR" sz="1400" baseline="0" dirty="0" smtClean="0"/>
                        <a:t> sont écrites en langage naturel</a:t>
                      </a:r>
                    </a:p>
                    <a:p>
                      <a:r>
                        <a:rPr lang="fr-FR" sz="1400" baseline="0" dirty="0" smtClean="0"/>
                        <a:t>Elles sont numérotées</a:t>
                      </a:r>
                    </a:p>
                    <a:p>
                      <a:r>
                        <a:rPr lang="fr-FR" sz="1400" baseline="0" dirty="0" smtClean="0"/>
                        <a:t>Chaque phrase exprime une exigence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Langage naturel structuré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Les exigences</a:t>
                      </a:r>
                      <a:r>
                        <a:rPr lang="fr-FR" sz="1400" baseline="0" dirty="0" smtClean="0"/>
                        <a:t> sont écrites en langage naturel dans un format standard</a:t>
                      </a:r>
                    </a:p>
                    <a:p>
                      <a:r>
                        <a:rPr lang="fr-FR" sz="1400" baseline="0" dirty="0" smtClean="0"/>
                        <a:t>Chaque champ fournit une information sur un aspect d’une exigence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Langages de description et de spécification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Utilisation d’un langage</a:t>
                      </a:r>
                      <a:r>
                        <a:rPr lang="fr-FR" sz="1400" baseline="0" dirty="0" smtClean="0"/>
                        <a:t> spécifique</a:t>
                      </a:r>
                    </a:p>
                    <a:p>
                      <a:r>
                        <a:rPr lang="fr-FR" sz="1400" baseline="0" dirty="0" smtClean="0"/>
                        <a:t>Exemple : SDL (</a:t>
                      </a:r>
                      <a:r>
                        <a:rPr lang="fr-FR" sz="1400" baseline="0" dirty="0" err="1" smtClean="0"/>
                        <a:t>Specification</a:t>
                      </a:r>
                      <a:r>
                        <a:rPr lang="fr-FR" sz="1400" baseline="0" dirty="0" smtClean="0"/>
                        <a:t> and Description </a:t>
                      </a:r>
                      <a:r>
                        <a:rPr lang="fr-FR" sz="1400" baseline="0" dirty="0" err="1" smtClean="0"/>
                        <a:t>Language</a:t>
                      </a:r>
                      <a:r>
                        <a:rPr lang="fr-FR" sz="1400" baseline="0" dirty="0" smtClean="0"/>
                        <a:t>)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Notations graphiques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Modèles graphiques,</a:t>
                      </a:r>
                      <a:r>
                        <a:rPr lang="fr-FR" sz="1400" baseline="0" dirty="0" smtClean="0"/>
                        <a:t> enrichis par des annotations : Diagramme des cas d’utilisation UML + cas d’utilisation, Diagramme de séquence UML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Spécifications mathématiques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Notations basées sur des concepts mathématiques  (machines à états-finis,</a:t>
                      </a:r>
                      <a:r>
                        <a:rPr lang="fr-FR" sz="1400" baseline="0" dirty="0" smtClean="0"/>
                        <a:t> ensemble) </a:t>
                      </a:r>
                    </a:p>
                    <a:p>
                      <a:r>
                        <a:rPr lang="fr-FR" sz="1400" baseline="0" dirty="0" smtClean="0"/>
                        <a:t>Malheureusement les utilisateurs ne comprennent pas les spécifications formelles et ne peuvent donc pas les valider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3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spécifications en langage naturel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>
            <a:normAutofit/>
          </a:bodyPr>
          <a:lstStyle/>
          <a:p>
            <a:r>
              <a:rPr lang="fr-FR" dirty="0" smtClean="0"/>
              <a:t>Méthode historique : </a:t>
            </a:r>
          </a:p>
          <a:p>
            <a:pPr lvl="1"/>
            <a:r>
              <a:rPr lang="fr-FR" dirty="0"/>
              <a:t>L</a:t>
            </a:r>
            <a:r>
              <a:rPr lang="fr-FR" dirty="0" smtClean="0"/>
              <a:t>e langage naturel est expressif, intuitif et universel </a:t>
            </a:r>
          </a:p>
          <a:p>
            <a:pPr lvl="1"/>
            <a:r>
              <a:rPr lang="fr-FR" dirty="0" smtClean="0"/>
              <a:t>Il est aussi potentiellement vague et ambigu</a:t>
            </a:r>
          </a:p>
          <a:p>
            <a:pPr lvl="1"/>
            <a:r>
              <a:rPr lang="fr-FR" dirty="0" smtClean="0"/>
              <a:t>Son interprétation dépend du vécu du lecteur </a:t>
            </a:r>
          </a:p>
          <a:p>
            <a:r>
              <a:rPr lang="fr-FR" dirty="0" smtClean="0"/>
              <a:t>Quelques conseils :</a:t>
            </a:r>
          </a:p>
          <a:p>
            <a:pPr lvl="1"/>
            <a:r>
              <a:rPr lang="fr-FR" dirty="0" smtClean="0"/>
              <a:t>Définir un format standard respecté par toutes les exigences</a:t>
            </a:r>
          </a:p>
          <a:p>
            <a:pPr lvl="1"/>
            <a:r>
              <a:rPr lang="fr-FR" dirty="0" smtClean="0"/>
              <a:t>Utiliser le langage de façon cohérente en précisant les obligations (</a:t>
            </a:r>
            <a:r>
              <a:rPr lang="fr-FR" dirty="0" err="1" smtClean="0"/>
              <a:t>shall</a:t>
            </a:r>
            <a:r>
              <a:rPr lang="fr-FR" dirty="0" smtClean="0"/>
              <a:t>) et les souhaits (</a:t>
            </a:r>
            <a:r>
              <a:rPr lang="fr-FR" dirty="0" err="1" smtClean="0"/>
              <a:t>should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Utiliser l’enrichissement (</a:t>
            </a:r>
            <a:r>
              <a:rPr lang="fr-FR" b="1" dirty="0" smtClean="0"/>
              <a:t>gras</a:t>
            </a:r>
            <a:r>
              <a:rPr lang="fr-FR" dirty="0" smtClean="0"/>
              <a:t>, </a:t>
            </a:r>
            <a:r>
              <a:rPr lang="fr-FR" i="1" dirty="0" smtClean="0"/>
              <a:t>italique</a:t>
            </a:r>
            <a:r>
              <a:rPr lang="fr-FR" dirty="0" smtClean="0"/>
              <a:t>, </a:t>
            </a:r>
            <a:r>
              <a:rPr lang="fr-FR" u="sng" dirty="0" smtClean="0"/>
              <a:t>souligné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0070C0"/>
                </a:solidFill>
              </a:rPr>
              <a:t>couleur</a:t>
            </a:r>
            <a:r>
              <a:rPr lang="fr-FR" dirty="0" smtClean="0"/>
              <a:t>) pour mettre en relief certaines parties</a:t>
            </a:r>
          </a:p>
          <a:p>
            <a:pPr lvl="1"/>
            <a:r>
              <a:rPr lang="fr-FR" dirty="0" smtClean="0"/>
              <a:t>Ne pas supposer que le lecteur comprend les termes techniques, attention aux expressions que personne ne comprend</a:t>
            </a:r>
          </a:p>
          <a:p>
            <a:pPr lvl="1"/>
            <a:r>
              <a:rPr lang="fr-FR" dirty="0" smtClean="0"/>
              <a:t>Essayer, au maximum, de donner la raison de l’exigence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75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fr-FR" sz="3200" dirty="0" smtClean="0"/>
              <a:t>« Mettre le dentifrice sur la brosse à dents »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8922-A55B-4CC6-A818-BDE0BB40493E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" t="16570" r="4597" b="6736"/>
          <a:stretch/>
        </p:blipFill>
        <p:spPr bwMode="auto">
          <a:xfrm>
            <a:off x="516048" y="1844824"/>
            <a:ext cx="8211493" cy="3865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3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problème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4648200" y="2564904"/>
            <a:ext cx="4038600" cy="3826752"/>
          </a:xfrm>
        </p:spPr>
        <p:txBody>
          <a:bodyPr/>
          <a:lstStyle/>
          <a:p>
            <a:r>
              <a:rPr lang="fr-FR" dirty="0" smtClean="0"/>
              <a:t>Comment être sûr d’avoir bien compris ce qu’il y a à faire ?</a:t>
            </a:r>
            <a:endParaRPr lang="fr-FR" dirty="0"/>
          </a:p>
        </p:txBody>
      </p:sp>
      <p:pic>
        <p:nvPicPr>
          <p:cNvPr id="8" name="Picture 2" descr="C:\Users\Joel\AppData\Local\Microsoft\Windows\Temporary Internet Files\Content.IE5\XTQDVIMJ\MC900078627[1].wm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" y="2059531"/>
            <a:ext cx="4016999" cy="39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spécifications structurées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spécifications structurées sont une façon d’écrire les spécifications où la liberté du rédacteur est contrainte et où toutes les exigences sont écrites d’une façon standard</a:t>
            </a:r>
          </a:p>
          <a:p>
            <a:r>
              <a:rPr lang="fr-FR" dirty="0" smtClean="0"/>
              <a:t>Cette approche combine :</a:t>
            </a:r>
          </a:p>
          <a:p>
            <a:pPr lvl="1"/>
            <a:r>
              <a:rPr lang="fr-FR" dirty="0" smtClean="0"/>
              <a:t>L’expressivité et la compréhensibilité du langage naturel</a:t>
            </a:r>
          </a:p>
          <a:p>
            <a:pPr lvl="1"/>
            <a:r>
              <a:rPr lang="fr-FR" dirty="0" smtClean="0"/>
              <a:t>L’uniformité de la structure imposée </a:t>
            </a:r>
          </a:p>
          <a:p>
            <a:r>
              <a:rPr lang="fr-FR" dirty="0" smtClean="0"/>
              <a:t>Il est parfois difficile d’exprimer ainsi certains calculs ou certains raisonnements : on aura alors souvent recours à des tables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1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modèle de spécification structurée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194221"/>
              </p:ext>
            </p:extLst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600"/>
                <a:gridCol w="5915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Champ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Contenu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unique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seule phrase 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Entrée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Ce</a:t>
                      </a:r>
                      <a:r>
                        <a:rPr lang="fr-FR" baseline="0" dirty="0" smtClean="0"/>
                        <a:t> dont on a besoin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Source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D’où cela vient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Sortie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Ce que l’on doit fournir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Destination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Où cela va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Ce</a:t>
                      </a:r>
                      <a:r>
                        <a:rPr lang="fr-FR" baseline="0" dirty="0" smtClean="0"/>
                        <a:t> que l’on doit faire de l’Entrée pour obtenir la Sortie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Pré requis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Les informations nécessaires</a:t>
                      </a:r>
                      <a:r>
                        <a:rPr lang="fr-FR" baseline="0" dirty="0" smtClean="0"/>
                        <a:t> pour faire le travail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Préconditions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Les vérifications</a:t>
                      </a:r>
                      <a:r>
                        <a:rPr lang="fr-FR" baseline="0" dirty="0" smtClean="0"/>
                        <a:t> à faire avant de commencer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Postconditions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Ce</a:t>
                      </a:r>
                      <a:r>
                        <a:rPr lang="fr-FR" baseline="0" dirty="0" smtClean="0"/>
                        <a:t> qu’il faut vérifier avant d’arrêter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Effet de bord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On essayera d’éviter</a:t>
                      </a:r>
                      <a:r>
                        <a:rPr lang="fr-FR" baseline="0" dirty="0" smtClean="0"/>
                        <a:t> !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4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Tables </a:t>
            </a:r>
            <a:r>
              <a:rPr lang="fr-FR" dirty="0"/>
              <a:t>et arbres de décision</a:t>
            </a:r>
          </a:p>
        </p:txBody>
      </p:sp>
      <p:sp>
        <p:nvSpPr>
          <p:cNvPr id="5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FF45-FAD3-4095-B03B-7967CA78BDF6}" type="slidenum">
              <a:rPr lang="fr-FR"/>
              <a:pPr/>
              <a:t>32</a:t>
            </a:fld>
            <a:endParaRPr lang="fr-FR"/>
          </a:p>
        </p:txBody>
      </p:sp>
      <p:graphicFrame>
        <p:nvGraphicFramePr>
          <p:cNvPr id="153655" name="Group 5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34554029"/>
              </p:ext>
            </p:extLst>
          </p:nvPr>
        </p:nvGraphicFramePr>
        <p:xfrm>
          <a:off x="395536" y="1988840"/>
          <a:ext cx="8229601" cy="3881440"/>
        </p:xfrm>
        <a:graphic>
          <a:graphicData uri="http://schemas.openxmlformats.org/drawingml/2006/table">
            <a:tbl>
              <a:tblPr/>
              <a:tblGrid>
                <a:gridCol w="2314729"/>
                <a:gridCol w="1078566"/>
                <a:gridCol w="937383"/>
                <a:gridCol w="1007974"/>
                <a:gridCol w="1081849"/>
                <a:gridCol w="934099"/>
                <a:gridCol w="875001"/>
              </a:tblGrid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Client « Premium »</a:t>
                      </a:r>
                    </a:p>
                  </a:txBody>
                  <a:tcPr marL="94559" marR="945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N/A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N/A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Prioritaire</a:t>
                      </a:r>
                    </a:p>
                  </a:txBody>
                  <a:tcPr marL="94559" marR="945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International</a:t>
                      </a:r>
                    </a:p>
                  </a:txBody>
                  <a:tcPr marL="94559" marR="945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Tarif</a:t>
                      </a:r>
                    </a:p>
                  </a:txBody>
                  <a:tcPr marL="94559" marR="945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$150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$100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$70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$50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$80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$60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Support personnalisé</a:t>
                      </a:r>
                    </a:p>
                  </a:txBody>
                  <a:tcPr marL="94559" marR="945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4559" marR="945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3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processus de spécification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1639887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15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processus de spécification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a déjà vu, en introduction, que ce processus comporte 4 phases :</a:t>
            </a:r>
          </a:p>
          <a:p>
            <a:pPr lvl="1"/>
            <a:r>
              <a:rPr lang="fr-FR" dirty="0" smtClean="0"/>
              <a:t>Vérifier que le système sera utile à l’activité et faisable</a:t>
            </a:r>
          </a:p>
          <a:p>
            <a:pPr lvl="1"/>
            <a:r>
              <a:rPr lang="fr-FR" dirty="0" smtClean="0"/>
              <a:t>Découvrir les exigences (obtention et analyse)</a:t>
            </a:r>
          </a:p>
          <a:p>
            <a:pPr lvl="1"/>
            <a:r>
              <a:rPr lang="fr-FR" dirty="0" smtClean="0"/>
              <a:t>Rédiger dans un format standard</a:t>
            </a:r>
          </a:p>
          <a:p>
            <a:pPr lvl="1"/>
            <a:r>
              <a:rPr lang="fr-FR" dirty="0" smtClean="0"/>
              <a:t>Vérifier que les spécifications définissent bien ce que veut le client</a:t>
            </a:r>
          </a:p>
          <a:p>
            <a:r>
              <a:rPr lang="fr-FR" dirty="0" smtClean="0"/>
              <a:t>Le processus est souvent présenté comme séquentiel</a:t>
            </a:r>
          </a:p>
          <a:p>
            <a:pPr lvl="1"/>
            <a:r>
              <a:rPr lang="fr-FR" dirty="0" smtClean="0"/>
              <a:t>Par volonté de clarté pédagogique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91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processus de spécification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95536" y="1772816"/>
            <a:ext cx="2404787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Etude de faisabilité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275856" y="1772816"/>
            <a:ext cx="2404787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Recueil et Analyse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932040" y="2735960"/>
            <a:ext cx="2404787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Spécification des exigences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557841" y="3789040"/>
            <a:ext cx="2404787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des spécifications 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41844" y="3140968"/>
            <a:ext cx="1512169" cy="757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Rapport sur la faisabilité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2164" y="4546287"/>
            <a:ext cx="1512169" cy="757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Modèles du système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00662" y="6060781"/>
            <a:ext cx="1603786" cy="757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Spécifications (document)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78347" y="5303534"/>
            <a:ext cx="1512169" cy="757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Exigences utilisateurs et système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/>
          <p:cNvCxnSpPr>
            <a:stCxn id="5" idx="2"/>
            <a:endCxn id="9" idx="0"/>
          </p:cNvCxnSpPr>
          <p:nvPr/>
        </p:nvCxnSpPr>
        <p:spPr>
          <a:xfrm flipH="1">
            <a:off x="1597929" y="2420888"/>
            <a:ext cx="1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5" idx="3"/>
            <a:endCxn id="6" idx="1"/>
          </p:cNvCxnSpPr>
          <p:nvPr/>
        </p:nvCxnSpPr>
        <p:spPr>
          <a:xfrm>
            <a:off x="2800323" y="2096852"/>
            <a:ext cx="4755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6" idx="2"/>
            <a:endCxn id="10" idx="0"/>
          </p:cNvCxnSpPr>
          <p:nvPr/>
        </p:nvCxnSpPr>
        <p:spPr>
          <a:xfrm flipH="1">
            <a:off x="4478249" y="2420888"/>
            <a:ext cx="1" cy="2125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7" idx="2"/>
            <a:endCxn id="12" idx="0"/>
          </p:cNvCxnSpPr>
          <p:nvPr/>
        </p:nvCxnSpPr>
        <p:spPr>
          <a:xfrm flipH="1">
            <a:off x="6134432" y="3384032"/>
            <a:ext cx="2" cy="1919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8" idx="2"/>
            <a:endCxn id="11" idx="0"/>
          </p:cNvCxnSpPr>
          <p:nvPr/>
        </p:nvCxnSpPr>
        <p:spPr>
          <a:xfrm>
            <a:off x="7760235" y="4437112"/>
            <a:ext cx="42320" cy="1623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7" idx="0"/>
            <a:endCxn id="6" idx="3"/>
          </p:cNvCxnSpPr>
          <p:nvPr/>
        </p:nvCxnSpPr>
        <p:spPr>
          <a:xfrm rot="16200000" flipV="1">
            <a:off x="5587985" y="2189510"/>
            <a:ext cx="639108" cy="453791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8" idx="0"/>
            <a:endCxn id="7" idx="3"/>
          </p:cNvCxnSpPr>
          <p:nvPr/>
        </p:nvCxnSpPr>
        <p:spPr>
          <a:xfrm rot="16200000" flipV="1">
            <a:off x="7184009" y="3212814"/>
            <a:ext cx="729044" cy="423408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12" idx="2"/>
            <a:endCxn id="11" idx="1"/>
          </p:cNvCxnSpPr>
          <p:nvPr/>
        </p:nvCxnSpPr>
        <p:spPr>
          <a:xfrm rot="16200000" flipH="1">
            <a:off x="6378235" y="5816978"/>
            <a:ext cx="378624" cy="8662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stCxn id="10" idx="2"/>
            <a:endCxn id="11" idx="1"/>
          </p:cNvCxnSpPr>
          <p:nvPr/>
        </p:nvCxnSpPr>
        <p:spPr>
          <a:xfrm rot="16200000" flipH="1">
            <a:off x="5171520" y="4610262"/>
            <a:ext cx="1135871" cy="25224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modèle réaliste : la spirale</a:t>
            </a:r>
            <a:endParaRPr lang="fr-FR" dirty="0"/>
          </a:p>
        </p:txBody>
      </p:sp>
      <p:sp>
        <p:nvSpPr>
          <p:cNvPr id="5" name="Forme libre 4"/>
          <p:cNvSpPr/>
          <p:nvPr/>
        </p:nvSpPr>
        <p:spPr>
          <a:xfrm>
            <a:off x="1228826" y="1772816"/>
            <a:ext cx="5113620" cy="4142664"/>
          </a:xfrm>
          <a:custGeom>
            <a:avLst/>
            <a:gdLst>
              <a:gd name="connsiteX0" fmla="*/ 2791026 w 5879409"/>
              <a:gd name="connsiteY0" fmla="*/ 2434265 h 5120249"/>
              <a:gd name="connsiteX1" fmla="*/ 2726371 w 5879409"/>
              <a:gd name="connsiteY1" fmla="*/ 2046338 h 5120249"/>
              <a:gd name="connsiteX2" fmla="*/ 3437571 w 5879409"/>
              <a:gd name="connsiteY2" fmla="*/ 2249538 h 5120249"/>
              <a:gd name="connsiteX3" fmla="*/ 3262080 w 5879409"/>
              <a:gd name="connsiteY3" fmla="*/ 2803720 h 5120249"/>
              <a:gd name="connsiteX4" fmla="*/ 2532407 w 5879409"/>
              <a:gd name="connsiteY4" fmla="*/ 3080810 h 5120249"/>
              <a:gd name="connsiteX5" fmla="*/ 1765789 w 5879409"/>
              <a:gd name="connsiteY5" fmla="*/ 2637465 h 5120249"/>
              <a:gd name="connsiteX6" fmla="*/ 1904335 w 5879409"/>
              <a:gd name="connsiteY6" fmla="*/ 1612229 h 5120249"/>
              <a:gd name="connsiteX7" fmla="*/ 2827971 w 5879409"/>
              <a:gd name="connsiteY7" fmla="*/ 1298192 h 5120249"/>
              <a:gd name="connsiteX8" fmla="*/ 3779317 w 5879409"/>
              <a:gd name="connsiteY8" fmla="*/ 1492156 h 5120249"/>
              <a:gd name="connsiteX9" fmla="*/ 4204189 w 5879409"/>
              <a:gd name="connsiteY9" fmla="*/ 2415792 h 5120249"/>
              <a:gd name="connsiteX10" fmla="*/ 3825498 w 5879409"/>
              <a:gd name="connsiteY10" fmla="*/ 3025392 h 5120249"/>
              <a:gd name="connsiteX11" fmla="*/ 3077353 w 5879409"/>
              <a:gd name="connsiteY11" fmla="*/ 3699647 h 5120249"/>
              <a:gd name="connsiteX12" fmla="*/ 1858153 w 5879409"/>
              <a:gd name="connsiteY12" fmla="*/ 3634992 h 5120249"/>
              <a:gd name="connsiteX13" fmla="*/ 943753 w 5879409"/>
              <a:gd name="connsiteY13" fmla="*/ 2896083 h 5120249"/>
              <a:gd name="connsiteX14" fmla="*/ 1110007 w 5879409"/>
              <a:gd name="connsiteY14" fmla="*/ 1584520 h 5120249"/>
              <a:gd name="connsiteX15" fmla="*/ 1645717 w 5879409"/>
              <a:gd name="connsiteY15" fmla="*/ 771720 h 5120249"/>
              <a:gd name="connsiteX16" fmla="*/ 3012698 w 5879409"/>
              <a:gd name="connsiteY16" fmla="*/ 550047 h 5120249"/>
              <a:gd name="connsiteX17" fmla="*/ 4222662 w 5879409"/>
              <a:gd name="connsiteY17" fmla="*/ 864083 h 5120249"/>
              <a:gd name="connsiteX18" fmla="*/ 4906153 w 5879409"/>
              <a:gd name="connsiteY18" fmla="*/ 1760010 h 5120249"/>
              <a:gd name="connsiteX19" fmla="*/ 4961571 w 5879409"/>
              <a:gd name="connsiteY19" fmla="*/ 2997683 h 5120249"/>
              <a:gd name="connsiteX20" fmla="*/ 4121062 w 5879409"/>
              <a:gd name="connsiteY20" fmla="*/ 3958265 h 5120249"/>
              <a:gd name="connsiteX21" fmla="*/ 2818735 w 5879409"/>
              <a:gd name="connsiteY21" fmla="*/ 4355429 h 5120249"/>
              <a:gd name="connsiteX22" fmla="*/ 583535 w 5879409"/>
              <a:gd name="connsiteY22" fmla="*/ 3967501 h 5120249"/>
              <a:gd name="connsiteX23" fmla="*/ 1644 w 5879409"/>
              <a:gd name="connsiteY23" fmla="*/ 2138701 h 5120249"/>
              <a:gd name="connsiteX24" fmla="*/ 463462 w 5879409"/>
              <a:gd name="connsiteY24" fmla="*/ 845610 h 5120249"/>
              <a:gd name="connsiteX25" fmla="*/ 1913571 w 5879409"/>
              <a:gd name="connsiteY25" fmla="*/ 134410 h 5120249"/>
              <a:gd name="connsiteX26" fmla="*/ 4213426 w 5879409"/>
              <a:gd name="connsiteY26" fmla="*/ 51283 h 5120249"/>
              <a:gd name="connsiteX27" fmla="*/ 5146298 w 5879409"/>
              <a:gd name="connsiteY27" fmla="*/ 716301 h 5120249"/>
              <a:gd name="connsiteX28" fmla="*/ 5839026 w 5879409"/>
              <a:gd name="connsiteY28" fmla="*/ 2323429 h 5120249"/>
              <a:gd name="connsiteX29" fmla="*/ 5728189 w 5879409"/>
              <a:gd name="connsiteY29" fmla="*/ 3533392 h 5120249"/>
              <a:gd name="connsiteX30" fmla="*/ 5155535 w 5879409"/>
              <a:gd name="connsiteY30" fmla="*/ 4493974 h 5120249"/>
              <a:gd name="connsiteX31" fmla="*/ 4158007 w 5879409"/>
              <a:gd name="connsiteY31" fmla="*/ 4900374 h 5120249"/>
              <a:gd name="connsiteX32" fmla="*/ 2800262 w 5879409"/>
              <a:gd name="connsiteY32" fmla="*/ 5094338 h 5120249"/>
              <a:gd name="connsiteX33" fmla="*/ 2652480 w 5879409"/>
              <a:gd name="connsiteY33" fmla="*/ 5112810 h 5120249"/>
              <a:gd name="connsiteX0" fmla="*/ 2791026 w 5879409"/>
              <a:gd name="connsiteY0" fmla="*/ 2434265 h 5120249"/>
              <a:gd name="connsiteX1" fmla="*/ 2726371 w 5879409"/>
              <a:gd name="connsiteY1" fmla="*/ 2046338 h 5120249"/>
              <a:gd name="connsiteX2" fmla="*/ 3437571 w 5879409"/>
              <a:gd name="connsiteY2" fmla="*/ 2249538 h 5120249"/>
              <a:gd name="connsiteX3" fmla="*/ 3262080 w 5879409"/>
              <a:gd name="connsiteY3" fmla="*/ 2803720 h 5120249"/>
              <a:gd name="connsiteX4" fmla="*/ 2532407 w 5879409"/>
              <a:gd name="connsiteY4" fmla="*/ 3080810 h 5120249"/>
              <a:gd name="connsiteX5" fmla="*/ 1765789 w 5879409"/>
              <a:gd name="connsiteY5" fmla="*/ 2637465 h 5120249"/>
              <a:gd name="connsiteX6" fmla="*/ 1904335 w 5879409"/>
              <a:gd name="connsiteY6" fmla="*/ 1612229 h 5120249"/>
              <a:gd name="connsiteX7" fmla="*/ 2827971 w 5879409"/>
              <a:gd name="connsiteY7" fmla="*/ 1298192 h 5120249"/>
              <a:gd name="connsiteX8" fmla="*/ 3779317 w 5879409"/>
              <a:gd name="connsiteY8" fmla="*/ 1492156 h 5120249"/>
              <a:gd name="connsiteX9" fmla="*/ 4336134 w 5879409"/>
              <a:gd name="connsiteY9" fmla="*/ 2415792 h 5120249"/>
              <a:gd name="connsiteX10" fmla="*/ 3825498 w 5879409"/>
              <a:gd name="connsiteY10" fmla="*/ 3025392 h 5120249"/>
              <a:gd name="connsiteX11" fmla="*/ 3077353 w 5879409"/>
              <a:gd name="connsiteY11" fmla="*/ 3699647 h 5120249"/>
              <a:gd name="connsiteX12" fmla="*/ 1858153 w 5879409"/>
              <a:gd name="connsiteY12" fmla="*/ 3634992 h 5120249"/>
              <a:gd name="connsiteX13" fmla="*/ 943753 w 5879409"/>
              <a:gd name="connsiteY13" fmla="*/ 2896083 h 5120249"/>
              <a:gd name="connsiteX14" fmla="*/ 1110007 w 5879409"/>
              <a:gd name="connsiteY14" fmla="*/ 1584520 h 5120249"/>
              <a:gd name="connsiteX15" fmla="*/ 1645717 w 5879409"/>
              <a:gd name="connsiteY15" fmla="*/ 771720 h 5120249"/>
              <a:gd name="connsiteX16" fmla="*/ 3012698 w 5879409"/>
              <a:gd name="connsiteY16" fmla="*/ 550047 h 5120249"/>
              <a:gd name="connsiteX17" fmla="*/ 4222662 w 5879409"/>
              <a:gd name="connsiteY17" fmla="*/ 864083 h 5120249"/>
              <a:gd name="connsiteX18" fmla="*/ 4906153 w 5879409"/>
              <a:gd name="connsiteY18" fmla="*/ 1760010 h 5120249"/>
              <a:gd name="connsiteX19" fmla="*/ 4961571 w 5879409"/>
              <a:gd name="connsiteY19" fmla="*/ 2997683 h 5120249"/>
              <a:gd name="connsiteX20" fmla="*/ 4121062 w 5879409"/>
              <a:gd name="connsiteY20" fmla="*/ 3958265 h 5120249"/>
              <a:gd name="connsiteX21" fmla="*/ 2818735 w 5879409"/>
              <a:gd name="connsiteY21" fmla="*/ 4355429 h 5120249"/>
              <a:gd name="connsiteX22" fmla="*/ 583535 w 5879409"/>
              <a:gd name="connsiteY22" fmla="*/ 3967501 h 5120249"/>
              <a:gd name="connsiteX23" fmla="*/ 1644 w 5879409"/>
              <a:gd name="connsiteY23" fmla="*/ 2138701 h 5120249"/>
              <a:gd name="connsiteX24" fmla="*/ 463462 w 5879409"/>
              <a:gd name="connsiteY24" fmla="*/ 845610 h 5120249"/>
              <a:gd name="connsiteX25" fmla="*/ 1913571 w 5879409"/>
              <a:gd name="connsiteY25" fmla="*/ 134410 h 5120249"/>
              <a:gd name="connsiteX26" fmla="*/ 4213426 w 5879409"/>
              <a:gd name="connsiteY26" fmla="*/ 51283 h 5120249"/>
              <a:gd name="connsiteX27" fmla="*/ 5146298 w 5879409"/>
              <a:gd name="connsiteY27" fmla="*/ 716301 h 5120249"/>
              <a:gd name="connsiteX28" fmla="*/ 5839026 w 5879409"/>
              <a:gd name="connsiteY28" fmla="*/ 2323429 h 5120249"/>
              <a:gd name="connsiteX29" fmla="*/ 5728189 w 5879409"/>
              <a:gd name="connsiteY29" fmla="*/ 3533392 h 5120249"/>
              <a:gd name="connsiteX30" fmla="*/ 5155535 w 5879409"/>
              <a:gd name="connsiteY30" fmla="*/ 4493974 h 5120249"/>
              <a:gd name="connsiteX31" fmla="*/ 4158007 w 5879409"/>
              <a:gd name="connsiteY31" fmla="*/ 4900374 h 5120249"/>
              <a:gd name="connsiteX32" fmla="*/ 2800262 w 5879409"/>
              <a:gd name="connsiteY32" fmla="*/ 5094338 h 5120249"/>
              <a:gd name="connsiteX33" fmla="*/ 2652480 w 5879409"/>
              <a:gd name="connsiteY33" fmla="*/ 5112810 h 5120249"/>
              <a:gd name="connsiteX0" fmla="*/ 2791026 w 5879409"/>
              <a:gd name="connsiteY0" fmla="*/ 2434265 h 5120249"/>
              <a:gd name="connsiteX1" fmla="*/ 2726371 w 5879409"/>
              <a:gd name="connsiteY1" fmla="*/ 2046338 h 5120249"/>
              <a:gd name="connsiteX2" fmla="*/ 3437571 w 5879409"/>
              <a:gd name="connsiteY2" fmla="*/ 2249538 h 5120249"/>
              <a:gd name="connsiteX3" fmla="*/ 3262080 w 5879409"/>
              <a:gd name="connsiteY3" fmla="*/ 2803720 h 5120249"/>
              <a:gd name="connsiteX4" fmla="*/ 2532407 w 5879409"/>
              <a:gd name="connsiteY4" fmla="*/ 3080810 h 5120249"/>
              <a:gd name="connsiteX5" fmla="*/ 1765789 w 5879409"/>
              <a:gd name="connsiteY5" fmla="*/ 2637465 h 5120249"/>
              <a:gd name="connsiteX6" fmla="*/ 1904335 w 5879409"/>
              <a:gd name="connsiteY6" fmla="*/ 1612229 h 5120249"/>
              <a:gd name="connsiteX7" fmla="*/ 2827971 w 5879409"/>
              <a:gd name="connsiteY7" fmla="*/ 1298192 h 5120249"/>
              <a:gd name="connsiteX8" fmla="*/ 3779317 w 5879409"/>
              <a:gd name="connsiteY8" fmla="*/ 1492156 h 5120249"/>
              <a:gd name="connsiteX9" fmla="*/ 4336134 w 5879409"/>
              <a:gd name="connsiteY9" fmla="*/ 2415792 h 5120249"/>
              <a:gd name="connsiteX10" fmla="*/ 3935453 w 5879409"/>
              <a:gd name="connsiteY10" fmla="*/ 3242295 h 5120249"/>
              <a:gd name="connsiteX11" fmla="*/ 3077353 w 5879409"/>
              <a:gd name="connsiteY11" fmla="*/ 3699647 h 5120249"/>
              <a:gd name="connsiteX12" fmla="*/ 1858153 w 5879409"/>
              <a:gd name="connsiteY12" fmla="*/ 3634992 h 5120249"/>
              <a:gd name="connsiteX13" fmla="*/ 943753 w 5879409"/>
              <a:gd name="connsiteY13" fmla="*/ 2896083 h 5120249"/>
              <a:gd name="connsiteX14" fmla="*/ 1110007 w 5879409"/>
              <a:gd name="connsiteY14" fmla="*/ 1584520 h 5120249"/>
              <a:gd name="connsiteX15" fmla="*/ 1645717 w 5879409"/>
              <a:gd name="connsiteY15" fmla="*/ 771720 h 5120249"/>
              <a:gd name="connsiteX16" fmla="*/ 3012698 w 5879409"/>
              <a:gd name="connsiteY16" fmla="*/ 550047 h 5120249"/>
              <a:gd name="connsiteX17" fmla="*/ 4222662 w 5879409"/>
              <a:gd name="connsiteY17" fmla="*/ 864083 h 5120249"/>
              <a:gd name="connsiteX18" fmla="*/ 4906153 w 5879409"/>
              <a:gd name="connsiteY18" fmla="*/ 1760010 h 5120249"/>
              <a:gd name="connsiteX19" fmla="*/ 4961571 w 5879409"/>
              <a:gd name="connsiteY19" fmla="*/ 2997683 h 5120249"/>
              <a:gd name="connsiteX20" fmla="*/ 4121062 w 5879409"/>
              <a:gd name="connsiteY20" fmla="*/ 3958265 h 5120249"/>
              <a:gd name="connsiteX21" fmla="*/ 2818735 w 5879409"/>
              <a:gd name="connsiteY21" fmla="*/ 4355429 h 5120249"/>
              <a:gd name="connsiteX22" fmla="*/ 583535 w 5879409"/>
              <a:gd name="connsiteY22" fmla="*/ 3967501 h 5120249"/>
              <a:gd name="connsiteX23" fmla="*/ 1644 w 5879409"/>
              <a:gd name="connsiteY23" fmla="*/ 2138701 h 5120249"/>
              <a:gd name="connsiteX24" fmla="*/ 463462 w 5879409"/>
              <a:gd name="connsiteY24" fmla="*/ 845610 h 5120249"/>
              <a:gd name="connsiteX25" fmla="*/ 1913571 w 5879409"/>
              <a:gd name="connsiteY25" fmla="*/ 134410 h 5120249"/>
              <a:gd name="connsiteX26" fmla="*/ 4213426 w 5879409"/>
              <a:gd name="connsiteY26" fmla="*/ 51283 h 5120249"/>
              <a:gd name="connsiteX27" fmla="*/ 5146298 w 5879409"/>
              <a:gd name="connsiteY27" fmla="*/ 716301 h 5120249"/>
              <a:gd name="connsiteX28" fmla="*/ 5839026 w 5879409"/>
              <a:gd name="connsiteY28" fmla="*/ 2323429 h 5120249"/>
              <a:gd name="connsiteX29" fmla="*/ 5728189 w 5879409"/>
              <a:gd name="connsiteY29" fmla="*/ 3533392 h 5120249"/>
              <a:gd name="connsiteX30" fmla="*/ 5155535 w 5879409"/>
              <a:gd name="connsiteY30" fmla="*/ 4493974 h 5120249"/>
              <a:gd name="connsiteX31" fmla="*/ 4158007 w 5879409"/>
              <a:gd name="connsiteY31" fmla="*/ 4900374 h 5120249"/>
              <a:gd name="connsiteX32" fmla="*/ 2800262 w 5879409"/>
              <a:gd name="connsiteY32" fmla="*/ 5094338 h 5120249"/>
              <a:gd name="connsiteX33" fmla="*/ 2652480 w 5879409"/>
              <a:gd name="connsiteY33" fmla="*/ 5112810 h 5120249"/>
              <a:gd name="connsiteX0" fmla="*/ 2791026 w 5879409"/>
              <a:gd name="connsiteY0" fmla="*/ 2434265 h 5120249"/>
              <a:gd name="connsiteX1" fmla="*/ 2726371 w 5879409"/>
              <a:gd name="connsiteY1" fmla="*/ 2046338 h 5120249"/>
              <a:gd name="connsiteX2" fmla="*/ 3283635 w 5879409"/>
              <a:gd name="connsiteY2" fmla="*/ 2260954 h 5120249"/>
              <a:gd name="connsiteX3" fmla="*/ 3262080 w 5879409"/>
              <a:gd name="connsiteY3" fmla="*/ 2803720 h 5120249"/>
              <a:gd name="connsiteX4" fmla="*/ 2532407 w 5879409"/>
              <a:gd name="connsiteY4" fmla="*/ 3080810 h 5120249"/>
              <a:gd name="connsiteX5" fmla="*/ 1765789 w 5879409"/>
              <a:gd name="connsiteY5" fmla="*/ 2637465 h 5120249"/>
              <a:gd name="connsiteX6" fmla="*/ 1904335 w 5879409"/>
              <a:gd name="connsiteY6" fmla="*/ 1612229 h 5120249"/>
              <a:gd name="connsiteX7" fmla="*/ 2827971 w 5879409"/>
              <a:gd name="connsiteY7" fmla="*/ 1298192 h 5120249"/>
              <a:gd name="connsiteX8" fmla="*/ 3779317 w 5879409"/>
              <a:gd name="connsiteY8" fmla="*/ 1492156 h 5120249"/>
              <a:gd name="connsiteX9" fmla="*/ 4336134 w 5879409"/>
              <a:gd name="connsiteY9" fmla="*/ 2415792 h 5120249"/>
              <a:gd name="connsiteX10" fmla="*/ 3935453 w 5879409"/>
              <a:gd name="connsiteY10" fmla="*/ 3242295 h 5120249"/>
              <a:gd name="connsiteX11" fmla="*/ 3077353 w 5879409"/>
              <a:gd name="connsiteY11" fmla="*/ 3699647 h 5120249"/>
              <a:gd name="connsiteX12" fmla="*/ 1858153 w 5879409"/>
              <a:gd name="connsiteY12" fmla="*/ 3634992 h 5120249"/>
              <a:gd name="connsiteX13" fmla="*/ 943753 w 5879409"/>
              <a:gd name="connsiteY13" fmla="*/ 2896083 h 5120249"/>
              <a:gd name="connsiteX14" fmla="*/ 1110007 w 5879409"/>
              <a:gd name="connsiteY14" fmla="*/ 1584520 h 5120249"/>
              <a:gd name="connsiteX15" fmla="*/ 1645717 w 5879409"/>
              <a:gd name="connsiteY15" fmla="*/ 771720 h 5120249"/>
              <a:gd name="connsiteX16" fmla="*/ 3012698 w 5879409"/>
              <a:gd name="connsiteY16" fmla="*/ 550047 h 5120249"/>
              <a:gd name="connsiteX17" fmla="*/ 4222662 w 5879409"/>
              <a:gd name="connsiteY17" fmla="*/ 864083 h 5120249"/>
              <a:gd name="connsiteX18" fmla="*/ 4906153 w 5879409"/>
              <a:gd name="connsiteY18" fmla="*/ 1760010 h 5120249"/>
              <a:gd name="connsiteX19" fmla="*/ 4961571 w 5879409"/>
              <a:gd name="connsiteY19" fmla="*/ 2997683 h 5120249"/>
              <a:gd name="connsiteX20" fmla="*/ 4121062 w 5879409"/>
              <a:gd name="connsiteY20" fmla="*/ 3958265 h 5120249"/>
              <a:gd name="connsiteX21" fmla="*/ 2818735 w 5879409"/>
              <a:gd name="connsiteY21" fmla="*/ 4355429 h 5120249"/>
              <a:gd name="connsiteX22" fmla="*/ 583535 w 5879409"/>
              <a:gd name="connsiteY22" fmla="*/ 3967501 h 5120249"/>
              <a:gd name="connsiteX23" fmla="*/ 1644 w 5879409"/>
              <a:gd name="connsiteY23" fmla="*/ 2138701 h 5120249"/>
              <a:gd name="connsiteX24" fmla="*/ 463462 w 5879409"/>
              <a:gd name="connsiteY24" fmla="*/ 845610 h 5120249"/>
              <a:gd name="connsiteX25" fmla="*/ 1913571 w 5879409"/>
              <a:gd name="connsiteY25" fmla="*/ 134410 h 5120249"/>
              <a:gd name="connsiteX26" fmla="*/ 4213426 w 5879409"/>
              <a:gd name="connsiteY26" fmla="*/ 51283 h 5120249"/>
              <a:gd name="connsiteX27" fmla="*/ 5146298 w 5879409"/>
              <a:gd name="connsiteY27" fmla="*/ 716301 h 5120249"/>
              <a:gd name="connsiteX28" fmla="*/ 5839026 w 5879409"/>
              <a:gd name="connsiteY28" fmla="*/ 2323429 h 5120249"/>
              <a:gd name="connsiteX29" fmla="*/ 5728189 w 5879409"/>
              <a:gd name="connsiteY29" fmla="*/ 3533392 h 5120249"/>
              <a:gd name="connsiteX30" fmla="*/ 5155535 w 5879409"/>
              <a:gd name="connsiteY30" fmla="*/ 4493974 h 5120249"/>
              <a:gd name="connsiteX31" fmla="*/ 4158007 w 5879409"/>
              <a:gd name="connsiteY31" fmla="*/ 4900374 h 5120249"/>
              <a:gd name="connsiteX32" fmla="*/ 2800262 w 5879409"/>
              <a:gd name="connsiteY32" fmla="*/ 5094338 h 5120249"/>
              <a:gd name="connsiteX33" fmla="*/ 2652480 w 5879409"/>
              <a:gd name="connsiteY33" fmla="*/ 5112810 h 5120249"/>
              <a:gd name="connsiteX0" fmla="*/ 2791026 w 5879409"/>
              <a:gd name="connsiteY0" fmla="*/ 2434265 h 5120249"/>
              <a:gd name="connsiteX1" fmla="*/ 2726371 w 5879409"/>
              <a:gd name="connsiteY1" fmla="*/ 2046338 h 5120249"/>
              <a:gd name="connsiteX2" fmla="*/ 3283635 w 5879409"/>
              <a:gd name="connsiteY2" fmla="*/ 2260954 h 5120249"/>
              <a:gd name="connsiteX3" fmla="*/ 3196108 w 5879409"/>
              <a:gd name="connsiteY3" fmla="*/ 2769472 h 5120249"/>
              <a:gd name="connsiteX4" fmla="*/ 2532407 w 5879409"/>
              <a:gd name="connsiteY4" fmla="*/ 3080810 h 5120249"/>
              <a:gd name="connsiteX5" fmla="*/ 1765789 w 5879409"/>
              <a:gd name="connsiteY5" fmla="*/ 2637465 h 5120249"/>
              <a:gd name="connsiteX6" fmla="*/ 1904335 w 5879409"/>
              <a:gd name="connsiteY6" fmla="*/ 1612229 h 5120249"/>
              <a:gd name="connsiteX7" fmla="*/ 2827971 w 5879409"/>
              <a:gd name="connsiteY7" fmla="*/ 1298192 h 5120249"/>
              <a:gd name="connsiteX8" fmla="*/ 3779317 w 5879409"/>
              <a:gd name="connsiteY8" fmla="*/ 1492156 h 5120249"/>
              <a:gd name="connsiteX9" fmla="*/ 4336134 w 5879409"/>
              <a:gd name="connsiteY9" fmla="*/ 2415792 h 5120249"/>
              <a:gd name="connsiteX10" fmla="*/ 3935453 w 5879409"/>
              <a:gd name="connsiteY10" fmla="*/ 3242295 h 5120249"/>
              <a:gd name="connsiteX11" fmla="*/ 3077353 w 5879409"/>
              <a:gd name="connsiteY11" fmla="*/ 3699647 h 5120249"/>
              <a:gd name="connsiteX12" fmla="*/ 1858153 w 5879409"/>
              <a:gd name="connsiteY12" fmla="*/ 3634992 h 5120249"/>
              <a:gd name="connsiteX13" fmla="*/ 943753 w 5879409"/>
              <a:gd name="connsiteY13" fmla="*/ 2896083 h 5120249"/>
              <a:gd name="connsiteX14" fmla="*/ 1110007 w 5879409"/>
              <a:gd name="connsiteY14" fmla="*/ 1584520 h 5120249"/>
              <a:gd name="connsiteX15" fmla="*/ 1645717 w 5879409"/>
              <a:gd name="connsiteY15" fmla="*/ 771720 h 5120249"/>
              <a:gd name="connsiteX16" fmla="*/ 3012698 w 5879409"/>
              <a:gd name="connsiteY16" fmla="*/ 550047 h 5120249"/>
              <a:gd name="connsiteX17" fmla="*/ 4222662 w 5879409"/>
              <a:gd name="connsiteY17" fmla="*/ 864083 h 5120249"/>
              <a:gd name="connsiteX18" fmla="*/ 4906153 w 5879409"/>
              <a:gd name="connsiteY18" fmla="*/ 1760010 h 5120249"/>
              <a:gd name="connsiteX19" fmla="*/ 4961571 w 5879409"/>
              <a:gd name="connsiteY19" fmla="*/ 2997683 h 5120249"/>
              <a:gd name="connsiteX20" fmla="*/ 4121062 w 5879409"/>
              <a:gd name="connsiteY20" fmla="*/ 3958265 h 5120249"/>
              <a:gd name="connsiteX21" fmla="*/ 2818735 w 5879409"/>
              <a:gd name="connsiteY21" fmla="*/ 4355429 h 5120249"/>
              <a:gd name="connsiteX22" fmla="*/ 583535 w 5879409"/>
              <a:gd name="connsiteY22" fmla="*/ 3967501 h 5120249"/>
              <a:gd name="connsiteX23" fmla="*/ 1644 w 5879409"/>
              <a:gd name="connsiteY23" fmla="*/ 2138701 h 5120249"/>
              <a:gd name="connsiteX24" fmla="*/ 463462 w 5879409"/>
              <a:gd name="connsiteY24" fmla="*/ 845610 h 5120249"/>
              <a:gd name="connsiteX25" fmla="*/ 1913571 w 5879409"/>
              <a:gd name="connsiteY25" fmla="*/ 134410 h 5120249"/>
              <a:gd name="connsiteX26" fmla="*/ 4213426 w 5879409"/>
              <a:gd name="connsiteY26" fmla="*/ 51283 h 5120249"/>
              <a:gd name="connsiteX27" fmla="*/ 5146298 w 5879409"/>
              <a:gd name="connsiteY27" fmla="*/ 716301 h 5120249"/>
              <a:gd name="connsiteX28" fmla="*/ 5839026 w 5879409"/>
              <a:gd name="connsiteY28" fmla="*/ 2323429 h 5120249"/>
              <a:gd name="connsiteX29" fmla="*/ 5728189 w 5879409"/>
              <a:gd name="connsiteY29" fmla="*/ 3533392 h 5120249"/>
              <a:gd name="connsiteX30" fmla="*/ 5155535 w 5879409"/>
              <a:gd name="connsiteY30" fmla="*/ 4493974 h 5120249"/>
              <a:gd name="connsiteX31" fmla="*/ 4158007 w 5879409"/>
              <a:gd name="connsiteY31" fmla="*/ 4900374 h 5120249"/>
              <a:gd name="connsiteX32" fmla="*/ 2800262 w 5879409"/>
              <a:gd name="connsiteY32" fmla="*/ 5094338 h 5120249"/>
              <a:gd name="connsiteX33" fmla="*/ 2652480 w 5879409"/>
              <a:gd name="connsiteY33" fmla="*/ 5112810 h 5120249"/>
              <a:gd name="connsiteX0" fmla="*/ 2791026 w 5879409"/>
              <a:gd name="connsiteY0" fmla="*/ 2434265 h 5120249"/>
              <a:gd name="connsiteX1" fmla="*/ 2726371 w 5879409"/>
              <a:gd name="connsiteY1" fmla="*/ 2046338 h 5120249"/>
              <a:gd name="connsiteX2" fmla="*/ 3283635 w 5879409"/>
              <a:gd name="connsiteY2" fmla="*/ 2260954 h 5120249"/>
              <a:gd name="connsiteX3" fmla="*/ 3196108 w 5879409"/>
              <a:gd name="connsiteY3" fmla="*/ 2769472 h 5120249"/>
              <a:gd name="connsiteX4" fmla="*/ 2532407 w 5879409"/>
              <a:gd name="connsiteY4" fmla="*/ 3080810 h 5120249"/>
              <a:gd name="connsiteX5" fmla="*/ 1897734 w 5879409"/>
              <a:gd name="connsiteY5" fmla="*/ 2546138 h 5120249"/>
              <a:gd name="connsiteX6" fmla="*/ 1904335 w 5879409"/>
              <a:gd name="connsiteY6" fmla="*/ 1612229 h 5120249"/>
              <a:gd name="connsiteX7" fmla="*/ 2827971 w 5879409"/>
              <a:gd name="connsiteY7" fmla="*/ 1298192 h 5120249"/>
              <a:gd name="connsiteX8" fmla="*/ 3779317 w 5879409"/>
              <a:gd name="connsiteY8" fmla="*/ 1492156 h 5120249"/>
              <a:gd name="connsiteX9" fmla="*/ 4336134 w 5879409"/>
              <a:gd name="connsiteY9" fmla="*/ 2415792 h 5120249"/>
              <a:gd name="connsiteX10" fmla="*/ 3935453 w 5879409"/>
              <a:gd name="connsiteY10" fmla="*/ 3242295 h 5120249"/>
              <a:gd name="connsiteX11" fmla="*/ 3077353 w 5879409"/>
              <a:gd name="connsiteY11" fmla="*/ 3699647 h 5120249"/>
              <a:gd name="connsiteX12" fmla="*/ 1858153 w 5879409"/>
              <a:gd name="connsiteY12" fmla="*/ 3634992 h 5120249"/>
              <a:gd name="connsiteX13" fmla="*/ 943753 w 5879409"/>
              <a:gd name="connsiteY13" fmla="*/ 2896083 h 5120249"/>
              <a:gd name="connsiteX14" fmla="*/ 1110007 w 5879409"/>
              <a:gd name="connsiteY14" fmla="*/ 1584520 h 5120249"/>
              <a:gd name="connsiteX15" fmla="*/ 1645717 w 5879409"/>
              <a:gd name="connsiteY15" fmla="*/ 771720 h 5120249"/>
              <a:gd name="connsiteX16" fmla="*/ 3012698 w 5879409"/>
              <a:gd name="connsiteY16" fmla="*/ 550047 h 5120249"/>
              <a:gd name="connsiteX17" fmla="*/ 4222662 w 5879409"/>
              <a:gd name="connsiteY17" fmla="*/ 864083 h 5120249"/>
              <a:gd name="connsiteX18" fmla="*/ 4906153 w 5879409"/>
              <a:gd name="connsiteY18" fmla="*/ 1760010 h 5120249"/>
              <a:gd name="connsiteX19" fmla="*/ 4961571 w 5879409"/>
              <a:gd name="connsiteY19" fmla="*/ 2997683 h 5120249"/>
              <a:gd name="connsiteX20" fmla="*/ 4121062 w 5879409"/>
              <a:gd name="connsiteY20" fmla="*/ 3958265 h 5120249"/>
              <a:gd name="connsiteX21" fmla="*/ 2818735 w 5879409"/>
              <a:gd name="connsiteY21" fmla="*/ 4355429 h 5120249"/>
              <a:gd name="connsiteX22" fmla="*/ 583535 w 5879409"/>
              <a:gd name="connsiteY22" fmla="*/ 3967501 h 5120249"/>
              <a:gd name="connsiteX23" fmla="*/ 1644 w 5879409"/>
              <a:gd name="connsiteY23" fmla="*/ 2138701 h 5120249"/>
              <a:gd name="connsiteX24" fmla="*/ 463462 w 5879409"/>
              <a:gd name="connsiteY24" fmla="*/ 845610 h 5120249"/>
              <a:gd name="connsiteX25" fmla="*/ 1913571 w 5879409"/>
              <a:gd name="connsiteY25" fmla="*/ 134410 h 5120249"/>
              <a:gd name="connsiteX26" fmla="*/ 4213426 w 5879409"/>
              <a:gd name="connsiteY26" fmla="*/ 51283 h 5120249"/>
              <a:gd name="connsiteX27" fmla="*/ 5146298 w 5879409"/>
              <a:gd name="connsiteY27" fmla="*/ 716301 h 5120249"/>
              <a:gd name="connsiteX28" fmla="*/ 5839026 w 5879409"/>
              <a:gd name="connsiteY28" fmla="*/ 2323429 h 5120249"/>
              <a:gd name="connsiteX29" fmla="*/ 5728189 w 5879409"/>
              <a:gd name="connsiteY29" fmla="*/ 3533392 h 5120249"/>
              <a:gd name="connsiteX30" fmla="*/ 5155535 w 5879409"/>
              <a:gd name="connsiteY30" fmla="*/ 4493974 h 5120249"/>
              <a:gd name="connsiteX31" fmla="*/ 4158007 w 5879409"/>
              <a:gd name="connsiteY31" fmla="*/ 4900374 h 5120249"/>
              <a:gd name="connsiteX32" fmla="*/ 2800262 w 5879409"/>
              <a:gd name="connsiteY32" fmla="*/ 5094338 h 5120249"/>
              <a:gd name="connsiteX33" fmla="*/ 2652480 w 5879409"/>
              <a:gd name="connsiteY33" fmla="*/ 5112810 h 5120249"/>
              <a:gd name="connsiteX0" fmla="*/ 2791026 w 5879409"/>
              <a:gd name="connsiteY0" fmla="*/ 2434265 h 5120249"/>
              <a:gd name="connsiteX1" fmla="*/ 2726371 w 5879409"/>
              <a:gd name="connsiteY1" fmla="*/ 2046338 h 5120249"/>
              <a:gd name="connsiteX2" fmla="*/ 3283635 w 5879409"/>
              <a:gd name="connsiteY2" fmla="*/ 2260954 h 5120249"/>
              <a:gd name="connsiteX3" fmla="*/ 3196108 w 5879409"/>
              <a:gd name="connsiteY3" fmla="*/ 2769472 h 5120249"/>
              <a:gd name="connsiteX4" fmla="*/ 2532407 w 5879409"/>
              <a:gd name="connsiteY4" fmla="*/ 3080810 h 5120249"/>
              <a:gd name="connsiteX5" fmla="*/ 1897734 w 5879409"/>
              <a:gd name="connsiteY5" fmla="*/ 2546138 h 5120249"/>
              <a:gd name="connsiteX6" fmla="*/ 1904335 w 5879409"/>
              <a:gd name="connsiteY6" fmla="*/ 1612229 h 5120249"/>
              <a:gd name="connsiteX7" fmla="*/ 2827971 w 5879409"/>
              <a:gd name="connsiteY7" fmla="*/ 1298192 h 5120249"/>
              <a:gd name="connsiteX8" fmla="*/ 3779317 w 5879409"/>
              <a:gd name="connsiteY8" fmla="*/ 1492156 h 5120249"/>
              <a:gd name="connsiteX9" fmla="*/ 4336134 w 5879409"/>
              <a:gd name="connsiteY9" fmla="*/ 2415792 h 5120249"/>
              <a:gd name="connsiteX10" fmla="*/ 3935453 w 5879409"/>
              <a:gd name="connsiteY10" fmla="*/ 3242295 h 5120249"/>
              <a:gd name="connsiteX11" fmla="*/ 3077353 w 5879409"/>
              <a:gd name="connsiteY11" fmla="*/ 3699647 h 5120249"/>
              <a:gd name="connsiteX12" fmla="*/ 1858153 w 5879409"/>
              <a:gd name="connsiteY12" fmla="*/ 3634992 h 5120249"/>
              <a:gd name="connsiteX13" fmla="*/ 844795 w 5879409"/>
              <a:gd name="connsiteY13" fmla="*/ 3021659 h 5120249"/>
              <a:gd name="connsiteX14" fmla="*/ 1110007 w 5879409"/>
              <a:gd name="connsiteY14" fmla="*/ 1584520 h 5120249"/>
              <a:gd name="connsiteX15" fmla="*/ 1645717 w 5879409"/>
              <a:gd name="connsiteY15" fmla="*/ 771720 h 5120249"/>
              <a:gd name="connsiteX16" fmla="*/ 3012698 w 5879409"/>
              <a:gd name="connsiteY16" fmla="*/ 550047 h 5120249"/>
              <a:gd name="connsiteX17" fmla="*/ 4222662 w 5879409"/>
              <a:gd name="connsiteY17" fmla="*/ 864083 h 5120249"/>
              <a:gd name="connsiteX18" fmla="*/ 4906153 w 5879409"/>
              <a:gd name="connsiteY18" fmla="*/ 1760010 h 5120249"/>
              <a:gd name="connsiteX19" fmla="*/ 4961571 w 5879409"/>
              <a:gd name="connsiteY19" fmla="*/ 2997683 h 5120249"/>
              <a:gd name="connsiteX20" fmla="*/ 4121062 w 5879409"/>
              <a:gd name="connsiteY20" fmla="*/ 3958265 h 5120249"/>
              <a:gd name="connsiteX21" fmla="*/ 2818735 w 5879409"/>
              <a:gd name="connsiteY21" fmla="*/ 4355429 h 5120249"/>
              <a:gd name="connsiteX22" fmla="*/ 583535 w 5879409"/>
              <a:gd name="connsiteY22" fmla="*/ 3967501 h 5120249"/>
              <a:gd name="connsiteX23" fmla="*/ 1644 w 5879409"/>
              <a:gd name="connsiteY23" fmla="*/ 2138701 h 5120249"/>
              <a:gd name="connsiteX24" fmla="*/ 463462 w 5879409"/>
              <a:gd name="connsiteY24" fmla="*/ 845610 h 5120249"/>
              <a:gd name="connsiteX25" fmla="*/ 1913571 w 5879409"/>
              <a:gd name="connsiteY25" fmla="*/ 134410 h 5120249"/>
              <a:gd name="connsiteX26" fmla="*/ 4213426 w 5879409"/>
              <a:gd name="connsiteY26" fmla="*/ 51283 h 5120249"/>
              <a:gd name="connsiteX27" fmla="*/ 5146298 w 5879409"/>
              <a:gd name="connsiteY27" fmla="*/ 716301 h 5120249"/>
              <a:gd name="connsiteX28" fmla="*/ 5839026 w 5879409"/>
              <a:gd name="connsiteY28" fmla="*/ 2323429 h 5120249"/>
              <a:gd name="connsiteX29" fmla="*/ 5728189 w 5879409"/>
              <a:gd name="connsiteY29" fmla="*/ 3533392 h 5120249"/>
              <a:gd name="connsiteX30" fmla="*/ 5155535 w 5879409"/>
              <a:gd name="connsiteY30" fmla="*/ 4493974 h 5120249"/>
              <a:gd name="connsiteX31" fmla="*/ 4158007 w 5879409"/>
              <a:gd name="connsiteY31" fmla="*/ 4900374 h 5120249"/>
              <a:gd name="connsiteX32" fmla="*/ 2800262 w 5879409"/>
              <a:gd name="connsiteY32" fmla="*/ 5094338 h 5120249"/>
              <a:gd name="connsiteX33" fmla="*/ 2652480 w 5879409"/>
              <a:gd name="connsiteY33" fmla="*/ 5112810 h 5120249"/>
              <a:gd name="connsiteX0" fmla="*/ 2791026 w 5879409"/>
              <a:gd name="connsiteY0" fmla="*/ 2434265 h 5120249"/>
              <a:gd name="connsiteX1" fmla="*/ 2726371 w 5879409"/>
              <a:gd name="connsiteY1" fmla="*/ 2046338 h 5120249"/>
              <a:gd name="connsiteX2" fmla="*/ 3283635 w 5879409"/>
              <a:gd name="connsiteY2" fmla="*/ 2260954 h 5120249"/>
              <a:gd name="connsiteX3" fmla="*/ 3196108 w 5879409"/>
              <a:gd name="connsiteY3" fmla="*/ 2769472 h 5120249"/>
              <a:gd name="connsiteX4" fmla="*/ 2532407 w 5879409"/>
              <a:gd name="connsiteY4" fmla="*/ 3080810 h 5120249"/>
              <a:gd name="connsiteX5" fmla="*/ 1897734 w 5879409"/>
              <a:gd name="connsiteY5" fmla="*/ 2546138 h 5120249"/>
              <a:gd name="connsiteX6" fmla="*/ 1904335 w 5879409"/>
              <a:gd name="connsiteY6" fmla="*/ 1612229 h 5120249"/>
              <a:gd name="connsiteX7" fmla="*/ 2827971 w 5879409"/>
              <a:gd name="connsiteY7" fmla="*/ 1298192 h 5120249"/>
              <a:gd name="connsiteX8" fmla="*/ 3779317 w 5879409"/>
              <a:gd name="connsiteY8" fmla="*/ 1492156 h 5120249"/>
              <a:gd name="connsiteX9" fmla="*/ 4336134 w 5879409"/>
              <a:gd name="connsiteY9" fmla="*/ 2415792 h 5120249"/>
              <a:gd name="connsiteX10" fmla="*/ 3935453 w 5879409"/>
              <a:gd name="connsiteY10" fmla="*/ 3242295 h 5120249"/>
              <a:gd name="connsiteX11" fmla="*/ 3077353 w 5879409"/>
              <a:gd name="connsiteY11" fmla="*/ 3699647 h 5120249"/>
              <a:gd name="connsiteX12" fmla="*/ 1858153 w 5879409"/>
              <a:gd name="connsiteY12" fmla="*/ 3634992 h 5120249"/>
              <a:gd name="connsiteX13" fmla="*/ 844795 w 5879409"/>
              <a:gd name="connsiteY13" fmla="*/ 3021659 h 5120249"/>
              <a:gd name="connsiteX14" fmla="*/ 1110007 w 5879409"/>
              <a:gd name="connsiteY14" fmla="*/ 1584520 h 5120249"/>
              <a:gd name="connsiteX15" fmla="*/ 1645717 w 5879409"/>
              <a:gd name="connsiteY15" fmla="*/ 771720 h 5120249"/>
              <a:gd name="connsiteX16" fmla="*/ 3012698 w 5879409"/>
              <a:gd name="connsiteY16" fmla="*/ 550047 h 5120249"/>
              <a:gd name="connsiteX17" fmla="*/ 4222662 w 5879409"/>
              <a:gd name="connsiteY17" fmla="*/ 864083 h 5120249"/>
              <a:gd name="connsiteX18" fmla="*/ 4906153 w 5879409"/>
              <a:gd name="connsiteY18" fmla="*/ 1760010 h 5120249"/>
              <a:gd name="connsiteX19" fmla="*/ 4961571 w 5879409"/>
              <a:gd name="connsiteY19" fmla="*/ 2997683 h 5120249"/>
              <a:gd name="connsiteX20" fmla="*/ 4253007 w 5879409"/>
              <a:gd name="connsiteY20" fmla="*/ 4106671 h 5120249"/>
              <a:gd name="connsiteX21" fmla="*/ 2818735 w 5879409"/>
              <a:gd name="connsiteY21" fmla="*/ 4355429 h 5120249"/>
              <a:gd name="connsiteX22" fmla="*/ 583535 w 5879409"/>
              <a:gd name="connsiteY22" fmla="*/ 3967501 h 5120249"/>
              <a:gd name="connsiteX23" fmla="*/ 1644 w 5879409"/>
              <a:gd name="connsiteY23" fmla="*/ 2138701 h 5120249"/>
              <a:gd name="connsiteX24" fmla="*/ 463462 w 5879409"/>
              <a:gd name="connsiteY24" fmla="*/ 845610 h 5120249"/>
              <a:gd name="connsiteX25" fmla="*/ 1913571 w 5879409"/>
              <a:gd name="connsiteY25" fmla="*/ 134410 h 5120249"/>
              <a:gd name="connsiteX26" fmla="*/ 4213426 w 5879409"/>
              <a:gd name="connsiteY26" fmla="*/ 51283 h 5120249"/>
              <a:gd name="connsiteX27" fmla="*/ 5146298 w 5879409"/>
              <a:gd name="connsiteY27" fmla="*/ 716301 h 5120249"/>
              <a:gd name="connsiteX28" fmla="*/ 5839026 w 5879409"/>
              <a:gd name="connsiteY28" fmla="*/ 2323429 h 5120249"/>
              <a:gd name="connsiteX29" fmla="*/ 5728189 w 5879409"/>
              <a:gd name="connsiteY29" fmla="*/ 3533392 h 5120249"/>
              <a:gd name="connsiteX30" fmla="*/ 5155535 w 5879409"/>
              <a:gd name="connsiteY30" fmla="*/ 4493974 h 5120249"/>
              <a:gd name="connsiteX31" fmla="*/ 4158007 w 5879409"/>
              <a:gd name="connsiteY31" fmla="*/ 4900374 h 5120249"/>
              <a:gd name="connsiteX32" fmla="*/ 2800262 w 5879409"/>
              <a:gd name="connsiteY32" fmla="*/ 5094338 h 5120249"/>
              <a:gd name="connsiteX33" fmla="*/ 2652480 w 5879409"/>
              <a:gd name="connsiteY33" fmla="*/ 5112810 h 5120249"/>
              <a:gd name="connsiteX0" fmla="*/ 2999143 w 6087526"/>
              <a:gd name="connsiteY0" fmla="*/ 2434265 h 5120249"/>
              <a:gd name="connsiteX1" fmla="*/ 2934488 w 6087526"/>
              <a:gd name="connsiteY1" fmla="*/ 2046338 h 5120249"/>
              <a:gd name="connsiteX2" fmla="*/ 3491752 w 6087526"/>
              <a:gd name="connsiteY2" fmla="*/ 2260954 h 5120249"/>
              <a:gd name="connsiteX3" fmla="*/ 3404225 w 6087526"/>
              <a:gd name="connsiteY3" fmla="*/ 2769472 h 5120249"/>
              <a:gd name="connsiteX4" fmla="*/ 2740524 w 6087526"/>
              <a:gd name="connsiteY4" fmla="*/ 3080810 h 5120249"/>
              <a:gd name="connsiteX5" fmla="*/ 2105851 w 6087526"/>
              <a:gd name="connsiteY5" fmla="*/ 2546138 h 5120249"/>
              <a:gd name="connsiteX6" fmla="*/ 2112452 w 6087526"/>
              <a:gd name="connsiteY6" fmla="*/ 1612229 h 5120249"/>
              <a:gd name="connsiteX7" fmla="*/ 3036088 w 6087526"/>
              <a:gd name="connsiteY7" fmla="*/ 1298192 h 5120249"/>
              <a:gd name="connsiteX8" fmla="*/ 3987434 w 6087526"/>
              <a:gd name="connsiteY8" fmla="*/ 1492156 h 5120249"/>
              <a:gd name="connsiteX9" fmla="*/ 4544251 w 6087526"/>
              <a:gd name="connsiteY9" fmla="*/ 2415792 h 5120249"/>
              <a:gd name="connsiteX10" fmla="*/ 4143570 w 6087526"/>
              <a:gd name="connsiteY10" fmla="*/ 3242295 h 5120249"/>
              <a:gd name="connsiteX11" fmla="*/ 3285470 w 6087526"/>
              <a:gd name="connsiteY11" fmla="*/ 3699647 h 5120249"/>
              <a:gd name="connsiteX12" fmla="*/ 2066270 w 6087526"/>
              <a:gd name="connsiteY12" fmla="*/ 3634992 h 5120249"/>
              <a:gd name="connsiteX13" fmla="*/ 1052912 w 6087526"/>
              <a:gd name="connsiteY13" fmla="*/ 3021659 h 5120249"/>
              <a:gd name="connsiteX14" fmla="*/ 1318124 w 6087526"/>
              <a:gd name="connsiteY14" fmla="*/ 1584520 h 5120249"/>
              <a:gd name="connsiteX15" fmla="*/ 1853834 w 6087526"/>
              <a:gd name="connsiteY15" fmla="*/ 771720 h 5120249"/>
              <a:gd name="connsiteX16" fmla="*/ 3220815 w 6087526"/>
              <a:gd name="connsiteY16" fmla="*/ 550047 h 5120249"/>
              <a:gd name="connsiteX17" fmla="*/ 4430779 w 6087526"/>
              <a:gd name="connsiteY17" fmla="*/ 864083 h 5120249"/>
              <a:gd name="connsiteX18" fmla="*/ 5114270 w 6087526"/>
              <a:gd name="connsiteY18" fmla="*/ 1760010 h 5120249"/>
              <a:gd name="connsiteX19" fmla="*/ 5169688 w 6087526"/>
              <a:gd name="connsiteY19" fmla="*/ 2997683 h 5120249"/>
              <a:gd name="connsiteX20" fmla="*/ 4461124 w 6087526"/>
              <a:gd name="connsiteY20" fmla="*/ 4106671 h 5120249"/>
              <a:gd name="connsiteX21" fmla="*/ 3026852 w 6087526"/>
              <a:gd name="connsiteY21" fmla="*/ 4355429 h 5120249"/>
              <a:gd name="connsiteX22" fmla="*/ 791652 w 6087526"/>
              <a:gd name="connsiteY22" fmla="*/ 3967501 h 5120249"/>
              <a:gd name="connsiteX23" fmla="*/ 847 w 6087526"/>
              <a:gd name="connsiteY23" fmla="*/ 2093037 h 5120249"/>
              <a:gd name="connsiteX24" fmla="*/ 671579 w 6087526"/>
              <a:gd name="connsiteY24" fmla="*/ 845610 h 5120249"/>
              <a:gd name="connsiteX25" fmla="*/ 2121688 w 6087526"/>
              <a:gd name="connsiteY25" fmla="*/ 134410 h 5120249"/>
              <a:gd name="connsiteX26" fmla="*/ 4421543 w 6087526"/>
              <a:gd name="connsiteY26" fmla="*/ 51283 h 5120249"/>
              <a:gd name="connsiteX27" fmla="*/ 5354415 w 6087526"/>
              <a:gd name="connsiteY27" fmla="*/ 716301 h 5120249"/>
              <a:gd name="connsiteX28" fmla="*/ 6047143 w 6087526"/>
              <a:gd name="connsiteY28" fmla="*/ 2323429 h 5120249"/>
              <a:gd name="connsiteX29" fmla="*/ 5936306 w 6087526"/>
              <a:gd name="connsiteY29" fmla="*/ 3533392 h 5120249"/>
              <a:gd name="connsiteX30" fmla="*/ 5363652 w 6087526"/>
              <a:gd name="connsiteY30" fmla="*/ 4493974 h 5120249"/>
              <a:gd name="connsiteX31" fmla="*/ 4366124 w 6087526"/>
              <a:gd name="connsiteY31" fmla="*/ 4900374 h 5120249"/>
              <a:gd name="connsiteX32" fmla="*/ 3008379 w 6087526"/>
              <a:gd name="connsiteY32" fmla="*/ 5094338 h 5120249"/>
              <a:gd name="connsiteX33" fmla="*/ 2860597 w 6087526"/>
              <a:gd name="connsiteY33" fmla="*/ 5112810 h 512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87526" h="5120249">
                <a:moveTo>
                  <a:pt x="2999143" y="2434265"/>
                </a:moveTo>
                <a:cubicBezTo>
                  <a:pt x="2912937" y="2255695"/>
                  <a:pt x="2852387" y="2075223"/>
                  <a:pt x="2934488" y="2046338"/>
                </a:cubicBezTo>
                <a:cubicBezTo>
                  <a:pt x="3016589" y="2017453"/>
                  <a:pt x="3413463" y="2140432"/>
                  <a:pt x="3491752" y="2260954"/>
                </a:cubicBezTo>
                <a:cubicBezTo>
                  <a:pt x="3570041" y="2381476"/>
                  <a:pt x="3529430" y="2632829"/>
                  <a:pt x="3404225" y="2769472"/>
                </a:cubicBezTo>
                <a:cubicBezTo>
                  <a:pt x="3279020" y="2906115"/>
                  <a:pt x="2956920" y="3118032"/>
                  <a:pt x="2740524" y="3080810"/>
                </a:cubicBezTo>
                <a:cubicBezTo>
                  <a:pt x="2524128" y="3043588"/>
                  <a:pt x="2210530" y="2790901"/>
                  <a:pt x="2105851" y="2546138"/>
                </a:cubicBezTo>
                <a:cubicBezTo>
                  <a:pt x="2001172" y="2301375"/>
                  <a:pt x="1957413" y="1820220"/>
                  <a:pt x="2112452" y="1612229"/>
                </a:cubicBezTo>
                <a:cubicBezTo>
                  <a:pt x="2267492" y="1404238"/>
                  <a:pt x="2723591" y="1318204"/>
                  <a:pt x="3036088" y="1298192"/>
                </a:cubicBezTo>
                <a:cubicBezTo>
                  <a:pt x="3348585" y="1278180"/>
                  <a:pt x="3736074" y="1305889"/>
                  <a:pt x="3987434" y="1492156"/>
                </a:cubicBezTo>
                <a:cubicBezTo>
                  <a:pt x="4238795" y="1678423"/>
                  <a:pt x="4518228" y="2124102"/>
                  <a:pt x="4544251" y="2415792"/>
                </a:cubicBezTo>
                <a:cubicBezTo>
                  <a:pt x="4570274" y="2707482"/>
                  <a:pt x="4353367" y="3028319"/>
                  <a:pt x="4143570" y="3242295"/>
                </a:cubicBezTo>
                <a:cubicBezTo>
                  <a:pt x="3933773" y="3456271"/>
                  <a:pt x="3631687" y="3634198"/>
                  <a:pt x="3285470" y="3699647"/>
                </a:cubicBezTo>
                <a:cubicBezTo>
                  <a:pt x="2939253" y="3765097"/>
                  <a:pt x="2438363" y="3747990"/>
                  <a:pt x="2066270" y="3634992"/>
                </a:cubicBezTo>
                <a:cubicBezTo>
                  <a:pt x="1694177" y="3521994"/>
                  <a:pt x="1177603" y="3363404"/>
                  <a:pt x="1052912" y="3021659"/>
                </a:cubicBezTo>
                <a:cubicBezTo>
                  <a:pt x="928221" y="2679914"/>
                  <a:pt x="1184637" y="1959510"/>
                  <a:pt x="1318124" y="1584520"/>
                </a:cubicBezTo>
                <a:cubicBezTo>
                  <a:pt x="1451611" y="1209530"/>
                  <a:pt x="1536719" y="944132"/>
                  <a:pt x="1853834" y="771720"/>
                </a:cubicBezTo>
                <a:cubicBezTo>
                  <a:pt x="2170949" y="599308"/>
                  <a:pt x="2791324" y="534653"/>
                  <a:pt x="3220815" y="550047"/>
                </a:cubicBezTo>
                <a:cubicBezTo>
                  <a:pt x="3650306" y="565441"/>
                  <a:pt x="4115203" y="662423"/>
                  <a:pt x="4430779" y="864083"/>
                </a:cubicBezTo>
                <a:cubicBezTo>
                  <a:pt x="4746355" y="1065743"/>
                  <a:pt x="4991119" y="1404410"/>
                  <a:pt x="5114270" y="1760010"/>
                </a:cubicBezTo>
                <a:cubicBezTo>
                  <a:pt x="5237421" y="2115610"/>
                  <a:pt x="5278546" y="2606573"/>
                  <a:pt x="5169688" y="2997683"/>
                </a:cubicBezTo>
                <a:cubicBezTo>
                  <a:pt x="5060830" y="3388793"/>
                  <a:pt x="4818263" y="3880380"/>
                  <a:pt x="4461124" y="4106671"/>
                </a:cubicBezTo>
                <a:cubicBezTo>
                  <a:pt x="4103985" y="4332962"/>
                  <a:pt x="3638431" y="4378624"/>
                  <a:pt x="3026852" y="4355429"/>
                </a:cubicBezTo>
                <a:cubicBezTo>
                  <a:pt x="2415273" y="4332234"/>
                  <a:pt x="1295986" y="4344566"/>
                  <a:pt x="791652" y="3967501"/>
                </a:cubicBezTo>
                <a:cubicBezTo>
                  <a:pt x="287318" y="3590436"/>
                  <a:pt x="20859" y="2613352"/>
                  <a:pt x="847" y="2093037"/>
                </a:cubicBezTo>
                <a:cubicBezTo>
                  <a:pt x="-19165" y="1572722"/>
                  <a:pt x="318106" y="1172048"/>
                  <a:pt x="671579" y="845610"/>
                </a:cubicBezTo>
                <a:cubicBezTo>
                  <a:pt x="1025053" y="519172"/>
                  <a:pt x="1496694" y="266798"/>
                  <a:pt x="2121688" y="134410"/>
                </a:cubicBezTo>
                <a:cubicBezTo>
                  <a:pt x="2746682" y="2022"/>
                  <a:pt x="3882755" y="-45699"/>
                  <a:pt x="4421543" y="51283"/>
                </a:cubicBezTo>
                <a:cubicBezTo>
                  <a:pt x="4960331" y="148265"/>
                  <a:pt x="5083482" y="337610"/>
                  <a:pt x="5354415" y="716301"/>
                </a:cubicBezTo>
                <a:cubicBezTo>
                  <a:pt x="5625348" y="1094992"/>
                  <a:pt x="5950161" y="1853914"/>
                  <a:pt x="6047143" y="2323429"/>
                </a:cubicBezTo>
                <a:cubicBezTo>
                  <a:pt x="6144125" y="2792944"/>
                  <a:pt x="6050221" y="3171635"/>
                  <a:pt x="5936306" y="3533392"/>
                </a:cubicBezTo>
                <a:cubicBezTo>
                  <a:pt x="5822391" y="3895149"/>
                  <a:pt x="5625349" y="4266144"/>
                  <a:pt x="5363652" y="4493974"/>
                </a:cubicBezTo>
                <a:cubicBezTo>
                  <a:pt x="5101955" y="4721804"/>
                  <a:pt x="4758669" y="4800313"/>
                  <a:pt x="4366124" y="4900374"/>
                </a:cubicBezTo>
                <a:cubicBezTo>
                  <a:pt x="3973579" y="5000435"/>
                  <a:pt x="3259300" y="5058932"/>
                  <a:pt x="3008379" y="5094338"/>
                </a:cubicBezTo>
                <a:cubicBezTo>
                  <a:pt x="2757458" y="5129744"/>
                  <a:pt x="2809027" y="5121277"/>
                  <a:pt x="2860597" y="51128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5" idx="0"/>
            <a:endCxn id="5" idx="24"/>
          </p:cNvCxnSpPr>
          <p:nvPr/>
        </p:nvCxnSpPr>
        <p:spPr>
          <a:xfrm flipH="1" flipV="1">
            <a:off x="1792963" y="2456978"/>
            <a:ext cx="1955191" cy="1285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5" idx="0"/>
            <a:endCxn id="5" idx="21"/>
          </p:cNvCxnSpPr>
          <p:nvPr/>
        </p:nvCxnSpPr>
        <p:spPr>
          <a:xfrm>
            <a:off x="3748154" y="3742318"/>
            <a:ext cx="23276" cy="155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5" idx="27"/>
          </p:cNvCxnSpPr>
          <p:nvPr/>
        </p:nvCxnSpPr>
        <p:spPr>
          <a:xfrm flipV="1">
            <a:off x="3748154" y="2352357"/>
            <a:ext cx="1978467" cy="13899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059832" y="374231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Départ</a:t>
            </a:r>
            <a:endParaRPr lang="fr-FR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436741" y="2946693"/>
            <a:ext cx="1063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Exigences Métier</a:t>
            </a:r>
            <a:endParaRPr lang="fr-FR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139952" y="3596170"/>
            <a:ext cx="88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Etude </a:t>
            </a:r>
          </a:p>
          <a:p>
            <a:r>
              <a:rPr lang="fr-FR" sz="1200" dirty="0" smtClean="0"/>
              <a:t>de Faisabilité</a:t>
            </a:r>
            <a:endParaRPr lang="fr-FR" sz="1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124012" y="3789040"/>
            <a:ext cx="116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Obtention </a:t>
            </a:r>
          </a:p>
          <a:p>
            <a:r>
              <a:rPr lang="fr-FR" sz="1200" dirty="0" smtClean="0"/>
              <a:t>des exigences utilisateurs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707527" y="2352357"/>
            <a:ext cx="187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Spécification des exigences utilisateurs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139952" y="4748238"/>
            <a:ext cx="1167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Prototypage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259632" y="2924944"/>
            <a:ext cx="116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Obtention des exigences système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187916" y="1778332"/>
            <a:ext cx="232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Spécification des exigences système et modélisation</a:t>
            </a:r>
            <a:endParaRPr lang="fr-FR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188346" y="4878212"/>
            <a:ext cx="1167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Revues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80560" y="4104001"/>
            <a:ext cx="111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OBTENTION</a:t>
            </a:r>
            <a:endParaRPr lang="fr-FR" sz="12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785636" y="1340768"/>
            <a:ext cx="1539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SPECIFICATIONS</a:t>
            </a:r>
            <a:endParaRPr lang="fr-FR" sz="12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6588224" y="4038552"/>
            <a:ext cx="1539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VALIDATION</a:t>
            </a:r>
            <a:endParaRPr lang="fr-FR" sz="1200" b="1" dirty="0"/>
          </a:p>
        </p:txBody>
      </p:sp>
      <p:sp>
        <p:nvSpPr>
          <p:cNvPr id="27" name="Organigramme : Multidocument 26"/>
          <p:cNvSpPr/>
          <p:nvPr/>
        </p:nvSpPr>
        <p:spPr>
          <a:xfrm>
            <a:off x="2411760" y="5748360"/>
            <a:ext cx="864096" cy="8134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Document</a:t>
            </a:r>
            <a:endParaRPr lang="fr-FR" sz="900" dirty="0"/>
          </a:p>
        </p:txBody>
      </p:sp>
      <p:sp>
        <p:nvSpPr>
          <p:cNvPr id="3" name="Triangle rectangle 2"/>
          <p:cNvSpPr/>
          <p:nvPr/>
        </p:nvSpPr>
        <p:spPr>
          <a:xfrm rot="17905177">
            <a:off x="5387135" y="3003889"/>
            <a:ext cx="220026" cy="34727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/>
          <p:cNvSpPr/>
          <p:nvPr/>
        </p:nvSpPr>
        <p:spPr>
          <a:xfrm rot="17905177">
            <a:off x="5797271" y="2455160"/>
            <a:ext cx="220026" cy="34727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iangle rectangle 28"/>
          <p:cNvSpPr/>
          <p:nvPr/>
        </p:nvSpPr>
        <p:spPr>
          <a:xfrm rot="17905177">
            <a:off x="4873265" y="3397640"/>
            <a:ext cx="220026" cy="34727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L’approche en spirale organise les activités de façon itérative :</a:t>
            </a:r>
          </a:p>
          <a:p>
            <a:pPr lvl="1"/>
            <a:r>
              <a:rPr lang="fr-FR" dirty="0" smtClean="0"/>
              <a:t>Au début, l’effort est mis sur :</a:t>
            </a:r>
          </a:p>
          <a:p>
            <a:pPr lvl="2"/>
            <a:r>
              <a:rPr lang="fr-FR" dirty="0"/>
              <a:t>L</a:t>
            </a:r>
            <a:r>
              <a:rPr lang="fr-FR" dirty="0" smtClean="0"/>
              <a:t>a compréhension du besoin métier</a:t>
            </a:r>
          </a:p>
          <a:p>
            <a:pPr lvl="2"/>
            <a:r>
              <a:rPr lang="fr-FR" dirty="0" smtClean="0"/>
              <a:t>Les exigences non-fonctionnelles</a:t>
            </a:r>
          </a:p>
          <a:p>
            <a:pPr lvl="2"/>
            <a:r>
              <a:rPr lang="fr-FR" dirty="0" smtClean="0"/>
              <a:t>Les exigences des utilisateurs</a:t>
            </a:r>
          </a:p>
          <a:p>
            <a:pPr lvl="1"/>
            <a:r>
              <a:rPr lang="fr-FR" dirty="0" smtClean="0"/>
              <a:t>Plus tard l’effort se porte sur l’obtention et la compréhension des exigences liées au système</a:t>
            </a:r>
          </a:p>
          <a:p>
            <a:r>
              <a:rPr lang="fr-FR" dirty="0" smtClean="0"/>
              <a:t>Certaines autres approches considèrent que le processus de spécification peut se limiter à l’application d’une méthode d’analyse structurée (type OO, par exemple)</a:t>
            </a:r>
          </a:p>
          <a:p>
            <a:pPr lvl="1"/>
            <a:r>
              <a:rPr lang="fr-FR" dirty="0" smtClean="0"/>
              <a:t>Cette approche néglige souvent les aspects humains comme l’obtention des exigences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99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Obtention et Analyse des exigences 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1639887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7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Obtention et 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fr-FR" dirty="0" smtClean="0"/>
              <a:t>Après l’étude de faisabilité initiale, la phase suivante est celle de l’obtention et de l’analyse des exigences</a:t>
            </a:r>
          </a:p>
          <a:p>
            <a:r>
              <a:rPr lang="fr-FR" dirty="0" smtClean="0"/>
              <a:t>Durant cette phase les ingénieurs logiciels travaillent avec les clients et les utilisateurs finaux afin de déterminer :</a:t>
            </a:r>
          </a:p>
          <a:p>
            <a:pPr lvl="1"/>
            <a:r>
              <a:rPr lang="fr-FR" dirty="0" smtClean="0"/>
              <a:t>Le domaine de l’application</a:t>
            </a:r>
          </a:p>
          <a:p>
            <a:pPr lvl="1"/>
            <a:r>
              <a:rPr lang="fr-FR" dirty="0" smtClean="0"/>
              <a:t>Quels services le système doit fournir</a:t>
            </a:r>
          </a:p>
          <a:p>
            <a:pPr lvl="1"/>
            <a:r>
              <a:rPr lang="fr-FR" dirty="0" smtClean="0"/>
              <a:t>Les performances requises</a:t>
            </a:r>
          </a:p>
          <a:p>
            <a:pPr lvl="1"/>
            <a:r>
              <a:rPr lang="fr-FR" dirty="0" smtClean="0"/>
              <a:t>Les contraintes : matérielles ou autres …</a:t>
            </a:r>
          </a:p>
          <a:p>
            <a:r>
              <a:rPr lang="fr-FR" dirty="0" smtClean="0"/>
              <a:t>Cette phase peut impliquer des profils très différents</a:t>
            </a:r>
          </a:p>
          <a:p>
            <a:pPr lvl="1"/>
            <a:r>
              <a:rPr lang="fr-FR" dirty="0" smtClean="0"/>
              <a:t>On trouve une nouvelle formulation de la notion de partie prenante</a:t>
            </a:r>
          </a:p>
          <a:p>
            <a:pPr lvl="1"/>
            <a:r>
              <a:rPr lang="fr-FR" dirty="0" smtClean="0"/>
              <a:t>Toute personne ayant une influence directe ou indirecte sur les exigences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18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faits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600200"/>
            <a:ext cx="8640960" cy="5141168"/>
          </a:xfrm>
        </p:spPr>
        <p:txBody>
          <a:bodyPr>
            <a:normAutofit/>
          </a:bodyPr>
          <a:lstStyle/>
          <a:p>
            <a:r>
              <a:rPr lang="fr-FR" dirty="0" smtClean="0"/>
              <a:t>Les spécifications d’un système sont la description de ce que le système doit faire :</a:t>
            </a:r>
          </a:p>
          <a:p>
            <a:pPr lvl="1"/>
            <a:r>
              <a:rPr lang="fr-FR" dirty="0" smtClean="0"/>
              <a:t>Les services qu’il doit procurer</a:t>
            </a:r>
          </a:p>
          <a:p>
            <a:pPr lvl="1"/>
            <a:r>
              <a:rPr lang="fr-FR" dirty="0" smtClean="0"/>
              <a:t>Les contraintes qui existent sur son fonctionnement</a:t>
            </a:r>
          </a:p>
          <a:p>
            <a:r>
              <a:rPr lang="fr-FR" dirty="0" smtClean="0"/>
              <a:t>Les spécifications reflètent les besoins des clients</a:t>
            </a:r>
          </a:p>
          <a:p>
            <a:r>
              <a:rPr lang="fr-FR" dirty="0" smtClean="0"/>
              <a:t>Le processus qui consiste à :</a:t>
            </a:r>
          </a:p>
          <a:p>
            <a:pPr lvl="1"/>
            <a:r>
              <a:rPr lang="fr-FR" dirty="0" smtClean="0"/>
              <a:t>Trouver</a:t>
            </a:r>
          </a:p>
          <a:p>
            <a:pPr lvl="1"/>
            <a:r>
              <a:rPr lang="fr-FR" dirty="0" smtClean="0"/>
              <a:t>Analyser</a:t>
            </a:r>
          </a:p>
          <a:p>
            <a:pPr lvl="1"/>
            <a:r>
              <a:rPr lang="fr-FR" dirty="0" smtClean="0"/>
              <a:t>Documenter</a:t>
            </a:r>
          </a:p>
          <a:p>
            <a:pPr lvl="1"/>
            <a:r>
              <a:rPr lang="fr-FR" dirty="0" smtClean="0"/>
              <a:t>Vérifier </a:t>
            </a:r>
          </a:p>
          <a:p>
            <a:pPr marL="274320" lvl="1" indent="0">
              <a:buNone/>
            </a:pPr>
            <a:r>
              <a:rPr lang="fr-FR" dirty="0" smtClean="0"/>
              <a:t>Ces services et ces contraintes s’appelle l’ingénierie des exigences (</a:t>
            </a:r>
            <a:r>
              <a:rPr lang="fr-FR" dirty="0" err="1" smtClean="0"/>
              <a:t>Requirements</a:t>
            </a:r>
            <a:r>
              <a:rPr lang="fr-FR" dirty="0" smtClean="0"/>
              <a:t> Engineering)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9A1-E25C-4FA7-AE0C-504B7B31395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1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processus d’obtention et d’analyse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255665214"/>
              </p:ext>
            </p:extLst>
          </p:nvPr>
        </p:nvGraphicFramePr>
        <p:xfrm>
          <a:off x="1259632" y="1628800"/>
          <a:ext cx="676875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52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difficultés de l’obtention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Plusieurs raisons contribuent à faire de  l’obtention et la compréhension des exigences une tâche difficile :</a:t>
            </a:r>
          </a:p>
          <a:p>
            <a:pPr lvl="1"/>
            <a:r>
              <a:rPr lang="fr-FR" dirty="0" smtClean="0"/>
              <a:t>Souvent, les parties prenantes ne savent pas ce qu’elles attendent d’un système informatique, sauf en des termes très généraux </a:t>
            </a:r>
          </a:p>
          <a:p>
            <a:pPr lvl="2"/>
            <a:r>
              <a:rPr lang="fr-FR" dirty="0" smtClean="0"/>
              <a:t>Les demandes sont souvent irréalistes </a:t>
            </a:r>
          </a:p>
          <a:p>
            <a:pPr lvl="1"/>
            <a:r>
              <a:rPr lang="fr-FR" dirty="0" smtClean="0"/>
              <a:t>Les exigences sont naturellement exprimées par les parties prenantes en utilisant leurs mots et le sens qu’ils leur donnent</a:t>
            </a:r>
          </a:p>
          <a:p>
            <a:pPr lvl="2"/>
            <a:r>
              <a:rPr lang="fr-FR" dirty="0" smtClean="0"/>
              <a:t>La connaissance de leur métier reste implicite</a:t>
            </a:r>
          </a:p>
          <a:p>
            <a:pPr lvl="1"/>
            <a:r>
              <a:rPr lang="fr-FR" dirty="0" smtClean="0"/>
              <a:t>Des parties prenantes différentes auront des exigences différentes exprimées différemment</a:t>
            </a:r>
          </a:p>
          <a:p>
            <a:pPr lvl="2"/>
            <a:r>
              <a:rPr lang="fr-FR" dirty="0" smtClean="0"/>
              <a:t>L’identité ou la contradiction restent à identifier</a:t>
            </a:r>
          </a:p>
          <a:p>
            <a:pPr lvl="1"/>
            <a:r>
              <a:rPr lang="fr-FR" dirty="0" smtClean="0"/>
              <a:t>Des facteurs politiques peuvent avoir un rôle</a:t>
            </a:r>
          </a:p>
          <a:p>
            <a:pPr lvl="2"/>
            <a:r>
              <a:rPr lang="fr-FR" dirty="0" smtClean="0"/>
              <a:t>Certaines exigences ne servant qu’à conforter une influence </a:t>
            </a:r>
          </a:p>
          <a:p>
            <a:pPr lvl="1"/>
            <a:r>
              <a:rPr lang="fr-FR" dirty="0" smtClean="0"/>
              <a:t>L’économie et l’environnement métier sont des facteurs dynamiques </a:t>
            </a:r>
          </a:p>
          <a:p>
            <a:pPr lvl="2"/>
            <a:r>
              <a:rPr lang="fr-FR" dirty="0" smtClean="0"/>
              <a:t>Les changements surviennent même durant le processus d’obtention</a:t>
            </a:r>
          </a:p>
          <a:p>
            <a:pPr lvl="2"/>
            <a:r>
              <a:rPr lang="fr-FR" dirty="0" smtClean="0"/>
              <a:t>Certaines nouvelles parties prenantes peuvent apparaître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6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découverte des exigences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/>
          <a:lstStyle/>
          <a:p>
            <a:r>
              <a:rPr lang="fr-FR" dirty="0" smtClean="0"/>
              <a:t>La découverte des exigences (l’obtention) est le processus durant lequel :</a:t>
            </a:r>
          </a:p>
          <a:p>
            <a:pPr lvl="1"/>
            <a:r>
              <a:rPr lang="fr-FR" dirty="0" smtClean="0"/>
              <a:t>On recueille l’information sur le nouveau système </a:t>
            </a:r>
          </a:p>
          <a:p>
            <a:pPr lvl="1"/>
            <a:r>
              <a:rPr lang="fr-FR" dirty="0" smtClean="0"/>
              <a:t>On recueille l’information sur le système existant (quand il existe)</a:t>
            </a:r>
          </a:p>
          <a:p>
            <a:pPr lvl="1"/>
            <a:r>
              <a:rPr lang="fr-FR" dirty="0" smtClean="0"/>
              <a:t>Et on élabore les exigences à partir de ces informations</a:t>
            </a:r>
          </a:p>
          <a:p>
            <a:r>
              <a:rPr lang="fr-FR" dirty="0" smtClean="0"/>
              <a:t>L’interaction se fait par interviews et observations</a:t>
            </a:r>
          </a:p>
          <a:p>
            <a:pPr lvl="1"/>
            <a:r>
              <a:rPr lang="fr-FR" dirty="0" smtClean="0"/>
              <a:t>On peut utiliser des scénarios et des prototypes pour aider les parties prenantes à comprendre à quoi ressemblera le système</a:t>
            </a:r>
          </a:p>
          <a:p>
            <a:r>
              <a:rPr lang="fr-FR" dirty="0" smtClean="0"/>
              <a:t>Les parties prenantes vont :</a:t>
            </a:r>
          </a:p>
          <a:p>
            <a:pPr lvl="1"/>
            <a:r>
              <a:rPr lang="fr-FR" dirty="0" smtClean="0"/>
              <a:t>Du management</a:t>
            </a:r>
          </a:p>
          <a:p>
            <a:pPr lvl="1"/>
            <a:r>
              <a:rPr lang="fr-FR" dirty="0" smtClean="0"/>
              <a:t>Aux auditeurs qui auront pour charge de certifier le système </a:t>
            </a:r>
          </a:p>
          <a:p>
            <a:pPr lvl="1"/>
            <a:r>
              <a:rPr lang="fr-FR" dirty="0" smtClean="0"/>
              <a:t>Les systèmes avec </a:t>
            </a:r>
            <a:r>
              <a:rPr lang="fr-FR" dirty="0"/>
              <a:t>l</a:t>
            </a:r>
            <a:r>
              <a:rPr lang="fr-FR" dirty="0" smtClean="0"/>
              <a:t>esquels le futur système devra interagir doivent aussi être pris en considération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80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interviews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Utilisées dans la plupart des cas</a:t>
            </a:r>
          </a:p>
          <a:p>
            <a:r>
              <a:rPr lang="fr-FR" dirty="0" smtClean="0"/>
              <a:t>Dans ces interviews les questions sont posées aux parties prenantes sur le système qu’ils utilisent et sur le futur système</a:t>
            </a:r>
          </a:p>
          <a:p>
            <a:pPr lvl="1"/>
            <a:r>
              <a:rPr lang="fr-FR" dirty="0" smtClean="0"/>
              <a:t>Les exigences sont dérivées des réponses !</a:t>
            </a:r>
          </a:p>
          <a:p>
            <a:r>
              <a:rPr lang="fr-FR" dirty="0" smtClean="0"/>
              <a:t>Les interviews sont de deux types :</a:t>
            </a:r>
          </a:p>
          <a:p>
            <a:pPr lvl="1"/>
            <a:r>
              <a:rPr lang="fr-FR" dirty="0" smtClean="0"/>
              <a:t>Les interviews fermées où les parties prenantes répondent à des questions prédéfinies</a:t>
            </a:r>
          </a:p>
          <a:p>
            <a:pPr lvl="1"/>
            <a:r>
              <a:rPr lang="fr-FR" dirty="0" smtClean="0"/>
              <a:t>Les interviews ouvertes où il n’existe pas de programme prédéfini</a:t>
            </a:r>
          </a:p>
          <a:p>
            <a:pPr lvl="2"/>
            <a:r>
              <a:rPr lang="fr-FR" dirty="0" smtClean="0"/>
              <a:t>Ce qui permet une meilleure compréhension des besoins</a:t>
            </a:r>
          </a:p>
          <a:p>
            <a:r>
              <a:rPr lang="fr-FR" dirty="0" smtClean="0"/>
              <a:t>Les interviews sont utiles pour obtenir une compréhension générale de ce que font les parties prenantes </a:t>
            </a:r>
          </a:p>
          <a:p>
            <a:pPr lvl="1"/>
            <a:r>
              <a:rPr lang="fr-FR" dirty="0" smtClean="0"/>
              <a:t>Les gens adorent parler de leur travail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88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liées aux interviews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fr-FR" dirty="0" smtClean="0"/>
              <a:t>Il peut être difficile d’acquérir la connaissance d’un domaine par des interviews :</a:t>
            </a:r>
          </a:p>
          <a:p>
            <a:pPr lvl="1"/>
            <a:r>
              <a:rPr lang="fr-FR" dirty="0" smtClean="0"/>
              <a:t>Les spécialistes utilisent la terminologie et le jargon spécifiques du domaine : </a:t>
            </a:r>
          </a:p>
          <a:p>
            <a:pPr lvl="2"/>
            <a:r>
              <a:rPr lang="fr-FR" dirty="0" smtClean="0"/>
              <a:t>Ils ne peuvent exprimer leurs besoins sans y recourir</a:t>
            </a:r>
          </a:p>
          <a:p>
            <a:pPr lvl="2"/>
            <a:r>
              <a:rPr lang="fr-FR" dirty="0" smtClean="0"/>
              <a:t>L’utilisation de la terminologie est souvent très subtile </a:t>
            </a:r>
          </a:p>
          <a:p>
            <a:pPr lvl="2"/>
            <a:r>
              <a:rPr lang="fr-FR" dirty="0" smtClean="0"/>
              <a:t>Il est facile de comprendre de travers </a:t>
            </a:r>
          </a:p>
          <a:p>
            <a:pPr lvl="1"/>
            <a:r>
              <a:rPr lang="fr-FR" dirty="0" smtClean="0"/>
              <a:t>Certains domaines sont si familiers aux parties prenantes :</a:t>
            </a:r>
          </a:p>
          <a:p>
            <a:pPr lvl="2"/>
            <a:r>
              <a:rPr lang="fr-FR" dirty="0" smtClean="0"/>
              <a:t>Qu’ils ne savent plus comment l’expliquer</a:t>
            </a:r>
          </a:p>
          <a:p>
            <a:pPr lvl="2"/>
            <a:r>
              <a:rPr lang="fr-FR" dirty="0" smtClean="0"/>
              <a:t>Qu’ils ne pensent plus à l’expliquer (cela va sans dire)</a:t>
            </a:r>
          </a:p>
          <a:p>
            <a:pPr lvl="2"/>
            <a:r>
              <a:rPr lang="fr-FR" dirty="0" smtClean="0"/>
              <a:t>Si l’interviewer ne comprend pas les exigences en souffriront</a:t>
            </a:r>
          </a:p>
          <a:p>
            <a:pPr lvl="1"/>
            <a:r>
              <a:rPr lang="fr-FR" dirty="0" smtClean="0"/>
              <a:t>Les jeux de pouvoir entre personnes et organisations existent et sont rarement évoqués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99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Deux qualités d’un interviewer efficace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316288" cy="4718304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Ouverture d’esprit :</a:t>
            </a:r>
          </a:p>
          <a:p>
            <a:pPr lvl="1"/>
            <a:r>
              <a:rPr lang="fr-FR" dirty="0" smtClean="0"/>
              <a:t>Pas d’idées préconçues </a:t>
            </a:r>
          </a:p>
          <a:p>
            <a:pPr lvl="1"/>
            <a:r>
              <a:rPr lang="fr-FR" dirty="0" smtClean="0"/>
              <a:t>Volonté d’écoute</a:t>
            </a:r>
          </a:p>
          <a:p>
            <a:pPr lvl="1"/>
            <a:r>
              <a:rPr lang="fr-FR" dirty="0" smtClean="0"/>
              <a:t>Prêt à changer de point de vue en cas de surprise </a:t>
            </a:r>
          </a:p>
          <a:p>
            <a:r>
              <a:rPr lang="fr-FR" dirty="0" smtClean="0"/>
              <a:t>Rechercher une réaction :</a:t>
            </a:r>
          </a:p>
          <a:p>
            <a:pPr lvl="1"/>
            <a:r>
              <a:rPr lang="fr-FR" dirty="0" smtClean="0"/>
              <a:t>« Dites-moi ce que vous voulez » ne suffit pas </a:t>
            </a:r>
          </a:p>
          <a:p>
            <a:pPr lvl="1"/>
            <a:r>
              <a:rPr lang="fr-FR" dirty="0" smtClean="0"/>
              <a:t>Utiliser un document, une proposition, une maquette pour faciliter l’expression du besoin</a:t>
            </a:r>
          </a:p>
          <a:p>
            <a:pPr lvl="1"/>
            <a:endParaRPr lang="fr-FR" dirty="0"/>
          </a:p>
        </p:txBody>
      </p:sp>
      <p:pic>
        <p:nvPicPr>
          <p:cNvPr id="1027" name="Picture 3" descr="C:\Users\Joel\AppData\Local\Microsoft\Windows\Temporary Internet Files\Content.IE5\LTIKDQ1D\MC900398389[1].wm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4230608" cy="398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37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Scénarios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Les gens préfèrent se référer à des exemples de la vie courante plutôt qu’à des descriptions abstraites</a:t>
            </a:r>
          </a:p>
          <a:p>
            <a:r>
              <a:rPr lang="fr-FR" dirty="0" smtClean="0"/>
              <a:t>Ils peuvent donc comprendre et critiquer un scénario qui décrit leur interaction avec un système</a:t>
            </a:r>
          </a:p>
          <a:p>
            <a:r>
              <a:rPr lang="fr-FR" dirty="0" smtClean="0"/>
              <a:t>L’information ainsi obtenue peut servir à formuler les exigences réelles du système</a:t>
            </a:r>
          </a:p>
          <a:p>
            <a:r>
              <a:rPr lang="fr-FR" dirty="0" smtClean="0"/>
              <a:t>Un scénario devra contenir :</a:t>
            </a:r>
          </a:p>
          <a:p>
            <a:pPr lvl="1"/>
            <a:r>
              <a:rPr lang="fr-FR" dirty="0" smtClean="0"/>
              <a:t>Une description de ce que l’utilisateur et le système attendent l’un de l’autre au début du scénario</a:t>
            </a:r>
          </a:p>
          <a:p>
            <a:pPr lvl="1"/>
            <a:r>
              <a:rPr lang="fr-FR" dirty="0" smtClean="0"/>
              <a:t>Une description du flux normal des événements</a:t>
            </a:r>
          </a:p>
          <a:p>
            <a:pPr lvl="1"/>
            <a:r>
              <a:rPr lang="fr-FR" dirty="0" smtClean="0"/>
              <a:t>Une description de ce qui peut aller mal et de comment on le gère</a:t>
            </a:r>
          </a:p>
          <a:p>
            <a:pPr lvl="1"/>
            <a:r>
              <a:rPr lang="fr-FR" dirty="0" smtClean="0"/>
              <a:t>Information sur les activités pouvant s’effectuer en parallèle</a:t>
            </a:r>
          </a:p>
          <a:p>
            <a:pPr lvl="1"/>
            <a:r>
              <a:rPr lang="fr-FR" dirty="0" smtClean="0"/>
              <a:t>Une description de l’état du système à la fin du scénario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5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cas d’utilisation sont une méthode de découverte des exigences introduite pour la première fois dans la méthode « </a:t>
            </a:r>
            <a:r>
              <a:rPr lang="fr-FR" dirty="0" err="1" smtClean="0"/>
              <a:t>Objectory</a:t>
            </a:r>
            <a:r>
              <a:rPr lang="fr-FR" dirty="0" smtClean="0"/>
              <a:t> » (</a:t>
            </a:r>
            <a:r>
              <a:rPr lang="fr-FR" dirty="0"/>
              <a:t>J</a:t>
            </a:r>
            <a:r>
              <a:rPr lang="fr-FR" dirty="0" smtClean="0"/>
              <a:t>acobson 1993)</a:t>
            </a:r>
          </a:p>
          <a:p>
            <a:r>
              <a:rPr lang="fr-FR" dirty="0" smtClean="0"/>
              <a:t>Dans le cas le plus simple un cas d’utilisation identifie les acteurs impliqués dans une interaction avec le système et le nom de l’interaction : c’est le diagramme des cas d’utilisation d’UML</a:t>
            </a:r>
          </a:p>
          <a:p>
            <a:r>
              <a:rPr lang="fr-FR" dirty="0" smtClean="0"/>
              <a:t>L’information additionnelle est en général fournie dans un document texte</a:t>
            </a:r>
          </a:p>
          <a:p>
            <a:r>
              <a:rPr lang="fr-FR" dirty="0" smtClean="0"/>
              <a:t>L’ensemble des cas d’utilisation décrit toutes les interactions possibles des acteurs avec le système</a:t>
            </a:r>
          </a:p>
          <a:p>
            <a:r>
              <a:rPr lang="fr-FR" dirty="0" smtClean="0"/>
              <a:t>La relation avec les scénarios n’est pas claire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8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du diagramme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4935777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Tout système peut être décrit par un certain nombre de cas d’utilisation correspondant aux besoins exprimés par l’ensemble des utilisateurs</a:t>
            </a:r>
          </a:p>
          <a:p>
            <a:r>
              <a:rPr lang="fr-FR" dirty="0" smtClean="0"/>
              <a:t>A chaque utilisateur, vu comme un acteur, correspondra un certain nombre de cas d’utilisation du système</a:t>
            </a:r>
          </a:p>
          <a:p>
            <a:r>
              <a:rPr lang="fr-FR" dirty="0" smtClean="0"/>
              <a:t>L’ensemble de ces cas d’utilisation se représente sous forme d’un diagramme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8" y="2225865"/>
            <a:ext cx="4386896" cy="3723415"/>
          </a:xfrm>
        </p:spPr>
      </p:pic>
    </p:spTree>
    <p:extLst>
      <p:ext uri="{BB962C8B-B14F-4D97-AF65-F5344CB8AC3E}">
        <p14:creationId xmlns:p14="http://schemas.microsoft.com/office/powerpoint/2010/main" val="37599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426896" cy="990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Description textuelle d’un cas d’utilisation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499992" y="1673352"/>
            <a:ext cx="4464496" cy="4718304"/>
          </a:xfrm>
        </p:spPr>
        <p:txBody>
          <a:bodyPr/>
          <a:lstStyle/>
          <a:p>
            <a:r>
              <a:rPr lang="fr-FR" dirty="0" smtClean="0"/>
              <a:t>La description textuelle est articulée en 6 points :</a:t>
            </a:r>
          </a:p>
          <a:p>
            <a:pPr lvl="1"/>
            <a:r>
              <a:rPr lang="fr-FR" dirty="0" smtClean="0"/>
              <a:t>Objectif</a:t>
            </a:r>
          </a:p>
          <a:p>
            <a:pPr lvl="1"/>
            <a:r>
              <a:rPr lang="fr-FR" dirty="0" smtClean="0"/>
              <a:t>Acteurs concernés</a:t>
            </a:r>
          </a:p>
          <a:p>
            <a:pPr lvl="1"/>
            <a:r>
              <a:rPr lang="fr-FR" dirty="0" smtClean="0"/>
              <a:t>Pré-conditions</a:t>
            </a:r>
          </a:p>
          <a:p>
            <a:pPr lvl="1"/>
            <a:r>
              <a:rPr lang="fr-FR" dirty="0" smtClean="0"/>
              <a:t>Post-conditions</a:t>
            </a:r>
          </a:p>
          <a:p>
            <a:pPr lvl="1"/>
            <a:r>
              <a:rPr lang="fr-FR" dirty="0" smtClean="0"/>
              <a:t>Scénario nominal</a:t>
            </a:r>
          </a:p>
          <a:p>
            <a:pPr lvl="1"/>
            <a:r>
              <a:rPr lang="fr-FR" dirty="0" smtClean="0"/>
              <a:t>Scénarios alternatifs</a:t>
            </a:r>
            <a:endParaRPr lang="fr-FR" dirty="0"/>
          </a:p>
        </p:txBody>
      </p:sp>
      <p:pic>
        <p:nvPicPr>
          <p:cNvPr id="5" name="Picture 7" descr="writingeffectiveusecases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12871" y="1589088"/>
            <a:ext cx="3679657" cy="4572000"/>
          </a:xfrm>
          <a:noFill/>
        </p:spPr>
      </p:pic>
    </p:spTree>
    <p:extLst>
      <p:ext uri="{BB962C8B-B14F-4D97-AF65-F5344CB8AC3E}">
        <p14:creationId xmlns:p14="http://schemas.microsoft.com/office/powerpoint/2010/main" val="103047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causes de certains problèmes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/>
          <a:lstStyle/>
          <a:p>
            <a:r>
              <a:rPr lang="fr-FR" dirty="0" smtClean="0"/>
              <a:t>Certains problèmes rencontrés durant cette phase proviennent d’un manque clair de séparation entre les différents niveaux de description </a:t>
            </a:r>
          </a:p>
          <a:p>
            <a:r>
              <a:rPr lang="fr-FR" dirty="0" smtClean="0"/>
              <a:t>On distinguera :</a:t>
            </a:r>
          </a:p>
          <a:p>
            <a:pPr lvl="1"/>
            <a:r>
              <a:rPr lang="fr-FR" dirty="0" smtClean="0"/>
              <a:t>Les « exigences utilisateurs » qui sont des descriptions de ce que le système doit fournir aux utilisateurs et des contraintes </a:t>
            </a:r>
          </a:p>
          <a:p>
            <a:pPr lvl="1"/>
            <a:r>
              <a:rPr lang="fr-FR" dirty="0" smtClean="0"/>
              <a:t>Les « exigences système » qui sont une description plus détaillée des fonctions, des services et des contraintes opérationnelles du système</a:t>
            </a:r>
          </a:p>
          <a:p>
            <a:r>
              <a:rPr lang="fr-FR" dirty="0" smtClean="0"/>
              <a:t>Les différents niveaux de description correspondent aux différents type de lecteurs, qui les utilisent à des fins différentes</a:t>
            </a:r>
          </a:p>
          <a:p>
            <a:r>
              <a:rPr lang="fr-FR" dirty="0" smtClean="0"/>
              <a:t>L’approche qui suit est de type « classique », non agile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6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Ethnographie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Les systèmes logiciels sont utilisés dans un contexte social et organisationnel et les exigences dérivent ou sont contraintes par ce contexte</a:t>
            </a:r>
          </a:p>
          <a:p>
            <a:r>
              <a:rPr lang="fr-FR" dirty="0" smtClean="0"/>
              <a:t>Satisfaire ces exigences sociales ou organisationnelles est souvent critique pour le succès du système</a:t>
            </a:r>
          </a:p>
          <a:p>
            <a:r>
              <a:rPr lang="fr-FR" dirty="0" smtClean="0"/>
              <a:t>Leur non-respect a condamné bien des systèmes à ne jamais être utilisé</a:t>
            </a:r>
          </a:p>
          <a:p>
            <a:r>
              <a:rPr lang="fr-FR" dirty="0" smtClean="0"/>
              <a:t>L’ethnographie est une technique d’observation qui peut être utilisée pour comprendre les processus et aider à en dériver les exigences</a:t>
            </a:r>
          </a:p>
          <a:p>
            <a:r>
              <a:rPr lang="fr-FR" dirty="0" smtClean="0"/>
              <a:t>Un analyste s’immerge dans l’environnement de travail qui va accueillir le nouveau système </a:t>
            </a:r>
          </a:p>
          <a:p>
            <a:pPr lvl="1"/>
            <a:r>
              <a:rPr lang="fr-FR" dirty="0" smtClean="0"/>
              <a:t>le travail quotidien est ainsi observé et les tâches effectuées au jour le jour enregistrées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97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Raison d’être et historique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Les gens ont parfois des difficultés à bien exprimer les détails de leur travail qui est devenu une seconde nature</a:t>
            </a:r>
          </a:p>
          <a:p>
            <a:r>
              <a:rPr lang="fr-FR" dirty="0" smtClean="0"/>
              <a:t>Ils comprennent ce qu’ils font mais ne comprennent pas toujours les relations avec les autres travaux réalisés dans l’organisation</a:t>
            </a:r>
          </a:p>
          <a:p>
            <a:r>
              <a:rPr lang="fr-FR" dirty="0" smtClean="0"/>
              <a:t>Les facteurs sociaux et organisationnels qui affectent le travail, mais qui ne sont pas triviaux pour les individus ne peuvent devenir clairs que s’il sont remarqués par un observateur impartial</a:t>
            </a:r>
          </a:p>
          <a:p>
            <a:r>
              <a:rPr lang="fr-FR" dirty="0" smtClean="0"/>
              <a:t>Les premiers travaux introduisant l’ethnographie dans le monde du travail ont été réalisés en 1987 </a:t>
            </a:r>
          </a:p>
          <a:p>
            <a:pPr lvl="1"/>
            <a:r>
              <a:rPr lang="fr-FR" dirty="0" smtClean="0"/>
              <a:t>Ils ont montré que le travail de bureau était beaucoup plus riche, complexe et dynamique que les modèles utilisés pour l’ «Office </a:t>
            </a:r>
            <a:r>
              <a:rPr lang="fr-FR" dirty="0"/>
              <a:t>A</a:t>
            </a:r>
            <a:r>
              <a:rPr lang="fr-FR" dirty="0" smtClean="0"/>
              <a:t>utomation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83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L’efficacité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L’ethnographie est particulièrement utile pour identifier deux types d’exigences :</a:t>
            </a:r>
          </a:p>
          <a:p>
            <a:pPr lvl="1"/>
            <a:r>
              <a:rPr lang="fr-FR" dirty="0" smtClean="0"/>
              <a:t>Les exigences qui découlent plus de la façon dont les gens travaillent réellement que du processus qui décrit comment ils devraient travailler </a:t>
            </a:r>
          </a:p>
          <a:p>
            <a:pPr lvl="2"/>
            <a:r>
              <a:rPr lang="fr-FR" dirty="0" smtClean="0"/>
              <a:t>Contrôleurs aériens, pilotes de ligne </a:t>
            </a:r>
          </a:p>
          <a:p>
            <a:pPr lvl="1"/>
            <a:r>
              <a:rPr lang="fr-FR" dirty="0" smtClean="0"/>
              <a:t>Les exigences qui découlent d’une collaboration et la connaissance du travail des autres</a:t>
            </a:r>
          </a:p>
          <a:p>
            <a:pPr lvl="2"/>
            <a:r>
              <a:rPr lang="fr-FR" dirty="0" smtClean="0"/>
              <a:t>Ici encore, les contrôleurs aériens</a:t>
            </a:r>
          </a:p>
          <a:p>
            <a:r>
              <a:rPr lang="fr-FR" dirty="0" smtClean="0"/>
              <a:t>L’ethnographie peut se combiner avec le prototypage</a:t>
            </a:r>
          </a:p>
          <a:p>
            <a:r>
              <a:rPr lang="fr-FR" dirty="0" smtClean="0"/>
              <a:t>Les études ethnographiques révèlent souvent des détails critiques non repérés par d’autres méthodes </a:t>
            </a:r>
          </a:p>
          <a:p>
            <a:r>
              <a:rPr lang="fr-FR" dirty="0" smtClean="0"/>
              <a:t>Par contre, sa focalisation sur l’utilisateur final n’en fait pas la meilleure méthode pour comprendrai un domaine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4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Ethnographie et Prototypage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95536" y="2071540"/>
            <a:ext cx="2160240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Analyse ethnographique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050148" y="5410722"/>
            <a:ext cx="2160240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Développement générique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995936" y="5410722"/>
            <a:ext cx="2160240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Prototypage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828471" y="4700950"/>
            <a:ext cx="2160240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Evaluation du prototype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427984" y="3717032"/>
            <a:ext cx="2160240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Ethnographie ciblée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411760" y="2879045"/>
            <a:ext cx="2160240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Réunion de </a:t>
            </a:r>
            <a:r>
              <a:rPr lang="fr-FR" dirty="0" err="1">
                <a:solidFill>
                  <a:schemeClr val="tx1"/>
                </a:solidFill>
              </a:rPr>
              <a:t>D</a:t>
            </a:r>
            <a:r>
              <a:rPr lang="fr-FR" dirty="0" err="1" smtClean="0">
                <a:solidFill>
                  <a:schemeClr val="tx1"/>
                </a:solidFill>
              </a:rPr>
              <a:t>ebrief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Connecteur en angle 11"/>
          <p:cNvCxnSpPr>
            <a:stCxn id="5" idx="3"/>
            <a:endCxn id="10" idx="0"/>
          </p:cNvCxnSpPr>
          <p:nvPr/>
        </p:nvCxnSpPr>
        <p:spPr>
          <a:xfrm>
            <a:off x="2555776" y="2431580"/>
            <a:ext cx="936104" cy="44746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10" idx="3"/>
            <a:endCxn id="9" idx="0"/>
          </p:cNvCxnSpPr>
          <p:nvPr/>
        </p:nvCxnSpPr>
        <p:spPr>
          <a:xfrm>
            <a:off x="4572000" y="3239085"/>
            <a:ext cx="936104" cy="47794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9" idx="3"/>
            <a:endCxn id="8" idx="0"/>
          </p:cNvCxnSpPr>
          <p:nvPr/>
        </p:nvCxnSpPr>
        <p:spPr>
          <a:xfrm>
            <a:off x="6588224" y="4077072"/>
            <a:ext cx="1320367" cy="62387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7" idx="3"/>
            <a:endCxn id="8" idx="2"/>
          </p:cNvCxnSpPr>
          <p:nvPr/>
        </p:nvCxnSpPr>
        <p:spPr>
          <a:xfrm flipV="1">
            <a:off x="6156176" y="5421030"/>
            <a:ext cx="1752415" cy="34973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6" idx="3"/>
            <a:endCxn id="7" idx="1"/>
          </p:cNvCxnSpPr>
          <p:nvPr/>
        </p:nvCxnSpPr>
        <p:spPr>
          <a:xfrm>
            <a:off x="3210388" y="5770762"/>
            <a:ext cx="7855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7" idx="0"/>
            <a:endCxn id="10" idx="2"/>
          </p:cNvCxnSpPr>
          <p:nvPr/>
        </p:nvCxnSpPr>
        <p:spPr>
          <a:xfrm flipH="1" flipV="1">
            <a:off x="3491880" y="3599125"/>
            <a:ext cx="1584176" cy="18115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9" idx="2"/>
            <a:endCxn id="7" idx="0"/>
          </p:cNvCxnSpPr>
          <p:nvPr/>
        </p:nvCxnSpPr>
        <p:spPr>
          <a:xfrm flipH="1">
            <a:off x="5076056" y="4437112"/>
            <a:ext cx="432048" cy="9736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13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Validation des spécifications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1639887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0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validation consiste à vérifier que les spécifications définissent le système que veut le client</a:t>
            </a:r>
          </a:p>
          <a:p>
            <a:r>
              <a:rPr lang="fr-FR" dirty="0" smtClean="0"/>
              <a:t>Cette activité se mélange avec l’analyse car elle cherche aussi à trouver des problèmes dans les spécifications</a:t>
            </a:r>
          </a:p>
          <a:p>
            <a:r>
              <a:rPr lang="fr-FR" dirty="0" smtClean="0"/>
              <a:t>Cette étape est importante : les erreurs dans un document de spécification pouvant conduire à des reprises coûteuses si elles sont découvertes plus tard</a:t>
            </a:r>
            <a:endParaRPr lang="fr-FR" dirty="0"/>
          </a:p>
          <a:p>
            <a:r>
              <a:rPr lang="fr-FR" dirty="0" smtClean="0"/>
              <a:t>N’oublions pas que toute modification du code entraîne, théoriquement (théoriquement seulement ?), la répétition des tests !</a:t>
            </a:r>
          </a:p>
        </p:txBody>
      </p:sp>
    </p:spTree>
    <p:extLst>
      <p:ext uri="{BB962C8B-B14F-4D97-AF65-F5344CB8AC3E}">
        <p14:creationId xmlns:p14="http://schemas.microsoft.com/office/powerpoint/2010/main" val="20146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vérification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Durant la validation, différentes vérifications sont conduites sur les exigences décrites dans le document de spécification :</a:t>
            </a:r>
          </a:p>
          <a:p>
            <a:pPr lvl="1"/>
            <a:r>
              <a:rPr lang="fr-FR" dirty="0" smtClean="0"/>
              <a:t>Vérification de validité :</a:t>
            </a:r>
          </a:p>
          <a:p>
            <a:pPr lvl="2"/>
            <a:r>
              <a:rPr lang="fr-FR" dirty="0" smtClean="0"/>
              <a:t>Une exigence peut être invalidée par une autre</a:t>
            </a:r>
          </a:p>
          <a:p>
            <a:pPr lvl="1"/>
            <a:r>
              <a:rPr lang="fr-FR" dirty="0" smtClean="0"/>
              <a:t>Vérification de cohérence :</a:t>
            </a:r>
          </a:p>
          <a:p>
            <a:pPr lvl="2"/>
            <a:r>
              <a:rPr lang="fr-FR" dirty="0" smtClean="0"/>
              <a:t>Les exigences ne doivent pas être contradictoires</a:t>
            </a:r>
          </a:p>
          <a:p>
            <a:pPr lvl="1"/>
            <a:r>
              <a:rPr lang="fr-FR" dirty="0" smtClean="0"/>
              <a:t>Vérification de complétude</a:t>
            </a:r>
          </a:p>
          <a:p>
            <a:pPr lvl="2"/>
            <a:r>
              <a:rPr lang="fr-FR" dirty="0" smtClean="0"/>
              <a:t>L’ensemble des exigences doit couvrir toutes les fonctionnalités et toutes les contraintes</a:t>
            </a:r>
          </a:p>
          <a:p>
            <a:pPr lvl="1"/>
            <a:r>
              <a:rPr lang="fr-FR" dirty="0" smtClean="0"/>
              <a:t>Vérification de réalisme</a:t>
            </a:r>
          </a:p>
          <a:p>
            <a:pPr lvl="2"/>
            <a:r>
              <a:rPr lang="fr-FR" dirty="0" smtClean="0"/>
              <a:t>Les exigences doivent être vérifiées en fonction de la technologie existante mais aussi en fonction du budget et du planning</a:t>
            </a:r>
          </a:p>
          <a:p>
            <a:pPr lvl="1"/>
            <a:r>
              <a:rPr lang="fr-FR" dirty="0" smtClean="0"/>
              <a:t>« Vérifiabilité »</a:t>
            </a:r>
          </a:p>
          <a:p>
            <a:pPr lvl="2"/>
            <a:r>
              <a:rPr lang="fr-FR" dirty="0" smtClean="0"/>
              <a:t>Les exigences doivent être facilement vérifiables</a:t>
            </a:r>
          </a:p>
          <a:p>
            <a:pPr lvl="2"/>
            <a:r>
              <a:rPr lang="fr-FR" dirty="0" smtClean="0"/>
              <a:t>Il doit être possible d’écrire un ensemble de tests qui peut démontrer que le système satisfait à chaque exigence </a:t>
            </a:r>
          </a:p>
        </p:txBody>
      </p:sp>
    </p:spTree>
    <p:extLst>
      <p:ext uri="{BB962C8B-B14F-4D97-AF65-F5344CB8AC3E}">
        <p14:creationId xmlns:p14="http://schemas.microsoft.com/office/powerpoint/2010/main" val="8899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techniques de vérification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un certain nombre de techniques de validation qui peuvent être utilisées. On peut citer :</a:t>
            </a:r>
          </a:p>
          <a:p>
            <a:pPr lvl="1"/>
            <a:r>
              <a:rPr lang="fr-FR" dirty="0" smtClean="0"/>
              <a:t>Les revues de spécifications</a:t>
            </a:r>
          </a:p>
          <a:p>
            <a:pPr lvl="2"/>
            <a:r>
              <a:rPr lang="fr-FR" dirty="0" smtClean="0"/>
              <a:t>Où les spécifications sont analysées systématiquement  par une équipe de « </a:t>
            </a:r>
            <a:r>
              <a:rPr lang="fr-FR" dirty="0" err="1" smtClean="0"/>
              <a:t>reviewers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Le prototypage </a:t>
            </a:r>
          </a:p>
          <a:p>
            <a:pPr lvl="2"/>
            <a:r>
              <a:rPr lang="fr-FR" dirty="0" smtClean="0"/>
              <a:t>Où un modèle exécutable du système en question est démontré aux clients et aux utilisateurs finaux</a:t>
            </a:r>
          </a:p>
          <a:p>
            <a:pPr lvl="2"/>
            <a:r>
              <a:rPr lang="fr-FR" dirty="0" smtClean="0"/>
              <a:t>Ils peuvent ainsi vérifier que le système répond à leurs besoins réels</a:t>
            </a:r>
          </a:p>
          <a:p>
            <a:pPr lvl="1"/>
            <a:r>
              <a:rPr lang="fr-FR" dirty="0" smtClean="0"/>
              <a:t>La génération de cas de test</a:t>
            </a:r>
          </a:p>
          <a:p>
            <a:pPr lvl="2"/>
            <a:r>
              <a:rPr lang="fr-FR" dirty="0" smtClean="0"/>
              <a:t>Où l’on profite du fait que les exigences doivent être testables</a:t>
            </a:r>
          </a:p>
          <a:p>
            <a:pPr lvl="2"/>
            <a:r>
              <a:rPr lang="fr-FR" dirty="0" smtClean="0"/>
              <a:t>Développer les tests à partir des spécifications avant toute écriture de code fait intégralement partie de l’« </a:t>
            </a:r>
            <a:r>
              <a:rPr lang="fr-FR" dirty="0" err="1" smtClean="0"/>
              <a:t>extreme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r>
              <a:rPr lang="fr-FR" dirty="0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5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 de la tâche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ne doit pas sous-estimer chaque étape</a:t>
            </a:r>
          </a:p>
          <a:p>
            <a:r>
              <a:rPr lang="fr-FR" dirty="0" smtClean="0"/>
              <a:t>Il est très difficile de démontrer qu’un ensemble d’exigences recouvrent parfaitement les besoins d’un client</a:t>
            </a:r>
          </a:p>
          <a:p>
            <a:pPr lvl="1"/>
            <a:r>
              <a:rPr lang="fr-FR" dirty="0" smtClean="0"/>
              <a:t>Le client doit se faire une image du système et imaginer son fonctionnement</a:t>
            </a:r>
          </a:p>
          <a:p>
            <a:pPr lvl="1"/>
            <a:r>
              <a:rPr lang="fr-FR" dirty="0" smtClean="0"/>
              <a:t>Peu de gens sont en sont capables </a:t>
            </a:r>
          </a:p>
          <a:p>
            <a:r>
              <a:rPr lang="fr-FR" dirty="0" smtClean="0"/>
              <a:t>En conséquence, et en conclusion, on trouvera rarement toutes les exigences durant cette phase de validation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0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des spécifications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1639887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lecteurs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835696" y="2468740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Exigences  Utilisateurs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35696" y="4484964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Exigences  Systèmes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427984" y="2228559"/>
            <a:ext cx="2520280" cy="1488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Management Client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Utilisateurs finaux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Acheteurs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Architectes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7984" y="4244783"/>
            <a:ext cx="2520280" cy="1488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Utilisateurs finaux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Architectes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Développeurs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40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Nécessité de la gestion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Dès qu’un système atteint une certaine taille, les exigences changent tout le temps !</a:t>
            </a:r>
          </a:p>
          <a:p>
            <a:r>
              <a:rPr lang="fr-FR" dirty="0" smtClean="0"/>
              <a:t>La raison de cette situation se trouve dans le fait que ces systèmes ont souvent comme objectif la résolution d’un « méchant problème » (a </a:t>
            </a:r>
            <a:r>
              <a:rPr lang="fr-FR" dirty="0" err="1" smtClean="0"/>
              <a:t>wicked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Un problème qui ne peut pas être complètement défini</a:t>
            </a:r>
          </a:p>
          <a:p>
            <a:pPr lvl="1"/>
            <a:r>
              <a:rPr lang="fr-FR" altLang="fr-FR" dirty="0"/>
              <a:t>Un problème dont la forme est telle que la solution d’un de ses aspects change le problème </a:t>
            </a:r>
            <a:r>
              <a:rPr lang="fr-FR" altLang="fr-FR" dirty="0" smtClean="0"/>
              <a:t>!</a:t>
            </a:r>
          </a:p>
          <a:p>
            <a:r>
              <a:rPr lang="fr-FR" altLang="fr-FR" dirty="0" smtClean="0"/>
              <a:t>Durant le processus logiciel la compréhension du problème par les parties prenantes changent constamment</a:t>
            </a:r>
          </a:p>
          <a:p>
            <a:r>
              <a:rPr lang="fr-FR" altLang="fr-FR" dirty="0" smtClean="0"/>
              <a:t>Les spécifications doivent évoluer pour refléter ces changements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7495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/>
              <a:t>Un Méchant problème</a:t>
            </a:r>
            <a:endParaRPr lang="fr-FR" dirty="0"/>
          </a:p>
        </p:txBody>
      </p:sp>
      <p:sp>
        <p:nvSpPr>
          <p:cNvPr id="69635" name="Rectangle 1027"/>
          <p:cNvSpPr>
            <a:spLocks noGrp="1" noChangeArrowheads="1"/>
          </p:cNvSpPr>
          <p:nvPr>
            <p:ph idx="1"/>
          </p:nvPr>
        </p:nvSpPr>
        <p:spPr>
          <a:xfrm>
            <a:off x="539552" y="1556792"/>
            <a:ext cx="8424936" cy="4474840"/>
          </a:xfrm>
        </p:spPr>
        <p:txBody>
          <a:bodyPr rtlCol="0">
            <a:noAutofit/>
          </a:bodyPr>
          <a:lstStyle/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800" dirty="0" smtClean="0"/>
              <a:t>Les caractéristiques :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400" dirty="0" smtClean="0"/>
              <a:t>Il </a:t>
            </a:r>
            <a:r>
              <a:rPr lang="fr-FR" sz="2400" dirty="0"/>
              <a:t>n’existe pas de formulation </a:t>
            </a:r>
            <a:r>
              <a:rPr lang="fr-FR" sz="2400" dirty="0" smtClean="0"/>
              <a:t>définitive</a:t>
            </a:r>
            <a:endParaRPr lang="fr-FR" sz="2400" dirty="0"/>
          </a:p>
          <a:p>
            <a:pPr lvl="1">
              <a:lnSpc>
                <a:spcPct val="90000"/>
              </a:lnSpc>
              <a:defRPr/>
            </a:pPr>
            <a:r>
              <a:rPr lang="fr-FR" sz="2400" dirty="0"/>
              <a:t>Il n’existe pas de règle de </a:t>
            </a:r>
            <a:r>
              <a:rPr lang="fr-FR" sz="2400" dirty="0" smtClean="0"/>
              <a:t>terminaison</a:t>
            </a:r>
            <a:endParaRPr lang="fr-FR" sz="2400" dirty="0"/>
          </a:p>
          <a:p>
            <a:pPr lvl="1">
              <a:lnSpc>
                <a:spcPct val="90000"/>
              </a:lnSpc>
              <a:defRPr/>
            </a:pPr>
            <a:r>
              <a:rPr lang="fr-FR" sz="2400" dirty="0"/>
              <a:t>Les solutions ne sont pas vraies ou fausses mais bonnes ou </a:t>
            </a:r>
            <a:r>
              <a:rPr lang="fr-FR" sz="2400" dirty="0" smtClean="0"/>
              <a:t>mauvaises</a:t>
            </a:r>
            <a:endParaRPr lang="fr-FR" sz="2400" dirty="0"/>
          </a:p>
          <a:p>
            <a:pPr lvl="1">
              <a:lnSpc>
                <a:spcPct val="90000"/>
              </a:lnSpc>
              <a:defRPr/>
            </a:pPr>
            <a:r>
              <a:rPr lang="fr-FR" sz="2400" dirty="0"/>
              <a:t>Il </a:t>
            </a:r>
            <a:r>
              <a:rPr lang="fr-FR" sz="2400" dirty="0" smtClean="0"/>
              <a:t>n’existe pas </a:t>
            </a:r>
            <a:r>
              <a:rPr lang="fr-FR" sz="2400" dirty="0"/>
              <a:t>de test immédiat ou définitif de la </a:t>
            </a:r>
            <a:r>
              <a:rPr lang="fr-FR" sz="2400" dirty="0" smtClean="0"/>
              <a:t>solution</a:t>
            </a:r>
            <a:endParaRPr lang="fr-FR" sz="2400" dirty="0"/>
          </a:p>
          <a:p>
            <a:pPr lvl="1">
              <a:lnSpc>
                <a:spcPct val="90000"/>
              </a:lnSpc>
              <a:defRPr/>
            </a:pPr>
            <a:r>
              <a:rPr lang="fr-FR" sz="2400" dirty="0"/>
              <a:t>Toute solution est une opération unique (one-</a:t>
            </a:r>
            <a:r>
              <a:rPr lang="fr-FR" sz="2400" dirty="0" err="1"/>
              <a:t>shot</a:t>
            </a:r>
            <a:r>
              <a:rPr lang="fr-FR" sz="2400" dirty="0" smtClean="0"/>
              <a:t>)</a:t>
            </a:r>
            <a:endParaRPr lang="fr-FR" sz="2400" dirty="0"/>
          </a:p>
          <a:p>
            <a:pPr lvl="1">
              <a:lnSpc>
                <a:spcPct val="90000"/>
              </a:lnSpc>
              <a:defRPr/>
            </a:pPr>
            <a:r>
              <a:rPr lang="fr-FR" sz="2400" dirty="0"/>
              <a:t>L’ensemble des solutions potentielles n’est pas </a:t>
            </a:r>
            <a:r>
              <a:rPr lang="fr-FR" sz="2400" dirty="0" smtClean="0"/>
              <a:t>énumérable</a:t>
            </a:r>
            <a:endParaRPr lang="fr-FR" sz="2400" dirty="0"/>
          </a:p>
          <a:p>
            <a:pPr lvl="1">
              <a:lnSpc>
                <a:spcPct val="90000"/>
              </a:lnSpc>
              <a:defRPr/>
            </a:pPr>
            <a:r>
              <a:rPr lang="fr-FR" sz="2400" dirty="0"/>
              <a:t>Chaque problème est </a:t>
            </a:r>
            <a:r>
              <a:rPr lang="fr-FR" sz="2400" dirty="0" smtClean="0"/>
              <a:t>unique</a:t>
            </a:r>
            <a:endParaRPr lang="fr-FR" sz="2400" dirty="0"/>
          </a:p>
          <a:p>
            <a:pPr lvl="1">
              <a:lnSpc>
                <a:spcPct val="90000"/>
              </a:lnSpc>
              <a:defRPr/>
            </a:pPr>
            <a:r>
              <a:rPr lang="fr-FR" sz="2400" dirty="0"/>
              <a:t>Chaque problème peut être considéré comme le symptôme d’un autre </a:t>
            </a:r>
            <a:r>
              <a:rPr lang="fr-FR" sz="2400" dirty="0" smtClean="0"/>
              <a:t>problème</a:t>
            </a:r>
            <a:endParaRPr lang="fr-FR" sz="2400" dirty="0"/>
          </a:p>
        </p:txBody>
      </p:sp>
      <p:sp>
        <p:nvSpPr>
          <p:cNvPr id="26628" name="Text Box 1028"/>
          <p:cNvSpPr txBox="1">
            <a:spLocks noChangeArrowheads="1"/>
          </p:cNvSpPr>
          <p:nvPr/>
        </p:nvSpPr>
        <p:spPr bwMode="auto">
          <a:xfrm>
            <a:off x="3733800" y="61722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fr-FR" altLang="fr-FR"/>
              <a:t>Rittel &amp; Webber (1984)</a:t>
            </a:r>
          </a:p>
        </p:txBody>
      </p:sp>
    </p:spTree>
    <p:extLst>
      <p:ext uri="{BB962C8B-B14F-4D97-AF65-F5344CB8AC3E}">
        <p14:creationId xmlns:p14="http://schemas.microsoft.com/office/powerpoint/2010/main" val="387376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des exigences </a:t>
            </a:r>
            <a:endParaRPr lang="fr-FR" dirty="0"/>
          </a:p>
        </p:txBody>
      </p:sp>
      <p:sp>
        <p:nvSpPr>
          <p:cNvPr id="5" name="Organigramme : Processus 4"/>
          <p:cNvSpPr/>
          <p:nvPr/>
        </p:nvSpPr>
        <p:spPr>
          <a:xfrm>
            <a:off x="1763688" y="2204864"/>
            <a:ext cx="1872208" cy="108012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Compréhension initiale du problème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Organigramme : Processus 5"/>
          <p:cNvSpPr/>
          <p:nvPr/>
        </p:nvSpPr>
        <p:spPr>
          <a:xfrm>
            <a:off x="1763688" y="4365104"/>
            <a:ext cx="1872208" cy="108012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Exigences initiales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Organigramme : Processus 6"/>
          <p:cNvSpPr/>
          <p:nvPr/>
        </p:nvSpPr>
        <p:spPr>
          <a:xfrm>
            <a:off x="4572000" y="2204864"/>
            <a:ext cx="1872208" cy="108012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Nouvelle compréhension du problème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Organigramme : Processus 7"/>
          <p:cNvSpPr/>
          <p:nvPr/>
        </p:nvSpPr>
        <p:spPr>
          <a:xfrm>
            <a:off x="4572000" y="4365104"/>
            <a:ext cx="1872208" cy="108012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Nouvelles exigences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>
            <a:stCxn id="5" idx="2"/>
            <a:endCxn id="6" idx="0"/>
          </p:cNvCxnSpPr>
          <p:nvPr/>
        </p:nvCxnSpPr>
        <p:spPr>
          <a:xfrm>
            <a:off x="2699792" y="3284984"/>
            <a:ext cx="0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2"/>
            <a:endCxn id="8" idx="0"/>
          </p:cNvCxnSpPr>
          <p:nvPr/>
        </p:nvCxnSpPr>
        <p:spPr>
          <a:xfrm>
            <a:off x="5508104" y="3284984"/>
            <a:ext cx="0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6" idx="3"/>
            <a:endCxn id="7" idx="1"/>
          </p:cNvCxnSpPr>
          <p:nvPr/>
        </p:nvCxnSpPr>
        <p:spPr>
          <a:xfrm flipV="1">
            <a:off x="3635896" y="2744924"/>
            <a:ext cx="936104" cy="216024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1187624" y="5949280"/>
            <a:ext cx="64807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660232" y="60212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8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Inévitabilité du changement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raisons de cette inévitabilité :</a:t>
            </a:r>
          </a:p>
          <a:p>
            <a:pPr lvl="1"/>
            <a:r>
              <a:rPr lang="fr-FR" dirty="0" smtClean="0"/>
              <a:t>L’environnement technique et métier (business) du système changent tout le temps après l’installation</a:t>
            </a:r>
          </a:p>
          <a:p>
            <a:pPr lvl="2"/>
            <a:r>
              <a:rPr lang="fr-FR" dirty="0" smtClean="0"/>
              <a:t>Nouveau hardware</a:t>
            </a:r>
          </a:p>
          <a:p>
            <a:pPr lvl="2"/>
            <a:r>
              <a:rPr lang="fr-FR" dirty="0" smtClean="0"/>
              <a:t>Nouvelles interfaces</a:t>
            </a:r>
          </a:p>
          <a:p>
            <a:pPr lvl="2"/>
            <a:r>
              <a:rPr lang="fr-FR" dirty="0" smtClean="0"/>
              <a:t>Changement de priorités</a:t>
            </a:r>
          </a:p>
          <a:p>
            <a:pPr lvl="2"/>
            <a:r>
              <a:rPr lang="fr-FR" dirty="0" smtClean="0"/>
              <a:t>Nouvelles législation ou règlementation</a:t>
            </a:r>
          </a:p>
          <a:p>
            <a:pPr lvl="1"/>
            <a:r>
              <a:rPr lang="fr-FR" dirty="0" smtClean="0"/>
              <a:t>Les gens qui payent sont rarement ceux qui utilisent</a:t>
            </a:r>
          </a:p>
          <a:p>
            <a:pPr lvl="2"/>
            <a:r>
              <a:rPr lang="fr-FR" dirty="0" smtClean="0"/>
              <a:t>Les exigences imposées au titre de l’organisation ou du budget peuvent entrer en conflit avec celles des utilisateurs finaux</a:t>
            </a:r>
          </a:p>
          <a:p>
            <a:pPr lvl="2"/>
            <a:r>
              <a:rPr lang="fr-FR" dirty="0" smtClean="0"/>
              <a:t>Certaines fonctionnalités doivent être ajoutées</a:t>
            </a:r>
          </a:p>
          <a:p>
            <a:pPr lvl="1"/>
            <a:r>
              <a:rPr lang="fr-FR" dirty="0" smtClean="0"/>
              <a:t>Les grands systèmes ont une grande communauté d’utilisateurs avec de nombreux utilisateurs ayant des exigences contradictoires</a:t>
            </a:r>
          </a:p>
          <a:p>
            <a:pPr lvl="2"/>
            <a:r>
              <a:rPr lang="fr-FR" dirty="0" smtClean="0"/>
              <a:t>La spécification finale sera inévitablement un compromis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235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gestion des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C’est le processus de compréhension et de pilotage des changements des spécifications</a:t>
            </a:r>
          </a:p>
          <a:p>
            <a:r>
              <a:rPr lang="fr-FR" dirty="0" smtClean="0"/>
              <a:t>Il faut :</a:t>
            </a:r>
          </a:p>
          <a:p>
            <a:pPr lvl="1"/>
            <a:r>
              <a:rPr lang="fr-FR" dirty="0" smtClean="0"/>
              <a:t>Garder trace des demandes individuelles de changement</a:t>
            </a:r>
          </a:p>
          <a:p>
            <a:pPr lvl="1"/>
            <a:r>
              <a:rPr lang="fr-FR" dirty="0" smtClean="0"/>
              <a:t>Maintenir les liens existants entre les exigences afin de comprendre les impacts</a:t>
            </a:r>
          </a:p>
          <a:p>
            <a:pPr lvl="1"/>
            <a:r>
              <a:rPr lang="fr-FR" dirty="0" smtClean="0"/>
              <a:t>Mettre en place un processus formel pour recueillir les propositions et faire le lien avec les exigences </a:t>
            </a:r>
          </a:p>
          <a:p>
            <a:pPr lvl="1"/>
            <a:r>
              <a:rPr lang="fr-FR" dirty="0" smtClean="0"/>
              <a:t>Ce processus doit se mettre en place dès que la première version des spécifications est disponible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72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Planifier la gestion des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planification de la gestion des spécifications fixe les détails du niveau de gestion requis</a:t>
            </a:r>
          </a:p>
          <a:p>
            <a:r>
              <a:rPr lang="fr-FR" dirty="0" smtClean="0"/>
              <a:t>Durant la phase de gestion des spécifications, il faut décider :</a:t>
            </a:r>
          </a:p>
          <a:p>
            <a:pPr lvl="1"/>
            <a:r>
              <a:rPr lang="fr-FR" dirty="0" smtClean="0"/>
              <a:t>D’une méthode d’identification des exigences</a:t>
            </a:r>
          </a:p>
          <a:p>
            <a:pPr lvl="1"/>
            <a:r>
              <a:rPr lang="fr-FR" dirty="0" smtClean="0"/>
              <a:t>D’un processus de gestion des changements</a:t>
            </a:r>
          </a:p>
          <a:p>
            <a:pPr lvl="1"/>
            <a:r>
              <a:rPr lang="fr-FR" dirty="0" smtClean="0"/>
              <a:t>Des procédures de traçabilité</a:t>
            </a:r>
          </a:p>
          <a:p>
            <a:pPr lvl="1"/>
            <a:r>
              <a:rPr lang="fr-FR" dirty="0" smtClean="0"/>
              <a:t>D’un outil qui supporte ces activités</a:t>
            </a:r>
          </a:p>
          <a:p>
            <a:r>
              <a:rPr lang="fr-FR" dirty="0" smtClean="0"/>
              <a:t>La gestion des spécifications exige un outil pour :</a:t>
            </a:r>
          </a:p>
          <a:p>
            <a:pPr lvl="1"/>
            <a:r>
              <a:rPr lang="fr-FR" dirty="0" smtClean="0"/>
              <a:t>Le stockage des exigences</a:t>
            </a:r>
          </a:p>
          <a:p>
            <a:pPr lvl="1"/>
            <a:r>
              <a:rPr lang="fr-FR" dirty="0" smtClean="0"/>
              <a:t>La gestion des changements</a:t>
            </a:r>
          </a:p>
          <a:p>
            <a:pPr lvl="1"/>
            <a:r>
              <a:rPr lang="fr-FR" dirty="0" smtClean="0"/>
              <a:t>La gestion de la traçabilité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81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Management du changement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gestion du changement doit être appliquée à toutes les propositions de changements émises après que le document initial ait été approuvé </a:t>
            </a:r>
          </a:p>
          <a:p>
            <a:r>
              <a:rPr lang="fr-FR" dirty="0" smtClean="0"/>
              <a:t>Une telle pratique est essentielle car il faut décider, pour chaque changement proposé, si les bénéfices sont bien supérieurs aux coûts d’implémentation</a:t>
            </a:r>
          </a:p>
          <a:p>
            <a:r>
              <a:rPr lang="fr-FR" dirty="0" smtClean="0"/>
              <a:t>Les avantages d’un processus formel résident dans le traitement identique appliqué à toutes les propositions</a:t>
            </a:r>
          </a:p>
          <a:p>
            <a:r>
              <a:rPr lang="fr-FR" dirty="0" smtClean="0"/>
              <a:t>Le processus comporte trois étapes :</a:t>
            </a:r>
          </a:p>
          <a:p>
            <a:pPr lvl="1"/>
            <a:r>
              <a:rPr lang="fr-FR" dirty="0" smtClean="0"/>
              <a:t>Une analyse du problème et une spécification du changement</a:t>
            </a:r>
          </a:p>
          <a:p>
            <a:pPr lvl="1"/>
            <a:r>
              <a:rPr lang="fr-FR" dirty="0" smtClean="0"/>
              <a:t>Une analyse du changement et une évaluation de son coût</a:t>
            </a:r>
          </a:p>
          <a:p>
            <a:pPr lvl="1"/>
            <a:r>
              <a:rPr lang="fr-FR" dirty="0" smtClean="0"/>
              <a:t>L’implémentation du changement, d’abord dans les spécifications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17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Gestion du changement des spécifications </a:t>
            </a:r>
            <a:endParaRPr lang="fr-FR" dirty="0"/>
          </a:p>
        </p:txBody>
      </p:sp>
      <p:sp>
        <p:nvSpPr>
          <p:cNvPr id="5" name="Organigramme : Processus 4"/>
          <p:cNvSpPr/>
          <p:nvPr/>
        </p:nvSpPr>
        <p:spPr>
          <a:xfrm>
            <a:off x="813412" y="2780928"/>
            <a:ext cx="1872208" cy="108012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Analyse du problème et spécification du changement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Organigramme : Processus 5"/>
          <p:cNvSpPr/>
          <p:nvPr/>
        </p:nvSpPr>
        <p:spPr>
          <a:xfrm>
            <a:off x="3167844" y="2780928"/>
            <a:ext cx="1872208" cy="108012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Analyse du changement et évaluation des coûts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Organigramme : Processus 6"/>
          <p:cNvSpPr/>
          <p:nvPr/>
        </p:nvSpPr>
        <p:spPr>
          <a:xfrm>
            <a:off x="5724128" y="2777767"/>
            <a:ext cx="1872208" cy="108012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Implémentation du changement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>
            <a:stCxn id="5" idx="3"/>
            <a:endCxn id="6" idx="1"/>
          </p:cNvCxnSpPr>
          <p:nvPr/>
        </p:nvCxnSpPr>
        <p:spPr>
          <a:xfrm>
            <a:off x="2685620" y="3320988"/>
            <a:ext cx="4822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6" idx="3"/>
            <a:endCxn id="7" idx="1"/>
          </p:cNvCxnSpPr>
          <p:nvPr/>
        </p:nvCxnSpPr>
        <p:spPr>
          <a:xfrm flipV="1">
            <a:off x="5040052" y="3317827"/>
            <a:ext cx="684076" cy="31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7" idx="3"/>
          </p:cNvCxnSpPr>
          <p:nvPr/>
        </p:nvCxnSpPr>
        <p:spPr>
          <a:xfrm>
            <a:off x="7596336" y="3317827"/>
            <a:ext cx="482224" cy="31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97957" y="202859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 identifié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7236296" y="400506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Exigences révisées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63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7" descr="C:\Users\Joel\AppData\Local\Microsoft\Windows\Temporary Internet Files\Content.IE5\AE6WVF57\MC900289003[1].wmf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1388902" cy="224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6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résumé 1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2060848"/>
            <a:ext cx="8579296" cy="3701008"/>
          </a:xfrm>
        </p:spPr>
        <p:txBody>
          <a:bodyPr>
            <a:normAutofit/>
          </a:bodyPr>
          <a:lstStyle/>
          <a:p>
            <a:pPr lvl="1"/>
            <a:r>
              <a:rPr lang="fr-FR" dirty="0" smtClean="0"/>
              <a:t>Les spécifications précisent ce que doit faire le système et définissent les contraintes sur son implémentation et son exploitation </a:t>
            </a:r>
          </a:p>
          <a:p>
            <a:pPr lvl="1"/>
            <a:r>
              <a:rPr lang="fr-FR" dirty="0" smtClean="0"/>
              <a:t>Les exigences fonctionnelles décrivent les services que le système doit fournir </a:t>
            </a:r>
          </a:p>
          <a:p>
            <a:pPr lvl="1"/>
            <a:r>
              <a:rPr lang="fr-FR" dirty="0" smtClean="0"/>
              <a:t>Les exigences non-fonctionnelles décrivent les contraintes qui pèsent sur le système et sur la façon dont il doit être développé</a:t>
            </a:r>
          </a:p>
          <a:p>
            <a:pPr lvl="2"/>
            <a:r>
              <a:rPr lang="fr-FR" dirty="0" smtClean="0"/>
              <a:t>Les exigences peuvent porter sur le produit, l’organisation ou son contexte</a:t>
            </a:r>
          </a:p>
          <a:p>
            <a:pPr lvl="1"/>
            <a:r>
              <a:rPr lang="fr-FR" dirty="0" smtClean="0"/>
              <a:t>Les spécifications sont un document approuvé par toutes les parties qui décrit les exigences</a:t>
            </a:r>
          </a:p>
          <a:p>
            <a:pPr lvl="2"/>
            <a:r>
              <a:rPr lang="fr-FR" dirty="0" smtClean="0"/>
              <a:t>Il doit être utilisable aussi bien par les clients que par les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9489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contenu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Exigences fonctionnelles et non–fonctionnelles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Les spécifications (document)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La spécification des exigences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Les processus de spécification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L’analyse des exigences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La validation des exigences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La gestion des exigences</a:t>
            </a:r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29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résumé 2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rmAutofit lnSpcReduction="10000"/>
          </a:bodyPr>
          <a:lstStyle/>
          <a:p>
            <a:pPr lvl="1"/>
            <a:r>
              <a:rPr lang="fr-FR" dirty="0" smtClean="0"/>
              <a:t>Le processus de spécifications comprend : </a:t>
            </a:r>
          </a:p>
          <a:p>
            <a:pPr lvl="2"/>
            <a:r>
              <a:rPr lang="fr-FR" dirty="0" smtClean="0"/>
              <a:t>Une étude de faisabilité</a:t>
            </a:r>
          </a:p>
          <a:p>
            <a:pPr lvl="2"/>
            <a:r>
              <a:rPr lang="fr-FR" dirty="0" smtClean="0"/>
              <a:t>Un recueil des exigences, un processus itératif :</a:t>
            </a:r>
          </a:p>
          <a:p>
            <a:pPr lvl="3"/>
            <a:r>
              <a:rPr lang="fr-FR" dirty="0" smtClean="0"/>
              <a:t>Découverte</a:t>
            </a:r>
          </a:p>
          <a:p>
            <a:pPr lvl="3"/>
            <a:r>
              <a:rPr lang="fr-FR" dirty="0" smtClean="0"/>
              <a:t>Classification et Organisation</a:t>
            </a:r>
          </a:p>
          <a:p>
            <a:pPr lvl="3"/>
            <a:r>
              <a:rPr lang="fr-FR" dirty="0" smtClean="0"/>
              <a:t>Négociation</a:t>
            </a:r>
          </a:p>
          <a:p>
            <a:pPr lvl="3"/>
            <a:r>
              <a:rPr lang="fr-FR" dirty="0" smtClean="0"/>
              <a:t>Documentation </a:t>
            </a:r>
          </a:p>
          <a:p>
            <a:pPr lvl="2"/>
            <a:r>
              <a:rPr lang="fr-FR" dirty="0" smtClean="0"/>
              <a:t>Une spécification des exigences</a:t>
            </a:r>
          </a:p>
          <a:p>
            <a:pPr lvl="2"/>
            <a:r>
              <a:rPr lang="fr-FR" dirty="0" smtClean="0"/>
              <a:t>Une validation des spécifications, qui consiste à :</a:t>
            </a:r>
          </a:p>
          <a:p>
            <a:pPr lvl="3"/>
            <a:r>
              <a:rPr lang="fr-FR" dirty="0" smtClean="0"/>
              <a:t>Validité</a:t>
            </a:r>
          </a:p>
          <a:p>
            <a:pPr lvl="3"/>
            <a:r>
              <a:rPr lang="fr-FR" dirty="0" smtClean="0"/>
              <a:t>Cohérence</a:t>
            </a:r>
          </a:p>
          <a:p>
            <a:pPr lvl="3"/>
            <a:r>
              <a:rPr lang="fr-FR" dirty="0" smtClean="0"/>
              <a:t>Complétude</a:t>
            </a:r>
          </a:p>
          <a:p>
            <a:pPr lvl="3"/>
            <a:r>
              <a:rPr lang="fr-FR" dirty="0" smtClean="0"/>
              <a:t>Réalisme</a:t>
            </a:r>
          </a:p>
          <a:p>
            <a:pPr lvl="3"/>
            <a:r>
              <a:rPr lang="fr-FR" dirty="0" smtClean="0"/>
              <a:t>Vérifiabilité </a:t>
            </a:r>
          </a:p>
          <a:p>
            <a:pPr lvl="2"/>
            <a:r>
              <a:rPr lang="fr-FR" dirty="0" smtClean="0"/>
              <a:t>Une gestion des spécifications, qui consiste à gérer et à piloter les changements inévitables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124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Quelques ouvrages reconnus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8701"/>
            <a:ext cx="3567113" cy="193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5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loin…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179512" y="1673352"/>
            <a:ext cx="4316288" cy="4718304"/>
          </a:xfrm>
        </p:spPr>
        <p:txBody>
          <a:bodyPr/>
          <a:lstStyle/>
          <a:p>
            <a:pPr marL="274320" lvl="1" indent="0">
              <a:buNone/>
            </a:pPr>
            <a:endParaRPr lang="fr-FR" dirty="0" smtClean="0"/>
          </a:p>
          <a:p>
            <a:pPr marL="274320" lvl="1" indent="0">
              <a:buNone/>
            </a:pPr>
            <a:r>
              <a:rPr lang="fr-FR" dirty="0" smtClean="0"/>
              <a:t>Les traités de </a:t>
            </a:r>
            <a:r>
              <a:rPr lang="fr-FR" dirty="0"/>
              <a:t>G</a:t>
            </a:r>
            <a:r>
              <a:rPr lang="fr-FR" dirty="0" smtClean="0"/>
              <a:t>énie Logiciel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027" y="1673225"/>
            <a:ext cx="3822946" cy="4718050"/>
          </a:xfrm>
        </p:spPr>
      </p:pic>
    </p:spTree>
    <p:extLst>
      <p:ext uri="{BB962C8B-B14F-4D97-AF65-F5344CB8AC3E}">
        <p14:creationId xmlns:p14="http://schemas.microsoft.com/office/powerpoint/2010/main" val="10979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loin…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fr-FR" dirty="0" smtClean="0"/>
              <a:t>La référence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20" y="1792770"/>
            <a:ext cx="3446759" cy="4478959"/>
          </a:xfrm>
        </p:spPr>
      </p:pic>
    </p:spTree>
    <p:extLst>
      <p:ext uri="{BB962C8B-B14F-4D97-AF65-F5344CB8AC3E}">
        <p14:creationId xmlns:p14="http://schemas.microsoft.com/office/powerpoint/2010/main" val="11433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références historiques 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87" y="1673225"/>
            <a:ext cx="3250625" cy="4718050"/>
          </a:xfrm>
        </p:spPr>
      </p:pic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4" y="1673225"/>
            <a:ext cx="3103052" cy="4718050"/>
          </a:xfrm>
        </p:spPr>
      </p:pic>
    </p:spTree>
    <p:extLst>
      <p:ext uri="{BB962C8B-B14F-4D97-AF65-F5344CB8AC3E}">
        <p14:creationId xmlns:p14="http://schemas.microsoft.com/office/powerpoint/2010/main" val="35973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to…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09" y="1673225"/>
            <a:ext cx="3616981" cy="4718050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470" y="1673225"/>
            <a:ext cx="3166059" cy="4718050"/>
          </a:xfrm>
        </p:spPr>
      </p:pic>
    </p:spTree>
    <p:extLst>
      <p:ext uri="{BB962C8B-B14F-4D97-AF65-F5344CB8AC3E}">
        <p14:creationId xmlns:p14="http://schemas.microsoft.com/office/powerpoint/2010/main" val="30671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spécifications agiles </a:t>
            </a:r>
            <a:endParaRPr lang="fr-FR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4396" y="1600200"/>
            <a:ext cx="389520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7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Exigences fonctionnelles </a:t>
            </a:r>
            <a:br>
              <a:rPr lang="fr-FR" dirty="0" smtClean="0"/>
            </a:br>
            <a:r>
              <a:rPr lang="fr-FR" dirty="0" smtClean="0"/>
              <a:t>et non-fonctionnelles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distinction classique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2066925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2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95536" y="1600200"/>
            <a:ext cx="8640960" cy="48768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On classe souvent les exigences en exigences fonctionnelles et exigences non-fonctionnelles</a:t>
            </a:r>
          </a:p>
          <a:p>
            <a:r>
              <a:rPr lang="fr-FR" dirty="0" smtClean="0"/>
              <a:t>Les exigences fonctionnelles sont la description des services attendus du système :</a:t>
            </a:r>
          </a:p>
          <a:p>
            <a:pPr lvl="1"/>
            <a:r>
              <a:rPr lang="fr-FR" dirty="0" smtClean="0"/>
              <a:t>Comment le système doit réagir à certaines entrées</a:t>
            </a:r>
          </a:p>
          <a:p>
            <a:pPr lvl="1"/>
            <a:r>
              <a:rPr lang="fr-FR" dirty="0" smtClean="0"/>
              <a:t>Comment le système doit se comporter dans certaines circonstances</a:t>
            </a:r>
            <a:endParaRPr lang="fr-FR" dirty="0"/>
          </a:p>
          <a:p>
            <a:pPr lvl="1"/>
            <a:r>
              <a:rPr lang="fr-FR" dirty="0" smtClean="0"/>
              <a:t>Voire, ce que le système ne doit pas faire</a:t>
            </a:r>
          </a:p>
          <a:p>
            <a:r>
              <a:rPr lang="fr-FR" dirty="0" smtClean="0"/>
              <a:t>Les exigences non-fonctionnelles sont les contraintes sur les services ou les fonctions offertes par le système :</a:t>
            </a:r>
          </a:p>
          <a:p>
            <a:pPr lvl="1"/>
            <a:r>
              <a:rPr lang="fr-FR" dirty="0" smtClean="0"/>
              <a:t>Contraintes de temps</a:t>
            </a:r>
          </a:p>
          <a:p>
            <a:pPr lvl="1"/>
            <a:r>
              <a:rPr lang="fr-FR" dirty="0" smtClean="0"/>
              <a:t>Contraintes sur le processus de développement</a:t>
            </a:r>
          </a:p>
          <a:p>
            <a:pPr lvl="1"/>
            <a:r>
              <a:rPr lang="fr-FR" dirty="0" smtClean="0"/>
              <a:t>Les exigences non-fonctionnelles s’appliquent souvent au système entier, rarement à une caractéristique individuelle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028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21031</TotalTime>
  <Words>4047</Words>
  <Application>Microsoft Office PowerPoint</Application>
  <PresentationFormat>Affichage à l'écran (4:3)</PresentationFormat>
  <Paragraphs>638</Paragraphs>
  <Slides>76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76</vt:i4>
      </vt:variant>
    </vt:vector>
  </HeadingPairs>
  <TitlesOfParts>
    <vt:vector size="78" baseType="lpstr">
      <vt:lpstr>Clarté</vt:lpstr>
      <vt:lpstr>Acrobat Document</vt:lpstr>
      <vt:lpstr>Les spécifications</vt:lpstr>
      <vt:lpstr>Software Engineering    (B. Meyer)</vt:lpstr>
      <vt:lpstr>Le problème</vt:lpstr>
      <vt:lpstr>Les faits</vt:lpstr>
      <vt:lpstr>Les causes de certains problèmes</vt:lpstr>
      <vt:lpstr>Les différents types de lecteurs</vt:lpstr>
      <vt:lpstr>Le contenu</vt:lpstr>
      <vt:lpstr>Exigences fonctionnelles  et non-fonctionnelles</vt:lpstr>
      <vt:lpstr>Définitions</vt:lpstr>
      <vt:lpstr>Les exigences fonctionnelles</vt:lpstr>
      <vt:lpstr>Les exigences non-fonctionnelles</vt:lpstr>
      <vt:lpstr>Présentation PowerPoint</vt:lpstr>
      <vt:lpstr>Présentation PowerPoint</vt:lpstr>
      <vt:lpstr>Présentation PowerPoint</vt:lpstr>
      <vt:lpstr>Problèmes </vt:lpstr>
      <vt:lpstr>Réécriture d’une exigence d’utilisabilité</vt:lpstr>
      <vt:lpstr>Quelques métriques</vt:lpstr>
      <vt:lpstr>Le document de spécification</vt:lpstr>
      <vt:lpstr>Définition </vt:lpstr>
      <vt:lpstr>Les utilisateurs des spécifications </vt:lpstr>
      <vt:lpstr>Structure d’un document de spécification 1 </vt:lpstr>
      <vt:lpstr>Structure d’un document de spécification 2 </vt:lpstr>
      <vt:lpstr>Spécification des exigences </vt:lpstr>
      <vt:lpstr>Définition</vt:lpstr>
      <vt:lpstr>Le contenu : les exigences </vt:lpstr>
      <vt:lpstr>Idéalement…</vt:lpstr>
      <vt:lpstr>Les façons d’écrire les spécifications</vt:lpstr>
      <vt:lpstr>Les spécifications en langage naturel</vt:lpstr>
      <vt:lpstr>« Mettre le dentifrice sur la brosse à dents »</vt:lpstr>
      <vt:lpstr>Les spécifications structurées </vt:lpstr>
      <vt:lpstr>Un modèle de spécification structurée </vt:lpstr>
      <vt:lpstr>Tables et arbres de décision</vt:lpstr>
      <vt:lpstr>Les processus de spécification</vt:lpstr>
      <vt:lpstr>Le processus de spécification</vt:lpstr>
      <vt:lpstr>Le processus de spécification</vt:lpstr>
      <vt:lpstr>Un modèle réaliste : la spirale</vt:lpstr>
      <vt:lpstr>Commentaires</vt:lpstr>
      <vt:lpstr>Obtention et Analyse des exigences </vt:lpstr>
      <vt:lpstr>Obtention et analyse</vt:lpstr>
      <vt:lpstr>Le processus d’obtention et d’analyse</vt:lpstr>
      <vt:lpstr>Les difficultés de l’obtention</vt:lpstr>
      <vt:lpstr>La découverte des exigences</vt:lpstr>
      <vt:lpstr>Les interviews</vt:lpstr>
      <vt:lpstr>Difficultés liées aux interviews</vt:lpstr>
      <vt:lpstr>Deux qualités d’un interviewer efficace</vt:lpstr>
      <vt:lpstr>Scénarios</vt:lpstr>
      <vt:lpstr>Cas d’utilisation</vt:lpstr>
      <vt:lpstr>Représentation du diagramme</vt:lpstr>
      <vt:lpstr>Description textuelle d’un cas d’utilisation</vt:lpstr>
      <vt:lpstr>Ethnographie</vt:lpstr>
      <vt:lpstr>Raison d’être et historique</vt:lpstr>
      <vt:lpstr>L’efficacité</vt:lpstr>
      <vt:lpstr>Ethnographie et Prototypage</vt:lpstr>
      <vt:lpstr>Validation des spécifications</vt:lpstr>
      <vt:lpstr>Définition</vt:lpstr>
      <vt:lpstr>Types de vérification </vt:lpstr>
      <vt:lpstr>Les techniques de vérification</vt:lpstr>
      <vt:lpstr>Difficulté de la tâche</vt:lpstr>
      <vt:lpstr>gestion des spécifications</vt:lpstr>
      <vt:lpstr>Nécessité de la gestion</vt:lpstr>
      <vt:lpstr>Un Méchant problème</vt:lpstr>
      <vt:lpstr>Evolution des exigences </vt:lpstr>
      <vt:lpstr>Inévitabilité du changement </vt:lpstr>
      <vt:lpstr>La gestion des spécifications</vt:lpstr>
      <vt:lpstr>Planifier la gestion des spécifications</vt:lpstr>
      <vt:lpstr>Management du changement </vt:lpstr>
      <vt:lpstr>Gestion du changement des spécifications </vt:lpstr>
      <vt:lpstr>Conclusion</vt:lpstr>
      <vt:lpstr>En résumé 1</vt:lpstr>
      <vt:lpstr>En résumé 2</vt:lpstr>
      <vt:lpstr>Références</vt:lpstr>
      <vt:lpstr>Pour aller plus loin…</vt:lpstr>
      <vt:lpstr>Pour aller plus loin…</vt:lpstr>
      <vt:lpstr>Les références historiques </vt:lpstr>
      <vt:lpstr>How to…</vt:lpstr>
      <vt:lpstr>Les spécifications agiles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Test logiciel</dc:title>
  <dc:creator>Joel</dc:creator>
  <cp:lastModifiedBy>Joel</cp:lastModifiedBy>
  <cp:revision>294</cp:revision>
  <dcterms:created xsi:type="dcterms:W3CDTF">2013-07-16T05:21:42Z</dcterms:created>
  <dcterms:modified xsi:type="dcterms:W3CDTF">2014-11-03T10:00:05Z</dcterms:modified>
</cp:coreProperties>
</file>