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356" r:id="rId3"/>
    <p:sldId id="378" r:id="rId4"/>
    <p:sldId id="357" r:id="rId5"/>
    <p:sldId id="379" r:id="rId6"/>
    <p:sldId id="358" r:id="rId7"/>
    <p:sldId id="3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0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48225-7EFB-4B14-9C84-E1BD6F6824C5}" type="datetimeFigureOut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60056-3179-4728-BF68-AF0BC78AC3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4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522A-8AF3-45E1-B60C-F47CD7FDBBB2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 userDrawn="1"/>
        </p:nvSpPr>
        <p:spPr>
          <a:xfrm>
            <a:off x="357158" y="5357826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aseline="0" dirty="0" smtClean="0">
                <a:solidFill>
                  <a:schemeClr val="accent2">
                    <a:lumMod val="75000"/>
                  </a:schemeClr>
                </a:solidFill>
                <a:latin typeface="Monotype Corsiva" pitchFamily="66" charset="0"/>
              </a:rPr>
              <a:t>G</a:t>
            </a:r>
            <a:endParaRPr lang="fr-FR" sz="7200" baseline="0" dirty="0">
              <a:solidFill>
                <a:schemeClr val="accent2">
                  <a:lumMod val="7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34F2-E5EB-464D-AC19-D1ED56A17492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528-43D2-4A83-AEB0-717F11C80871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6FB9-1D81-47F3-B85E-7712E0AE94A3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C0EF-1346-4B80-98FD-CB18B5D253EF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FCF-7D1F-4268-8A8D-D005F1BC4E7B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EB0-2911-409D-A449-DBC36881F554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FB03-97FB-41EE-AE44-B6035D71935A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63E-4134-46A9-B7E9-B3A77355DF81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9B4D-B590-4EBC-AFF9-40FB838A77F7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4665-969D-4B81-A5EC-83E4999098E7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581A1D-4A42-4D2C-9343-03D01105E835}" type="datetime1">
              <a:rPr lang="fr-FR" smtClean="0"/>
              <a:pPr/>
              <a:t>03/11/2014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BCB140D-59D3-4BA3-8747-CE6B771210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Distributeur de </a:t>
            </a:r>
            <a:r>
              <a:rPr lang="fr-FR"/>
              <a:t>Billets </a:t>
            </a:r>
            <a:r>
              <a:rPr lang="fr-FR" smtClean="0"/>
              <a:t>: Spécifications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Enoncé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97048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Tiré de 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« Software Engineering »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Ian </a:t>
            </a:r>
            <a:r>
              <a:rPr lang="fr-FR" dirty="0" err="1" smtClean="0">
                <a:solidFill>
                  <a:schemeClr val="bg1"/>
                </a:solidFill>
              </a:rPr>
              <a:t>Sommerville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Pearson 2011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7E6-CAF3-41E4-8385-8A3594830A3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97579"/>
            <a:ext cx="2585301" cy="31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fr-FR" altLang="fr-FR" dirty="0" smtClean="0"/>
              <a:t>Billets de train</a:t>
            </a:r>
            <a:endParaRPr lang="fr-FR" altLang="fr-FR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94750" cy="469235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fr-FR" altLang="fr-FR" sz="2000" dirty="0" smtClean="0"/>
              <a:t>Un </a:t>
            </a:r>
            <a:r>
              <a:rPr lang="fr-FR" altLang="fr-FR" sz="2000" dirty="0"/>
              <a:t>système automatique de production de billets </a:t>
            </a:r>
            <a:r>
              <a:rPr lang="fr-FR" altLang="fr-FR" sz="2000" dirty="0" smtClean="0"/>
              <a:t>vend </a:t>
            </a:r>
            <a:r>
              <a:rPr lang="fr-FR" altLang="fr-FR" sz="2000" dirty="0"/>
              <a:t>des billets de </a:t>
            </a:r>
            <a:r>
              <a:rPr lang="fr-FR" altLang="fr-FR" sz="2000" dirty="0" smtClean="0"/>
              <a:t>train 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Les utilisateurs sélectionnent leur destination, introduisent une carte de crédit et un code personnel. Le ticket est émis et leur compte est débité du montant </a:t>
            </a:r>
            <a:r>
              <a:rPr lang="fr-FR" altLang="fr-FR" sz="2000" dirty="0" smtClean="0"/>
              <a:t>correspondant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Quand l’utilisateur appuie sur le bouton ‘Début’ un menu affiche une liste de destinations possibles avec un message demandant à l’utilisateur d’en choisir </a:t>
            </a:r>
            <a:r>
              <a:rPr lang="fr-FR" altLang="fr-FR" sz="2000" dirty="0" smtClean="0"/>
              <a:t>une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Une fois qu’une destination a été sélectionnée, les utilisateurs doivent entrer leur carte de crédit, sa validité est vérifiée et l’utilisateur doit alors saisir son </a:t>
            </a:r>
            <a:r>
              <a:rPr lang="fr-FR" altLang="fr-FR" sz="2000" dirty="0" smtClean="0"/>
              <a:t>code</a:t>
            </a:r>
            <a:endParaRPr lang="fr-FR" altLang="fr-FR" sz="2000" dirty="0"/>
          </a:p>
          <a:p>
            <a:pPr lvl="1">
              <a:lnSpc>
                <a:spcPct val="90000"/>
              </a:lnSpc>
            </a:pPr>
            <a:r>
              <a:rPr lang="fr-FR" altLang="fr-FR" sz="2000" dirty="0"/>
              <a:t>Quand la transaction est validée le billet est </a:t>
            </a:r>
            <a:r>
              <a:rPr lang="fr-FR" altLang="fr-FR" sz="2000" dirty="0" smtClean="0"/>
              <a:t>imprimé</a:t>
            </a:r>
            <a:endParaRPr lang="fr-FR" altLang="fr-FR" sz="2000" dirty="0"/>
          </a:p>
        </p:txBody>
      </p:sp>
      <p:pic>
        <p:nvPicPr>
          <p:cNvPr id="104453" name="Picture 5" descr="tran0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Travail demandé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67E6-CAF3-41E4-8385-8A3594830A3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t</a:t>
            </a:r>
            <a:r>
              <a:rPr lang="fr-FR" dirty="0" smtClean="0"/>
              <a:t>ravail demandé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Identifier les ambiguïtés et les omissions dans la spécification </a:t>
            </a:r>
            <a:r>
              <a:rPr lang="fr-FR" altLang="fr-FR" dirty="0" smtClean="0"/>
              <a:t>précédente </a:t>
            </a:r>
          </a:p>
          <a:p>
            <a:pPr lvl="1"/>
            <a:r>
              <a:rPr lang="fr-FR" altLang="fr-FR" dirty="0" smtClean="0"/>
              <a:t>Au moins une douzaine !</a:t>
            </a:r>
          </a:p>
          <a:p>
            <a:r>
              <a:rPr lang="fr-FR" altLang="fr-FR" dirty="0" smtClean="0"/>
              <a:t>Proposer une nouvelle rédaction </a:t>
            </a:r>
          </a:p>
          <a:p>
            <a:pPr lvl="1"/>
            <a:r>
              <a:rPr lang="fr-FR" altLang="fr-FR" dirty="0" smtClean="0"/>
              <a:t>Structurer les exigences (modules</a:t>
            </a:r>
            <a:r>
              <a:rPr lang="fr-FR" altLang="fr-FR" smtClean="0"/>
              <a:t>, scénario…)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Ne pas répondre à la place du client</a:t>
            </a:r>
            <a:endParaRPr lang="fr-FR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Conseils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pistes …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3419872" y="1772816"/>
            <a:ext cx="5184576" cy="4824536"/>
          </a:xfrm>
        </p:spPr>
        <p:txBody>
          <a:bodyPr>
            <a:normAutofit/>
          </a:bodyPr>
          <a:lstStyle/>
          <a:p>
            <a:r>
              <a:rPr lang="fr-FR" dirty="0"/>
              <a:t>Idéalement le document doit être : </a:t>
            </a:r>
          </a:p>
          <a:p>
            <a:pPr lvl="1"/>
            <a:r>
              <a:rPr lang="fr-FR" dirty="0"/>
              <a:t>Clair</a:t>
            </a:r>
          </a:p>
          <a:p>
            <a:pPr lvl="1"/>
            <a:r>
              <a:rPr lang="fr-FR" dirty="0"/>
              <a:t>Non-ambigu</a:t>
            </a:r>
          </a:p>
          <a:p>
            <a:pPr lvl="1"/>
            <a:r>
              <a:rPr lang="fr-FR" dirty="0"/>
              <a:t>Facile à comprendre</a:t>
            </a:r>
          </a:p>
          <a:p>
            <a:pPr lvl="1"/>
            <a:r>
              <a:rPr lang="fr-FR" dirty="0"/>
              <a:t>Complet </a:t>
            </a:r>
          </a:p>
          <a:p>
            <a:pPr lvl="1"/>
            <a:r>
              <a:rPr lang="fr-FR" dirty="0"/>
              <a:t>Consistant</a:t>
            </a:r>
          </a:p>
          <a:p>
            <a:r>
              <a:rPr lang="fr-FR" dirty="0"/>
              <a:t>En pratique ceci est difficile à réaliser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0D-59D3-4BA3-8747-CE6B7712102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7" name="Picture 5" descr="tran056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2" y="2276872"/>
            <a:ext cx="2136378" cy="21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</TotalTime>
  <Words>187</Words>
  <Application>Microsoft Office PowerPoint</Application>
  <PresentationFormat>Affichage à l'écran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Clarté</vt:lpstr>
      <vt:lpstr>Génie LOGICIEL</vt:lpstr>
      <vt:lpstr>Enoncé</vt:lpstr>
      <vt:lpstr>Billets de train</vt:lpstr>
      <vt:lpstr>Travail demandé</vt:lpstr>
      <vt:lpstr>Le travail demandé</vt:lpstr>
      <vt:lpstr>Conseils</vt:lpstr>
      <vt:lpstr>Quelques pistes …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planification</dc:title>
  <dc:creator>Your User Name</dc:creator>
  <cp:lastModifiedBy>Joel</cp:lastModifiedBy>
  <cp:revision>128</cp:revision>
  <dcterms:created xsi:type="dcterms:W3CDTF">2010-05-05T20:13:53Z</dcterms:created>
  <dcterms:modified xsi:type="dcterms:W3CDTF">2014-11-03T11:20:14Z</dcterms:modified>
</cp:coreProperties>
</file>