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356" r:id="rId3"/>
    <p:sldId id="378" r:id="rId4"/>
    <p:sldId id="380" r:id="rId5"/>
    <p:sldId id="357" r:id="rId6"/>
    <p:sldId id="379" r:id="rId7"/>
    <p:sldId id="358" r:id="rId8"/>
    <p:sldId id="3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48225-7EFB-4B14-9C84-E1BD6F6824C5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60056-3179-4728-BF68-AF0BC78AC3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4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2A-8AF3-45E1-B60C-F47CD7FDBBB2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 userDrawn="1"/>
        </p:nvSpPr>
        <p:spPr>
          <a:xfrm>
            <a:off x="357158" y="5357826"/>
            <a:ext cx="92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aseline="0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>G</a:t>
            </a:r>
            <a:endParaRPr lang="fr-FR" sz="7200" baseline="0" dirty="0">
              <a:solidFill>
                <a:schemeClr val="accent2">
                  <a:lumMod val="75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34F2-E5EB-464D-AC19-D1ED56A17492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528-43D2-4A83-AEB0-717F11C80871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B9-1D81-47F3-B85E-7712E0AE94A3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C0EF-1346-4B80-98FD-CB18B5D253EF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8FCF-7D1F-4268-8A8D-D005F1BC4E7B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EB0-2911-409D-A449-DBC36881F554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B03-97FB-41EE-AE44-B6035D71935A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63E-4134-46A9-B7E9-B3A77355DF81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9B4D-B590-4EBC-AFF9-40FB838A77F7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4665-969D-4B81-A5EC-83E4999098E7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581A1D-4A42-4D2C-9343-03D01105E835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Génie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Distributeur de Billets </a:t>
            </a:r>
            <a:r>
              <a:rPr lang="fr-FR" dirty="0" smtClean="0"/>
              <a:t>: </a:t>
            </a:r>
            <a:r>
              <a:rPr lang="fr-FR" dirty="0" smtClean="0"/>
              <a:t>Architecture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Enoncé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97048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Tiré de 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« Software Engineering »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Ian </a:t>
            </a:r>
            <a:r>
              <a:rPr lang="fr-FR" dirty="0" err="1" smtClean="0">
                <a:solidFill>
                  <a:schemeClr val="bg1"/>
                </a:solidFill>
              </a:rPr>
              <a:t>Sommerville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Pearson 2011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67E6-CAF3-41E4-8385-8A3594830A3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897579"/>
            <a:ext cx="2585301" cy="31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fr-FR" altLang="fr-FR" dirty="0" smtClean="0"/>
              <a:t>Billets de train</a:t>
            </a:r>
            <a:endParaRPr lang="fr-FR" altLang="fr-FR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94750" cy="469235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fr-FR" altLang="fr-FR" sz="2000" dirty="0" smtClean="0"/>
              <a:t>Un </a:t>
            </a:r>
            <a:r>
              <a:rPr lang="fr-FR" altLang="fr-FR" sz="2000" dirty="0"/>
              <a:t>système automatique de production de billets </a:t>
            </a:r>
            <a:r>
              <a:rPr lang="fr-FR" altLang="fr-FR" sz="2000" dirty="0" smtClean="0"/>
              <a:t>vend </a:t>
            </a:r>
            <a:r>
              <a:rPr lang="fr-FR" altLang="fr-FR" sz="2000" dirty="0"/>
              <a:t>des billets de </a:t>
            </a:r>
            <a:r>
              <a:rPr lang="fr-FR" altLang="fr-FR" sz="2000" dirty="0" smtClean="0"/>
              <a:t>train </a:t>
            </a: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Les utilisateurs sélectionnent leur destination, introduisent une carte de crédit et un code personnel. Le ticket est émis et leur compte est débité du montant </a:t>
            </a:r>
            <a:r>
              <a:rPr lang="fr-FR" altLang="fr-FR" sz="2000" dirty="0" smtClean="0"/>
              <a:t>correspondant</a:t>
            </a: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Quand l’utilisateur appuie sur le bouton ‘Début’ un menu affiche une liste de destinations possibles avec un message demandant à l’utilisateur d’en choisir </a:t>
            </a:r>
            <a:r>
              <a:rPr lang="fr-FR" altLang="fr-FR" sz="2000" dirty="0" smtClean="0"/>
              <a:t>une</a:t>
            </a: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Une fois qu’une destination a été sélectionnée, les utilisateurs doivent entrer leur carte de crédit, sa validité est vérifiée et l’utilisateur doit alors saisir son </a:t>
            </a:r>
            <a:r>
              <a:rPr lang="fr-FR" altLang="fr-FR" sz="2000" dirty="0" smtClean="0"/>
              <a:t>code</a:t>
            </a: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Quand la transaction est validée le billet est </a:t>
            </a:r>
            <a:r>
              <a:rPr lang="fr-FR" altLang="fr-FR" sz="2000" dirty="0" smtClean="0"/>
              <a:t>imprimé</a:t>
            </a:r>
            <a:endParaRPr lang="fr-FR" altLang="fr-FR" sz="2000" dirty="0"/>
          </a:p>
        </p:txBody>
      </p:sp>
      <p:pic>
        <p:nvPicPr>
          <p:cNvPr id="104453" name="Picture 5" descr="tran0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au premier exercice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suppose que l’on dispose d’une version utilisable des spécifications :</a:t>
            </a:r>
          </a:p>
          <a:p>
            <a:pPr lvl="1"/>
            <a:r>
              <a:rPr lang="fr-FR" dirty="0" smtClean="0"/>
              <a:t>Structurée</a:t>
            </a:r>
          </a:p>
          <a:p>
            <a:pPr lvl="1"/>
            <a:r>
              <a:rPr lang="fr-FR" dirty="0" smtClean="0"/>
              <a:t>Avec tous les TBD résolus </a:t>
            </a:r>
          </a:p>
          <a:p>
            <a:pPr lvl="2"/>
            <a:r>
              <a:rPr lang="fr-FR" dirty="0" smtClean="0"/>
              <a:t>S’il vous en reste résolvez-les !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81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Travail demandé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67E6-CAF3-41E4-8385-8A3594830A3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t</a:t>
            </a:r>
            <a:r>
              <a:rPr lang="fr-FR" dirty="0" smtClean="0"/>
              <a:t>ravail demandé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 smtClean="0"/>
              <a:t>Choisir et dessiner les diagrammes fournissant aux développeurs l’information nécessaire et suffisante pour qu’ils commencent l’implémentation</a:t>
            </a:r>
            <a:endParaRPr lang="fr-FR" alt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Conseils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Quelques pistes …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3131840" y="1673424"/>
            <a:ext cx="5472608" cy="5184576"/>
          </a:xfrm>
        </p:spPr>
        <p:txBody>
          <a:bodyPr>
            <a:normAutofit/>
          </a:bodyPr>
          <a:lstStyle/>
          <a:p>
            <a:r>
              <a:rPr lang="fr-FR" dirty="0" smtClean="0"/>
              <a:t>La liste des tâches :</a:t>
            </a:r>
          </a:p>
          <a:p>
            <a:pPr lvl="1"/>
            <a:r>
              <a:rPr lang="fr-FR" dirty="0"/>
              <a:t>Comprendre et définir le contexte et les interactions externes du système </a:t>
            </a:r>
          </a:p>
          <a:p>
            <a:pPr lvl="1"/>
            <a:r>
              <a:rPr lang="fr-FR" dirty="0"/>
              <a:t>Concevoir l’architecture du système</a:t>
            </a:r>
          </a:p>
          <a:p>
            <a:pPr lvl="1"/>
            <a:r>
              <a:rPr lang="fr-FR" dirty="0"/>
              <a:t>Identifier les objets principaux du système</a:t>
            </a:r>
          </a:p>
          <a:p>
            <a:pPr lvl="1"/>
            <a:r>
              <a:rPr lang="fr-FR" dirty="0"/>
              <a:t>Développer les modèles de conception</a:t>
            </a:r>
          </a:p>
          <a:p>
            <a:pPr lvl="1"/>
            <a:r>
              <a:rPr lang="fr-FR" dirty="0"/>
              <a:t>Spécifier les interfaces 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Picture 5" descr="tran056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2" y="2276872"/>
            <a:ext cx="2136378" cy="213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288</TotalTime>
  <Words>210</Words>
  <Application>Microsoft Office PowerPoint</Application>
  <PresentationFormat>Affichage à l'écran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Clarté</vt:lpstr>
      <vt:lpstr>Génie LOGICIEL</vt:lpstr>
      <vt:lpstr>Enoncé</vt:lpstr>
      <vt:lpstr>Billets de train</vt:lpstr>
      <vt:lpstr>Suite au premier exercice</vt:lpstr>
      <vt:lpstr>Travail demandé</vt:lpstr>
      <vt:lpstr>Le travail demandé</vt:lpstr>
      <vt:lpstr>Conseils</vt:lpstr>
      <vt:lpstr>Quelques pistes …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planification</dc:title>
  <dc:creator>Your User Name</dc:creator>
  <cp:lastModifiedBy>Joel</cp:lastModifiedBy>
  <cp:revision>132</cp:revision>
  <dcterms:created xsi:type="dcterms:W3CDTF">2010-05-05T20:13:53Z</dcterms:created>
  <dcterms:modified xsi:type="dcterms:W3CDTF">2014-11-03T11:21:18Z</dcterms:modified>
</cp:coreProperties>
</file>