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43" autoAdjust="0"/>
  </p:normalViewPr>
  <p:slideViewPr>
    <p:cSldViewPr>
      <p:cViewPr varScale="1">
        <p:scale>
          <a:sx n="97" d="100"/>
          <a:sy n="97" d="100"/>
        </p:scale>
        <p:origin x="-20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Warning </a:t>
            </a:r>
            <a:r>
              <a:rPr lang="fr-FR" dirty="0" err="1" smtClean="0"/>
              <a:t>Community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Yehouda</a:t>
            </a:r>
            <a:r>
              <a:rPr lang="fr-FR" dirty="0" smtClean="0"/>
              <a:t> ARNAUVE</a:t>
            </a:r>
          </a:p>
          <a:p>
            <a:r>
              <a:rPr lang="fr-FR" dirty="0" err="1" smtClean="0"/>
              <a:t>Emerich</a:t>
            </a:r>
            <a:r>
              <a:rPr lang="fr-FR" dirty="0" smtClean="0"/>
              <a:t> IMBART</a:t>
            </a:r>
          </a:p>
          <a:p>
            <a:r>
              <a:rPr lang="fr-FR" dirty="0" err="1" smtClean="0"/>
              <a:t>Reda</a:t>
            </a:r>
            <a:r>
              <a:rPr lang="fr-FR" dirty="0" smtClean="0"/>
              <a:t> NADIRE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059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30" indent="-514350">
              <a:buFont typeface="+mj-lt"/>
              <a:buAutoNum type="romanUcPeriod"/>
            </a:pPr>
            <a:endParaRPr lang="fr-FR" dirty="0" smtClean="0"/>
          </a:p>
          <a:p>
            <a:pPr marL="582930" indent="-514350">
              <a:buFont typeface="+mj-lt"/>
              <a:buAutoNum type="romanUcPeriod"/>
            </a:pPr>
            <a:r>
              <a:rPr lang="fr-FR" dirty="0" smtClean="0"/>
              <a:t>Contexte du projet</a:t>
            </a:r>
          </a:p>
          <a:p>
            <a:pPr marL="582930" indent="-514350">
              <a:buFont typeface="+mj-lt"/>
              <a:buAutoNum type="romanUcPeriod"/>
            </a:pPr>
            <a:r>
              <a:rPr lang="fr-FR" dirty="0" smtClean="0"/>
              <a:t>Fonctionnement du projet</a:t>
            </a:r>
          </a:p>
          <a:p>
            <a:pPr marL="582930" indent="-514350">
              <a:buFont typeface="+mj-lt"/>
              <a:buAutoNum type="romanUcPeriod"/>
            </a:pPr>
            <a:r>
              <a:rPr lang="fr-FR" dirty="0" smtClean="0"/>
              <a:t>Architecture logicielle du projet</a:t>
            </a:r>
          </a:p>
          <a:p>
            <a:pPr marL="582930" indent="-514350">
              <a:buFont typeface="+mj-lt"/>
              <a:buAutoNum type="romanUcPeriod"/>
            </a:pPr>
            <a:r>
              <a:rPr lang="fr-FR" dirty="0" smtClean="0"/>
              <a:t>Démonstration</a:t>
            </a:r>
          </a:p>
          <a:p>
            <a:pPr marL="582930" indent="-514350">
              <a:buFont typeface="+mj-lt"/>
              <a:buAutoNum type="romanUcPeriod"/>
            </a:pPr>
            <a:r>
              <a:rPr lang="fr-FR" dirty="0" smtClean="0"/>
              <a:t>Conclusion</a:t>
            </a:r>
          </a:p>
          <a:p>
            <a:pPr marL="582930" indent="-514350">
              <a:buFont typeface="+mj-lt"/>
              <a:buAutoNum type="romanUcPeriod"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046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du projet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Logo : 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Technologies </a:t>
            </a:r>
          </a:p>
          <a:p>
            <a:pPr lvl="1"/>
            <a:r>
              <a:rPr lang="en-US" dirty="0"/>
              <a:t>JAVA (JDBC, SWING, AWT, Socket, </a:t>
            </a:r>
            <a:r>
              <a:rPr lang="en-US" dirty="0" smtClean="0"/>
              <a:t>ANDROID, Plugin)</a:t>
            </a:r>
            <a:r>
              <a:rPr lang="en-US" dirty="0"/>
              <a:t>	</a:t>
            </a:r>
            <a:endParaRPr lang="fr-FR" dirty="0"/>
          </a:p>
          <a:p>
            <a:pPr lvl="1"/>
            <a:r>
              <a:rPr lang="fr-FR" dirty="0"/>
              <a:t>UML</a:t>
            </a:r>
          </a:p>
          <a:p>
            <a:pPr lvl="1"/>
            <a:r>
              <a:rPr lang="fr-FR" dirty="0"/>
              <a:t>SQL (MySQL)</a:t>
            </a:r>
          </a:p>
          <a:p>
            <a:pPr lvl="1"/>
            <a:r>
              <a:rPr lang="fr-FR" dirty="0"/>
              <a:t>PHP – </a:t>
            </a:r>
            <a:r>
              <a:rPr lang="fr-FR" dirty="0" err="1"/>
              <a:t>Jquery</a:t>
            </a:r>
            <a:r>
              <a:rPr lang="fr-FR" dirty="0"/>
              <a:t> </a:t>
            </a:r>
          </a:p>
          <a:p>
            <a:pPr lvl="1"/>
            <a:endParaRPr lang="fr-FR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2133600"/>
            <a:ext cx="17526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2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du projet</a:t>
            </a:r>
            <a:endParaRPr lang="fr-FR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09800"/>
            <a:ext cx="6095999" cy="362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logicielle</a:t>
            </a:r>
            <a:endParaRPr lang="fr-FR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09800"/>
            <a:ext cx="6324600" cy="362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0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DEMONSTRATION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947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Véritable </a:t>
            </a:r>
            <a:r>
              <a:rPr lang="fr-FR" smtClean="0"/>
              <a:t>architecture logicielle</a:t>
            </a:r>
          </a:p>
          <a:p>
            <a:pPr marL="68580" indent="0">
              <a:buNone/>
            </a:pPr>
            <a:endParaRPr lang="fr-FR" dirty="0" smtClean="0"/>
          </a:p>
          <a:p>
            <a:r>
              <a:rPr lang="fr-FR" dirty="0" smtClean="0"/>
              <a:t>Technologies JAVA</a:t>
            </a:r>
          </a:p>
          <a:p>
            <a:pPr lvl="1"/>
            <a:r>
              <a:rPr lang="fr-FR" dirty="0" smtClean="0"/>
              <a:t>BDD</a:t>
            </a:r>
          </a:p>
          <a:p>
            <a:pPr lvl="1"/>
            <a:r>
              <a:rPr lang="fr-FR" dirty="0" err="1" smtClean="0"/>
              <a:t>TimerJobs</a:t>
            </a:r>
            <a:endParaRPr lang="fr-FR" dirty="0" smtClean="0"/>
          </a:p>
          <a:p>
            <a:pPr lvl="1"/>
            <a:r>
              <a:rPr lang="fr-FR" dirty="0" smtClean="0"/>
              <a:t>Socket</a:t>
            </a:r>
          </a:p>
          <a:p>
            <a:pPr lvl="1"/>
            <a:r>
              <a:rPr lang="fr-FR" dirty="0" smtClean="0"/>
              <a:t>GUI</a:t>
            </a:r>
          </a:p>
          <a:p>
            <a:pPr marL="365760" lvl="1" indent="0">
              <a:buNone/>
            </a:pPr>
            <a:endParaRPr lang="fr-FR" dirty="0" smtClean="0"/>
          </a:p>
          <a:p>
            <a:r>
              <a:rPr lang="fr-FR" dirty="0" smtClean="0"/>
              <a:t>Technologies ANDROID</a:t>
            </a:r>
          </a:p>
        </p:txBody>
      </p:sp>
    </p:spTree>
    <p:extLst>
      <p:ext uri="{BB962C8B-B14F-4D97-AF65-F5344CB8AC3E}">
        <p14:creationId xmlns:p14="http://schemas.microsoft.com/office/powerpoint/2010/main" val="2117393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</TotalTime>
  <Words>59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Warning Community</vt:lpstr>
      <vt:lpstr>SOMMAIRE </vt:lpstr>
      <vt:lpstr>Contexte du projet</vt:lpstr>
      <vt:lpstr>Fonctionnement du projet</vt:lpstr>
      <vt:lpstr>Architecture logicielle</vt:lpstr>
      <vt:lpstr>DEMONSTRATION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Warning Community</dc:title>
  <dc:creator>Extor</dc:creator>
  <cp:lastModifiedBy>Extor</cp:lastModifiedBy>
  <cp:revision>2</cp:revision>
  <dcterms:created xsi:type="dcterms:W3CDTF">2006-08-16T00:00:00Z</dcterms:created>
  <dcterms:modified xsi:type="dcterms:W3CDTF">2014-07-10T00:20:29Z</dcterms:modified>
</cp:coreProperties>
</file>