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UML – Soutenance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smtClean="0"/>
              <a:t>de déploiements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3862"/>
            <a:ext cx="7467600" cy="3666300"/>
          </a:xfrm>
        </p:spPr>
      </p:pic>
    </p:spTree>
    <p:extLst>
      <p:ext uri="{BB962C8B-B14F-4D97-AF65-F5344CB8AC3E}">
        <p14:creationId xmlns:p14="http://schemas.microsoft.com/office/powerpoint/2010/main" val="401431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fr-FR" dirty="0" smtClean="0"/>
              <a:t>Les domaines</a:t>
            </a:r>
          </a:p>
          <a:p>
            <a:pPr marL="457200" indent="-457200">
              <a:buFont typeface="+mj-lt"/>
              <a:buAutoNum type="arabicParenR"/>
            </a:pPr>
            <a:r>
              <a:rPr lang="fr-FR" dirty="0" smtClean="0"/>
              <a:t>Les fonctionnalités attendues</a:t>
            </a:r>
          </a:p>
          <a:p>
            <a:pPr marL="822960" lvl="1" indent="-457200">
              <a:buFont typeface="+mj-lt"/>
              <a:buAutoNum type="arabicParenR"/>
            </a:pPr>
            <a:r>
              <a:rPr lang="fr-FR" dirty="0"/>
              <a:t>Gestion des </a:t>
            </a:r>
            <a:r>
              <a:rPr lang="fr-FR" dirty="0" smtClean="0"/>
              <a:t>évènements – DCU</a:t>
            </a:r>
          </a:p>
          <a:p>
            <a:pPr marL="822960" lvl="1" indent="-457200">
              <a:buFont typeface="+mj-lt"/>
              <a:buAutoNum type="arabicParenR"/>
            </a:pPr>
            <a:r>
              <a:rPr lang="fr-FR" dirty="0" smtClean="0"/>
              <a:t>Gestion </a:t>
            </a:r>
            <a:r>
              <a:rPr lang="fr-FR" dirty="0"/>
              <a:t>des </a:t>
            </a:r>
            <a:r>
              <a:rPr lang="fr-FR" dirty="0" smtClean="0"/>
              <a:t>utilisateurs - DCU</a:t>
            </a:r>
          </a:p>
          <a:p>
            <a:pPr marL="457200" indent="-457200">
              <a:buFont typeface="+mj-lt"/>
              <a:buAutoNum type="arabicParenR"/>
            </a:pPr>
            <a:r>
              <a:rPr lang="fr-FR" dirty="0" smtClean="0"/>
              <a:t>La conception de la </a:t>
            </a:r>
            <a:r>
              <a:rPr lang="fr-FR" dirty="0" smtClean="0"/>
              <a:t>solution</a:t>
            </a:r>
            <a:endParaRPr lang="fr-FR" dirty="0"/>
          </a:p>
          <a:p>
            <a:pPr marL="822960" lvl="1" indent="-457200">
              <a:buFont typeface="+mj-lt"/>
              <a:buAutoNum type="arabicParenR"/>
            </a:pPr>
            <a:r>
              <a:rPr lang="fr-FR" dirty="0"/>
              <a:t>Diagramme de classes</a:t>
            </a:r>
          </a:p>
          <a:p>
            <a:pPr marL="822960" lvl="1" indent="-457200">
              <a:buFont typeface="+mj-lt"/>
              <a:buAutoNum type="arabicParenR"/>
            </a:pPr>
            <a:r>
              <a:rPr lang="fr-FR" dirty="0"/>
              <a:t>Diagramme de séquences (Affiche évènements)</a:t>
            </a:r>
          </a:p>
          <a:p>
            <a:pPr marL="822960" lvl="1" indent="-457200">
              <a:buFont typeface="+mj-lt"/>
              <a:buAutoNum type="arabicParenR"/>
            </a:pPr>
            <a:r>
              <a:rPr lang="fr-FR" dirty="0"/>
              <a:t>Diagramme état-transition (Evènement</a:t>
            </a:r>
            <a:r>
              <a:rPr lang="fr-FR" dirty="0" smtClean="0"/>
              <a:t>)</a:t>
            </a: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dirty="0" smtClean="0"/>
              <a:t>L’architecture applicative</a:t>
            </a:r>
          </a:p>
          <a:p>
            <a:pPr marL="822960" lvl="1" indent="-457200">
              <a:buFont typeface="+mj-lt"/>
              <a:buAutoNum type="arabicParenR"/>
            </a:pPr>
            <a:r>
              <a:rPr lang="fr-FR" dirty="0" smtClean="0"/>
              <a:t>Diagramme de composants</a:t>
            </a:r>
          </a:p>
          <a:p>
            <a:pPr marL="822960" lvl="1" indent="-457200">
              <a:buFont typeface="+mj-lt"/>
              <a:buAutoNum type="arabicParenR"/>
            </a:pPr>
            <a:r>
              <a:rPr lang="fr-FR" dirty="0" smtClean="0"/>
              <a:t>Diagramme de déploiements</a:t>
            </a:r>
            <a:endParaRPr lang="fr-FR" dirty="0" smtClean="0"/>
          </a:p>
          <a:p>
            <a:pPr marL="822960" lvl="1" indent="-457200">
              <a:buFont typeface="+mj-lt"/>
              <a:buAutoNum type="arabicParenR"/>
            </a:pPr>
            <a:endParaRPr lang="fr-FR" dirty="0"/>
          </a:p>
          <a:p>
            <a:pPr marL="822960" lvl="1" indent="-457200">
              <a:buFont typeface="+mj-lt"/>
              <a:buAutoNum type="arabicParenR"/>
            </a:pPr>
            <a:endParaRPr lang="fr-FR" dirty="0" smtClean="0"/>
          </a:p>
          <a:p>
            <a:pPr marL="822960" lvl="1" indent="-457200">
              <a:buFont typeface="+mj-lt"/>
              <a:buAutoNum type="arabicParenR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domaines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Diagramme de package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0"/>
            <a:ext cx="61626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evenements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DCU</a:t>
            </a:r>
          </a:p>
          <a:p>
            <a:endParaRPr lang="fr-FR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00200"/>
            <a:ext cx="426608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utilisateurs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DCU</a:t>
            </a:r>
          </a:p>
          <a:p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76400"/>
            <a:ext cx="6294498" cy="41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Diagramme de classes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68033"/>
            <a:ext cx="7086600" cy="53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</a:t>
            </a:r>
            <a:r>
              <a:rPr lang="fr-FR" dirty="0" err="1" smtClean="0"/>
              <a:t>sequences</a:t>
            </a:r>
            <a:r>
              <a:rPr lang="fr-FR" dirty="0" smtClean="0"/>
              <a:t> – affiche </a:t>
            </a:r>
            <a:r>
              <a:rPr lang="fr-FR" dirty="0" err="1" smtClean="0"/>
              <a:t>evenements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44" y="1600200"/>
            <a:ext cx="5950711" cy="4873625"/>
          </a:xfrm>
        </p:spPr>
      </p:pic>
    </p:spTree>
    <p:extLst>
      <p:ext uri="{BB962C8B-B14F-4D97-AF65-F5344CB8AC3E}">
        <p14:creationId xmlns:p14="http://schemas.microsoft.com/office/powerpoint/2010/main" val="28635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dirty="0" err="1" smtClean="0"/>
              <a:t>etat</a:t>
            </a:r>
            <a:r>
              <a:rPr lang="fr-FR" dirty="0" smtClean="0"/>
              <a:t>-transition </a:t>
            </a:r>
            <a:endParaRPr lang="fr-FR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Cycle de vie de Evènement</a:t>
            </a:r>
          </a:p>
          <a:p>
            <a:endParaRPr lang="fr-FR" dirty="0"/>
          </a:p>
        </p:txBody>
      </p:sp>
      <p:pic>
        <p:nvPicPr>
          <p:cNvPr id="26" name="Content Placeholder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05200"/>
            <a:ext cx="7467600" cy="10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2079625"/>
            <a:ext cx="6924675" cy="3914775"/>
          </a:xfrm>
        </p:spPr>
      </p:pic>
    </p:spTree>
    <p:extLst>
      <p:ext uri="{BB962C8B-B14F-4D97-AF65-F5344CB8AC3E}">
        <p14:creationId xmlns:p14="http://schemas.microsoft.com/office/powerpoint/2010/main" val="4054692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</TotalTime>
  <Words>88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UML – Soutenance</vt:lpstr>
      <vt:lpstr>sommaire</vt:lpstr>
      <vt:lpstr>Les domaines</vt:lpstr>
      <vt:lpstr>Gestion des evenements</vt:lpstr>
      <vt:lpstr>Gestion des utilisateurs</vt:lpstr>
      <vt:lpstr>Diagramme de classes</vt:lpstr>
      <vt:lpstr>Diagramme de sequences – affiche evenements</vt:lpstr>
      <vt:lpstr>Diagramme etat-transition </vt:lpstr>
      <vt:lpstr>Diagramme de composants</vt:lpstr>
      <vt:lpstr>Diagramme de déploiements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– Soutenance</dc:title>
  <dc:creator>Extor</dc:creator>
  <cp:lastModifiedBy>Extor</cp:lastModifiedBy>
  <cp:revision>6</cp:revision>
  <dcterms:created xsi:type="dcterms:W3CDTF">2006-08-16T00:00:00Z</dcterms:created>
  <dcterms:modified xsi:type="dcterms:W3CDTF">2014-07-09T13:02:57Z</dcterms:modified>
</cp:coreProperties>
</file>