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76A01-653E-427D-82E1-533C1490FB47}" type="datetimeFigureOut">
              <a:rPr lang="it-IT" smtClean="0"/>
              <a:t>16/01/2022</a:t>
            </a:fld>
            <a:endParaRPr lang="it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9D8F-D33A-4ECE-B4A0-5150CE95D304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3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76A01-653E-427D-82E1-533C1490FB47}" type="datetimeFigureOut">
              <a:rPr lang="it-IT" smtClean="0"/>
              <a:t>16/01/2022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9D8F-D33A-4ECE-B4A0-5150CE95D3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0769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76A01-653E-427D-82E1-533C1490FB47}" type="datetimeFigureOut">
              <a:rPr lang="it-IT" smtClean="0"/>
              <a:t>16/01/2022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9D8F-D33A-4ECE-B4A0-5150CE95D3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40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76A01-653E-427D-82E1-533C1490FB47}" type="datetimeFigureOut">
              <a:rPr lang="it-IT" smtClean="0"/>
              <a:t>16/01/2022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9D8F-D33A-4ECE-B4A0-5150CE95D3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9140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76A01-653E-427D-82E1-533C1490FB47}" type="datetimeFigureOut">
              <a:rPr lang="it-IT" smtClean="0"/>
              <a:t>16/01/2022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9D8F-D33A-4ECE-B4A0-5150CE95D304}" type="slidenum">
              <a:rPr lang="it-IT" smtClean="0"/>
              <a:t>‹N›</a:t>
            </a:fld>
            <a:endParaRPr lang="it-IT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3072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76A01-653E-427D-82E1-533C1490FB47}" type="datetimeFigureOut">
              <a:rPr lang="it-IT" smtClean="0"/>
              <a:t>16/01/2022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9D8F-D33A-4ECE-B4A0-5150CE95D3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6227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76A01-653E-427D-82E1-533C1490FB47}" type="datetimeFigureOut">
              <a:rPr lang="it-IT" smtClean="0"/>
              <a:t>16/01/2022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9D8F-D33A-4ECE-B4A0-5150CE95D3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4529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76A01-653E-427D-82E1-533C1490FB47}" type="datetimeFigureOut">
              <a:rPr lang="it-IT" smtClean="0"/>
              <a:t>16/01/2022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9D8F-D33A-4ECE-B4A0-5150CE95D3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6693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76A01-653E-427D-82E1-533C1490FB47}" type="datetimeFigureOut">
              <a:rPr lang="it-IT" smtClean="0"/>
              <a:t>16/01/2022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9D8F-D33A-4ECE-B4A0-5150CE95D3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3202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76A01-653E-427D-82E1-533C1490FB47}" type="datetimeFigureOut">
              <a:rPr lang="it-IT" smtClean="0"/>
              <a:t>16/01/2022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9D8F-D33A-4ECE-B4A0-5150CE95D3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483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76A01-653E-427D-82E1-533C1490FB47}" type="datetimeFigureOut">
              <a:rPr lang="it-IT" smtClean="0"/>
              <a:t>16/01/2022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9D8F-D33A-4ECE-B4A0-5150CE95D3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507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86676A01-653E-427D-82E1-533C1490FB47}" type="datetimeFigureOut">
              <a:rPr lang="it-IT" smtClean="0"/>
              <a:t>16/01/2022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09759D8F-D33A-4ECE-B4A0-5150CE95D3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2184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3FE8D2-31E5-4CD0-82E1-34D378E6B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6004" y="539553"/>
            <a:ext cx="6196916" cy="5768658"/>
          </a:xfrm>
        </p:spPr>
        <p:txBody>
          <a:bodyPr anchor="ctr">
            <a:normAutofit/>
          </a:bodyPr>
          <a:lstStyle/>
          <a:p>
            <a:pPr algn="l"/>
            <a:br>
              <a:rPr lang="it-IT" sz="2800" b="1" dirty="0">
                <a:solidFill>
                  <a:srgbClr val="C9D1D9"/>
                </a:solidFill>
                <a:latin typeface="-apple-system"/>
              </a:rPr>
            </a:br>
            <a:r>
              <a:rPr lang="it-IT" sz="3600" b="1" cap="all" spc="287" dirty="0">
                <a:latin typeface="Grandview Display"/>
                <a:cs typeface="+mn-cs"/>
              </a:rPr>
              <a:t>Temperature and Inverter Monitoring</a:t>
            </a:r>
            <a:br>
              <a:rPr lang="it-IT" sz="1400" b="1" dirty="0">
                <a:solidFill>
                  <a:srgbClr val="C9D1D9"/>
                </a:solidFill>
                <a:latin typeface="-apple-system"/>
              </a:rPr>
            </a:br>
            <a:endParaRPr lang="it-IT" sz="1400" b="0" i="0" dirty="0">
              <a:solidFill>
                <a:srgbClr val="C9D1D9"/>
              </a:solidFill>
              <a:effectLst/>
              <a:latin typeface="-apple-system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735F667-C226-4CAD-ADDF-E3CF7F7E4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655" y="228601"/>
            <a:ext cx="3436450" cy="6431540"/>
          </a:xfrm>
          <a:noFill/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400" b="1" strike="noStrike" cap="all" spc="287" dirty="0">
                <a:solidFill>
                  <a:schemeClr val="tx1"/>
                </a:solidFill>
                <a:latin typeface="Grandview Display"/>
                <a:ea typeface="DejaVu Sans"/>
              </a:rPr>
              <a:t>University of Trento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100" b="1" strike="noStrike" cap="all" spc="287" dirty="0">
                <a:solidFill>
                  <a:schemeClr val="tx1"/>
                </a:solidFill>
                <a:latin typeface="Grandview Display"/>
                <a:ea typeface="DejaVu Sans"/>
              </a:rPr>
              <a:t>Embedded Software for the Internet of Things</a:t>
            </a:r>
            <a:endParaRPr lang="en-US" sz="1100" b="0" strike="noStrike" spc="-1" dirty="0">
              <a:solidFill>
                <a:schemeClr val="tx1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200" b="0" strike="noStrike" spc="-1" dirty="0">
              <a:solidFill>
                <a:schemeClr val="tx1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200" b="0" strike="noStrike" spc="-1" dirty="0">
              <a:solidFill>
                <a:schemeClr val="tx1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200" b="1" strike="noStrike" cap="all" spc="287" dirty="0">
                <a:solidFill>
                  <a:schemeClr val="tx1"/>
                </a:solidFill>
                <a:latin typeface="Grandview Display"/>
                <a:ea typeface="DejaVu Sans"/>
              </a:rPr>
              <a:t>Ettore </a:t>
            </a:r>
            <a:r>
              <a:rPr lang="en-US" sz="1200" b="1" strike="noStrike" cap="all" spc="287" dirty="0" err="1">
                <a:solidFill>
                  <a:schemeClr val="tx1"/>
                </a:solidFill>
                <a:latin typeface="Grandview Display"/>
                <a:ea typeface="DejaVu Sans"/>
              </a:rPr>
              <a:t>Saggiorato</a:t>
            </a:r>
            <a:r>
              <a:rPr lang="en-US" sz="1200" b="1" strike="noStrike" cap="all" spc="287" dirty="0">
                <a:solidFill>
                  <a:schemeClr val="tx1"/>
                </a:solidFill>
                <a:latin typeface="Grandview Display"/>
                <a:ea typeface="DejaVu Sans"/>
              </a:rPr>
              <a:t> </a:t>
            </a:r>
            <a:endParaRPr lang="en-US" sz="1200" b="0" strike="noStrike" spc="-1" dirty="0">
              <a:solidFill>
                <a:schemeClr val="tx1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200" b="1" strike="noStrike" cap="all" spc="287" dirty="0">
                <a:solidFill>
                  <a:schemeClr val="tx1"/>
                </a:solidFill>
                <a:latin typeface="Grandview Display"/>
                <a:ea typeface="DejaVu Sans"/>
              </a:rPr>
              <a:t>Stiven Sharra</a:t>
            </a:r>
            <a:endParaRPr lang="en-US" sz="1200" b="0" strike="noStrike" spc="-1" dirty="0">
              <a:solidFill>
                <a:schemeClr val="tx1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200" b="1" strike="noStrike" cap="all" spc="287" dirty="0">
                <a:solidFill>
                  <a:schemeClr val="tx1"/>
                </a:solidFill>
                <a:latin typeface="Grandview Display"/>
                <a:ea typeface="DejaVu Sans"/>
              </a:rPr>
              <a:t>Prof. KASIM SINAN YILDIRIM</a:t>
            </a:r>
            <a:endParaRPr lang="it-IT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346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71F800-751C-44B7-9C30-96B93906B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1. </a:t>
            </a:r>
            <a:r>
              <a:rPr lang="it-IT" dirty="0" err="1"/>
              <a:t>Problem</a:t>
            </a:r>
            <a:r>
              <a:rPr lang="it-IT" dirty="0"/>
              <a:t> Statement: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62FF83-FA4D-4419-9E34-A6397D0F1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Make a non IoT device an IoT device </a:t>
            </a:r>
          </a:p>
          <a:p>
            <a:r>
              <a:rPr lang="it-IT" dirty="0"/>
              <a:t>Automate room temperature management</a:t>
            </a:r>
          </a:p>
        </p:txBody>
      </p:sp>
    </p:spTree>
    <p:extLst>
      <p:ext uri="{BB962C8B-B14F-4D97-AF65-F5344CB8AC3E}">
        <p14:creationId xmlns:p14="http://schemas.microsoft.com/office/powerpoint/2010/main" val="608667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4DDC89-E49A-46D6-BBC4-4A52B7ABF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2. Basic Working Scheme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AD9CD8-5582-41A4-AB30-5977CE12D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¡ Show some pictures (at least one) of your system.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54FB730-2CF2-48D5-9D40-07D644006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590" y="2453950"/>
            <a:ext cx="5636820" cy="333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439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E64537-92CB-4F15-90CF-AE1C876B0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3. Software Architecture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08E12B-E6EA-4D14-9E55-0548148AE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88435" cy="4351338"/>
          </a:xfrm>
        </p:spPr>
        <p:txBody>
          <a:bodyPr>
            <a:normAutofit/>
          </a:bodyPr>
          <a:lstStyle/>
          <a:p>
            <a:r>
              <a:rPr lang="en-US" dirty="0"/>
              <a:t>When SIGTERM/KILL is received from the program:</a:t>
            </a:r>
          </a:p>
          <a:p>
            <a:pPr lvl="1"/>
            <a:r>
              <a:rPr lang="en-US" dirty="0"/>
              <a:t>Telegram’s thread kills itself, sends SIGUSR1 to </a:t>
            </a:r>
            <a:r>
              <a:rPr lang="en-US" dirty="0" err="1"/>
              <a:t>fan_caller</a:t>
            </a:r>
            <a:endParaRPr lang="en-US" dirty="0"/>
          </a:p>
          <a:p>
            <a:pPr lvl="1"/>
            <a:r>
              <a:rPr lang="en-US" dirty="0" err="1"/>
              <a:t>fan_caller’s</a:t>
            </a:r>
            <a:r>
              <a:rPr lang="en-US" dirty="0"/>
              <a:t> thread cleans </a:t>
            </a:r>
            <a:r>
              <a:rPr lang="en-US" dirty="0" err="1"/>
              <a:t>GPiO</a:t>
            </a:r>
            <a:r>
              <a:rPr lang="en-US" dirty="0"/>
              <a:t> and exit</a:t>
            </a:r>
          </a:p>
          <a:p>
            <a:r>
              <a:rPr lang="en-US" dirty="0"/>
              <a:t> Threads communicate with a queue of fan status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7E0FDE64-9E38-4577-BD9A-1A012AE7D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961" y="2156021"/>
            <a:ext cx="4769642" cy="254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285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9B767C-1530-4CA5-80AA-755CA241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4. Problems and Testing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96547ABE-9ECC-4472-977E-F6A03BE950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Problems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EC97AF-C53A-41BF-9319-7AFCE9151D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DHT11’s library discontinued</a:t>
            </a:r>
          </a:p>
          <a:p>
            <a:r>
              <a:rPr lang="en-US" dirty="0"/>
              <a:t>RJ45-USB com cable </a:t>
            </a:r>
          </a:p>
          <a:p>
            <a:r>
              <a:rPr lang="en-US" dirty="0"/>
              <a:t>Issues solved asking on forums</a:t>
            </a:r>
            <a:endParaRPr lang="it-IT" dirty="0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48279E96-3A1A-49BA-BA83-9DCC40DCEC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Testing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E0DF90B9-DB36-45AE-BFAE-249AEA081F0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Software was tested on the field and with virtual variables</a:t>
            </a:r>
          </a:p>
          <a:p>
            <a:r>
              <a:rPr lang="it-IT" dirty="0"/>
              <a:t>For </a:t>
            </a:r>
            <a:r>
              <a:rPr lang="it-IT" dirty="0" err="1"/>
              <a:t>safety</a:t>
            </a:r>
            <a:r>
              <a:rPr lang="it-IT" dirty="0"/>
              <a:t> a led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instead</a:t>
            </a:r>
            <a:r>
              <a:rPr lang="it-IT" dirty="0"/>
              <a:t> of a </a:t>
            </a:r>
            <a:r>
              <a:rPr lang="it-IT" dirty="0" err="1"/>
              <a:t>relay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74304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D74CB2-18CB-45B5-911D-6F1418822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Conclusions and Future Work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BDCBCCA-4D6B-447F-B03C-0EA92AFEF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more responsive RaspberryPi-DHT11’s package</a:t>
            </a:r>
          </a:p>
          <a:p>
            <a:r>
              <a:rPr lang="en-US" dirty="0"/>
              <a:t>Add a Buzzer that rings when Active Power (AC) overshoots a threshold</a:t>
            </a:r>
          </a:p>
          <a:p>
            <a:r>
              <a:rPr lang="en-US" dirty="0"/>
              <a:t>Add sensors in other rooms to monitor temperature and humidity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6832836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Blu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132</TotalTime>
  <Words>176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2" baseType="lpstr">
      <vt:lpstr>-apple-system</vt:lpstr>
      <vt:lpstr>Arial</vt:lpstr>
      <vt:lpstr>Century Schoolbook</vt:lpstr>
      <vt:lpstr>Grandview Display</vt:lpstr>
      <vt:lpstr>Wingdings 2</vt:lpstr>
      <vt:lpstr>Vista</vt:lpstr>
      <vt:lpstr> Temperature and Inverter Monitoring </vt:lpstr>
      <vt:lpstr>1. Problem Statement:</vt:lpstr>
      <vt:lpstr>2. Basic Working Scheme</vt:lpstr>
      <vt:lpstr>3. Software Architecture</vt:lpstr>
      <vt:lpstr>4. Problems and Testing</vt:lpstr>
      <vt:lpstr>5. Conclusions and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 </dc:title>
  <dc:creator>Stiven Sha</dc:creator>
  <cp:lastModifiedBy>Stiven Sha</cp:lastModifiedBy>
  <cp:revision>10</cp:revision>
  <dcterms:created xsi:type="dcterms:W3CDTF">2022-01-16T14:46:10Z</dcterms:created>
  <dcterms:modified xsi:type="dcterms:W3CDTF">2022-01-16T17:02:15Z</dcterms:modified>
</cp:coreProperties>
</file>