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92E96-6F54-7FAE-AEE2-FC9745A11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52B11A-2164-36BA-2471-9223ACB52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CA4072-C08A-F068-16F2-FD333B3F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5C35-F8E5-4015-B1C3-BA46F27BAA07}" type="datetimeFigureOut">
              <a:rPr lang="es-CO" smtClean="0"/>
              <a:t>21/09/2022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DCF129-FFF1-696B-AF25-377C0502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3CCDCA-2D5F-DA51-1D1E-F9AE7BD4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F51D-B4CE-4A46-A1B1-EC38CE220A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375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24AC7-26B3-AA4A-ABB4-D96761CC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BDB856-C100-2490-2BD3-F090131BD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63D5DA-13C8-2799-1300-BF772A8A4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5C35-F8E5-4015-B1C3-BA46F27BAA07}" type="datetimeFigureOut">
              <a:rPr lang="es-CO" smtClean="0"/>
              <a:t>21/09/2022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6955ED-5A44-2693-090F-3679CBC0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F6BA6B-D9F5-C903-1639-9989CC27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F51D-B4CE-4A46-A1B1-EC38CE220A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424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F83AC5-4DA6-3E9E-4A7F-18B75D36B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89AA24-F0F1-BC78-1262-8F6902F3A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74E22D-088B-CD9F-748F-B633DC63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5C35-F8E5-4015-B1C3-BA46F27BAA07}" type="datetimeFigureOut">
              <a:rPr lang="es-CO" smtClean="0"/>
              <a:t>21/09/2022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3ECB8E-57A3-15B7-D4E5-E46DE496C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DF92D0-1D50-F139-2299-8BCFA477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F51D-B4CE-4A46-A1B1-EC38CE220A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615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5B410-7992-2318-010D-F9E3DC89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170A11-1D67-3FC4-33C5-7F499C5E3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703D60-1882-8AE3-9CD7-1C50F0E9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5C35-F8E5-4015-B1C3-BA46F27BAA07}" type="datetimeFigureOut">
              <a:rPr lang="es-CO" smtClean="0"/>
              <a:t>21/09/2022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EC9677-E904-AC0F-A543-AE3332AF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DB35EE-1D11-F9AE-84C4-1C85D88B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F51D-B4CE-4A46-A1B1-EC38CE220A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640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6CFE3-4258-B8D6-0930-7C3DEE5D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C32074-80C1-A797-164F-03A7922CD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843B23-DDC8-A56E-C055-78482212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5C35-F8E5-4015-B1C3-BA46F27BAA07}" type="datetimeFigureOut">
              <a:rPr lang="es-CO" smtClean="0"/>
              <a:t>21/09/2022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D6B0F-65A6-3E8A-7CBF-B71AB714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1B0E4-42E1-3BA4-E76B-FA6963D8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F51D-B4CE-4A46-A1B1-EC38CE220A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911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AF9AF-BA5B-BE5F-F90B-DCA5E327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4E9FC9-0CEE-DF22-F38C-BD681EEE8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0E5E5B-8820-6E14-5B55-9AD4FBEA8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303679-9BF4-884E-CDFE-087031B2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5C35-F8E5-4015-B1C3-BA46F27BAA07}" type="datetimeFigureOut">
              <a:rPr lang="es-CO" smtClean="0"/>
              <a:t>21/09/2022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17F466-A9F9-7958-2581-9DB27295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7D26D6-FF1C-6FC4-9033-E7152F3C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F51D-B4CE-4A46-A1B1-EC38CE220A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800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EA5FC-63EF-8D6E-5CB3-C9CB3267F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C04589-48F5-1DDE-65E2-3FFE0D174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E919B9-17D0-3129-5B87-C1630D3D5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D5AB2A-7132-C89F-AEB3-05A6AA94D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A8547A-8FBA-C342-0E3F-1128216FC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9A3FDDD-B4C3-5DD5-28EC-FF085B95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5C35-F8E5-4015-B1C3-BA46F27BAA07}" type="datetimeFigureOut">
              <a:rPr lang="es-CO" smtClean="0"/>
              <a:t>21/09/2022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EBE6B0E-3359-77E8-6805-9E9818BE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8DE436A-0653-FEA1-5516-191C81A6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F51D-B4CE-4A46-A1B1-EC38CE220A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475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26EE2-5AE0-21B0-2573-F3F514FD8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75D2A76-C1A4-A867-199D-4DCD7477E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5C35-F8E5-4015-B1C3-BA46F27BAA07}" type="datetimeFigureOut">
              <a:rPr lang="es-CO" smtClean="0"/>
              <a:t>21/09/2022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998924-65CB-50B2-4110-26360E57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3E7F26-1F03-189C-3F42-D36ADD1C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F51D-B4CE-4A46-A1B1-EC38CE220A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909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ADA68E-9393-7592-85CA-3611BF06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5C35-F8E5-4015-B1C3-BA46F27BAA07}" type="datetimeFigureOut">
              <a:rPr lang="es-CO" smtClean="0"/>
              <a:t>21/09/2022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FEBC39-73F7-274F-B6EC-B7BF84C8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582C44-3670-B801-427C-04FB64AB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F51D-B4CE-4A46-A1B1-EC38CE220A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980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B5F37-350C-223A-D248-3BCDB4C9D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E6F795-43E1-3868-9CCB-2E498E07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529C3B-9A4C-F6C6-60E5-86BD8BB77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144344-E67E-8C2B-C299-95B516FF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5C35-F8E5-4015-B1C3-BA46F27BAA07}" type="datetimeFigureOut">
              <a:rPr lang="es-CO" smtClean="0"/>
              <a:t>21/09/2022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9EB824-539E-BDA1-9E26-B187D659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B1D072-7DCB-32EA-6298-ED803365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F51D-B4CE-4A46-A1B1-EC38CE220A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539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61F14-1B65-D242-62DB-CD69982C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54CB9C-F2EA-DB44-F611-FEC3172B4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204102-D95F-4E46-0832-5F1DA9980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2CFCA7-CBD6-058B-1508-1B7C61F4B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5C35-F8E5-4015-B1C3-BA46F27BAA07}" type="datetimeFigureOut">
              <a:rPr lang="es-CO" smtClean="0"/>
              <a:t>21/09/2022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78C022-C0DD-54D6-58EC-268EDBF9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C378AF-07F4-6582-7490-5352F0B3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F51D-B4CE-4A46-A1B1-EC38CE220A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844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81DE9C9-ADDB-5395-6A49-3E1438AE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F0F116-3CAC-58E2-3FC4-5A7755E05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07FE70-207F-0C76-C022-66FC8F543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55C35-F8E5-4015-B1C3-BA46F27BAA07}" type="datetimeFigureOut">
              <a:rPr lang="es-CO" smtClean="0"/>
              <a:t>21/09/2022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321625-5C63-AED1-AFC2-6C4560D53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BB927D-655A-97E7-F1F0-CBA945A60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F51D-B4CE-4A46-A1B1-EC38CE220A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64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507EC95-93D8-E423-99B0-C53331A60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63" y="207033"/>
            <a:ext cx="9935712" cy="5588838"/>
          </a:xfrm>
          <a:prstGeom prst="rect">
            <a:avLst/>
          </a:prstGeom>
        </p:spPr>
      </p:pic>
      <p:sp>
        <p:nvSpPr>
          <p:cNvPr id="7" name="Globo: línea 6">
            <a:extLst>
              <a:ext uri="{FF2B5EF4-FFF2-40B4-BE49-F238E27FC236}">
                <a16:creationId xmlns:a16="http://schemas.microsoft.com/office/drawing/2014/main" id="{68C6BC38-359E-4E5E-E675-8A41A1C0515B}"/>
              </a:ext>
            </a:extLst>
          </p:cNvPr>
          <p:cNvSpPr/>
          <p:nvPr/>
        </p:nvSpPr>
        <p:spPr>
          <a:xfrm>
            <a:off x="10357447" y="582642"/>
            <a:ext cx="1794295" cy="1224950"/>
          </a:xfrm>
          <a:prstGeom prst="borderCallout1">
            <a:avLst>
              <a:gd name="adj1" fmla="val 18750"/>
              <a:gd name="adj2" fmla="val -8333"/>
              <a:gd name="adj3" fmla="val 91540"/>
              <a:gd name="adj4" fmla="val -24410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A través de esta interfaz los usuarios pueden consultar los vuelos desde y hacia el Aeropuerto </a:t>
            </a:r>
          </a:p>
        </p:txBody>
      </p:sp>
      <p:sp>
        <p:nvSpPr>
          <p:cNvPr id="8" name="Globo: línea 7">
            <a:extLst>
              <a:ext uri="{FF2B5EF4-FFF2-40B4-BE49-F238E27FC236}">
                <a16:creationId xmlns:a16="http://schemas.microsoft.com/office/drawing/2014/main" id="{AC5A53F0-9590-AA1E-8CEC-94F871A0C695}"/>
              </a:ext>
            </a:extLst>
          </p:cNvPr>
          <p:cNvSpPr/>
          <p:nvPr/>
        </p:nvSpPr>
        <p:spPr>
          <a:xfrm>
            <a:off x="10357448" y="2646514"/>
            <a:ext cx="1794295" cy="1224950"/>
          </a:xfrm>
          <a:prstGeom prst="borderCallout1">
            <a:avLst>
              <a:gd name="adj1" fmla="val 18750"/>
              <a:gd name="adj2" fmla="val -8333"/>
              <a:gd name="adj3" fmla="val 175343"/>
              <a:gd name="adj4" fmla="val -3974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Opción para consultar los vuelos que salen del Aeropuerto </a:t>
            </a:r>
          </a:p>
        </p:txBody>
      </p:sp>
      <p:sp>
        <p:nvSpPr>
          <p:cNvPr id="9" name="Globo: línea 8">
            <a:extLst>
              <a:ext uri="{FF2B5EF4-FFF2-40B4-BE49-F238E27FC236}">
                <a16:creationId xmlns:a16="http://schemas.microsoft.com/office/drawing/2014/main" id="{061ABFE8-7FA0-3835-F02E-F13C83D1D901}"/>
              </a:ext>
            </a:extLst>
          </p:cNvPr>
          <p:cNvSpPr/>
          <p:nvPr/>
        </p:nvSpPr>
        <p:spPr>
          <a:xfrm>
            <a:off x="10397705" y="4437933"/>
            <a:ext cx="1794295" cy="1224950"/>
          </a:xfrm>
          <a:prstGeom prst="borderCallout1">
            <a:avLst>
              <a:gd name="adj1" fmla="val 18750"/>
              <a:gd name="adj2" fmla="val -8333"/>
              <a:gd name="adj3" fmla="val 43653"/>
              <a:gd name="adj4" fmla="val -7631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Opción para consultar los vuelos que llegan al Aeropuerto </a:t>
            </a:r>
          </a:p>
        </p:txBody>
      </p:sp>
    </p:spTree>
    <p:extLst>
      <p:ext uri="{BB962C8B-B14F-4D97-AF65-F5344CB8AC3E}">
        <p14:creationId xmlns:p14="http://schemas.microsoft.com/office/powerpoint/2010/main" val="157530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46AAB38-3673-B382-289F-E8207D81D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7" y="-1"/>
            <a:ext cx="10244347" cy="5762445"/>
          </a:xfrm>
          <a:prstGeom prst="rect">
            <a:avLst/>
          </a:prstGeom>
        </p:spPr>
      </p:pic>
      <p:sp>
        <p:nvSpPr>
          <p:cNvPr id="7" name="Globo: línea 6">
            <a:extLst>
              <a:ext uri="{FF2B5EF4-FFF2-40B4-BE49-F238E27FC236}">
                <a16:creationId xmlns:a16="http://schemas.microsoft.com/office/drawing/2014/main" id="{68C6BC38-359E-4E5E-E675-8A41A1C0515B}"/>
              </a:ext>
            </a:extLst>
          </p:cNvPr>
          <p:cNvSpPr/>
          <p:nvPr/>
        </p:nvSpPr>
        <p:spPr>
          <a:xfrm>
            <a:off x="10357448" y="449654"/>
            <a:ext cx="1794295" cy="1224950"/>
          </a:xfrm>
          <a:prstGeom prst="borderCallout1">
            <a:avLst>
              <a:gd name="adj1" fmla="val 81426"/>
              <a:gd name="adj2" fmla="val 5129"/>
              <a:gd name="adj3" fmla="val 192245"/>
              <a:gd name="adj4" fmla="val -27968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A través del filtro los usuarios pueden escoger entre la diferente información que muestra el listado de vuelos para depurar su búsqueda</a:t>
            </a:r>
          </a:p>
        </p:txBody>
      </p:sp>
      <p:sp>
        <p:nvSpPr>
          <p:cNvPr id="8" name="Globo: línea 7">
            <a:extLst>
              <a:ext uri="{FF2B5EF4-FFF2-40B4-BE49-F238E27FC236}">
                <a16:creationId xmlns:a16="http://schemas.microsoft.com/office/drawing/2014/main" id="{AC5A53F0-9590-AA1E-8CEC-94F871A0C695}"/>
              </a:ext>
            </a:extLst>
          </p:cNvPr>
          <p:cNvSpPr/>
          <p:nvPr/>
        </p:nvSpPr>
        <p:spPr>
          <a:xfrm>
            <a:off x="10357448" y="2646514"/>
            <a:ext cx="1794295" cy="1224950"/>
          </a:xfrm>
          <a:prstGeom prst="borderCallout1">
            <a:avLst>
              <a:gd name="adj1" fmla="val 72271"/>
              <a:gd name="adj2" fmla="val 6090"/>
              <a:gd name="adj3" fmla="val 86611"/>
              <a:gd name="adj4" fmla="val -23256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Los vuelos programados mostraran información en una tabla para realizar la reserva </a:t>
            </a:r>
          </a:p>
        </p:txBody>
      </p:sp>
    </p:spTree>
    <p:extLst>
      <p:ext uri="{BB962C8B-B14F-4D97-AF65-F5344CB8AC3E}">
        <p14:creationId xmlns:p14="http://schemas.microsoft.com/office/powerpoint/2010/main" val="9568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FBA6B58-C1B5-39C6-0A45-32849A2A3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8" y="78178"/>
            <a:ext cx="10041149" cy="5648146"/>
          </a:xfrm>
          <a:prstGeom prst="rect">
            <a:avLst/>
          </a:prstGeom>
        </p:spPr>
      </p:pic>
      <p:sp>
        <p:nvSpPr>
          <p:cNvPr id="7" name="Globo: línea 6">
            <a:extLst>
              <a:ext uri="{FF2B5EF4-FFF2-40B4-BE49-F238E27FC236}">
                <a16:creationId xmlns:a16="http://schemas.microsoft.com/office/drawing/2014/main" id="{68C6BC38-359E-4E5E-E675-8A41A1C0515B}"/>
              </a:ext>
            </a:extLst>
          </p:cNvPr>
          <p:cNvSpPr/>
          <p:nvPr/>
        </p:nvSpPr>
        <p:spPr>
          <a:xfrm>
            <a:off x="10357448" y="449653"/>
            <a:ext cx="1794295" cy="1810467"/>
          </a:xfrm>
          <a:prstGeom prst="borderCallout1">
            <a:avLst>
              <a:gd name="adj1" fmla="val 18046"/>
              <a:gd name="adj2" fmla="val 7052"/>
              <a:gd name="adj3" fmla="val 21823"/>
              <a:gd name="adj4" fmla="val -21189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Por medio de esta interfaz, los usuarios pueden ingresar a la pagina de clientes, proporcionando los datos con los cuales previamente realizó el registro </a:t>
            </a:r>
          </a:p>
        </p:txBody>
      </p:sp>
      <p:sp>
        <p:nvSpPr>
          <p:cNvPr id="8" name="Globo: línea 7">
            <a:extLst>
              <a:ext uri="{FF2B5EF4-FFF2-40B4-BE49-F238E27FC236}">
                <a16:creationId xmlns:a16="http://schemas.microsoft.com/office/drawing/2014/main" id="{AC5A53F0-9590-AA1E-8CEC-94F871A0C695}"/>
              </a:ext>
            </a:extLst>
          </p:cNvPr>
          <p:cNvSpPr/>
          <p:nvPr/>
        </p:nvSpPr>
        <p:spPr>
          <a:xfrm>
            <a:off x="10357447" y="4216522"/>
            <a:ext cx="1794295" cy="1224950"/>
          </a:xfrm>
          <a:prstGeom prst="borderCallout1">
            <a:avLst>
              <a:gd name="adj1" fmla="val 10299"/>
              <a:gd name="adj2" fmla="val 8013"/>
              <a:gd name="adj3" fmla="val -141559"/>
              <a:gd name="adj4" fmla="val -2522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El usuario puede registrarse a través de este botón, el cual lleva a la interfaz de registro, requisito previo para iniciar sesión </a:t>
            </a:r>
          </a:p>
        </p:txBody>
      </p:sp>
      <p:sp>
        <p:nvSpPr>
          <p:cNvPr id="5" name="Globo: línea 4">
            <a:extLst>
              <a:ext uri="{FF2B5EF4-FFF2-40B4-BE49-F238E27FC236}">
                <a16:creationId xmlns:a16="http://schemas.microsoft.com/office/drawing/2014/main" id="{0127C41F-2985-43C7-692F-303AED7E3863}"/>
              </a:ext>
            </a:extLst>
          </p:cNvPr>
          <p:cNvSpPr/>
          <p:nvPr/>
        </p:nvSpPr>
        <p:spPr>
          <a:xfrm>
            <a:off x="10357447" y="2625846"/>
            <a:ext cx="1794295" cy="1224950"/>
          </a:xfrm>
          <a:prstGeom prst="borderCallout1">
            <a:avLst>
              <a:gd name="adj1" fmla="val 6778"/>
              <a:gd name="adj2" fmla="val 4167"/>
              <a:gd name="adj3" fmla="val -72544"/>
              <a:gd name="adj4" fmla="val -24843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Se le solicita al usuario a través de esta casilla que acepte las políticas de tratamientos de datos</a:t>
            </a:r>
          </a:p>
        </p:txBody>
      </p:sp>
    </p:spTree>
    <p:extLst>
      <p:ext uri="{BB962C8B-B14F-4D97-AF65-F5344CB8AC3E}">
        <p14:creationId xmlns:p14="http://schemas.microsoft.com/office/powerpoint/2010/main" val="2146418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211C7949D110A4BA7534E5ED7AA5983" ma:contentTypeVersion="12" ma:contentTypeDescription="Crear nuevo documento." ma:contentTypeScope="" ma:versionID="6e3bbc2dd91911722e4cd8696a9726cc">
  <xsd:schema xmlns:xsd="http://www.w3.org/2001/XMLSchema" xmlns:xs="http://www.w3.org/2001/XMLSchema" xmlns:p="http://schemas.microsoft.com/office/2006/metadata/properties" xmlns:ns2="93f5f5b8-291a-453c-9456-f32ccb4ec2c0" xmlns:ns3="a6a3e61e-0888-4f08-99a6-8534180213a2" targetNamespace="http://schemas.microsoft.com/office/2006/metadata/properties" ma:root="true" ma:fieldsID="033bda9234cc7eb28f1ada7426f1155f" ns2:_="" ns3:_="">
    <xsd:import namespace="93f5f5b8-291a-453c-9456-f32ccb4ec2c0"/>
    <xsd:import namespace="a6a3e61e-0888-4f08-99a6-8534180213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f5f5b8-291a-453c-9456-f32ccb4ec2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Etiquetas de imagen" ma:readOnly="false" ma:fieldId="{5cf76f15-5ced-4ddc-b409-7134ff3c332f}" ma:taxonomyMulti="true" ma:sspId="a9bdeba3-8e6c-435e-977e-8b3dc5b5a0c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a3e61e-0888-4f08-99a6-8534180213a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c0b12fb4-43dc-4b7f-b27a-95a0c6e91781}" ma:internalName="TaxCatchAll" ma:showField="CatchAllData" ma:web="a6a3e61e-0888-4f08-99a6-8534180213a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580B64-3D7E-4BEB-9EC4-6A1A2130EC6F}"/>
</file>

<file path=customXml/itemProps2.xml><?xml version="1.0" encoding="utf-8"?>
<ds:datastoreItem xmlns:ds="http://schemas.openxmlformats.org/officeDocument/2006/customXml" ds:itemID="{E7838F93-B0A9-4E6E-B7CD-1F4597949803}"/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136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Carolina Sánchez</dc:creator>
  <cp:lastModifiedBy>Carolina Sánchez</cp:lastModifiedBy>
  <cp:revision>1</cp:revision>
  <dcterms:created xsi:type="dcterms:W3CDTF">2022-09-22T03:25:34Z</dcterms:created>
  <dcterms:modified xsi:type="dcterms:W3CDTF">2022-09-22T04:02:27Z</dcterms:modified>
</cp:coreProperties>
</file>