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C1541CD-173A-476A-9B90-6F963E408332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1408E6-FEAA-40CC-803E-2059E46B2FFF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89212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1CD-173A-476A-9B90-6F963E408332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8E6-FEAA-40CC-803E-2059E46B2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3411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1CD-173A-476A-9B90-6F963E408332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8E6-FEAA-40CC-803E-2059E46B2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65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1CD-173A-476A-9B90-6F963E408332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8E6-FEAA-40CC-803E-2059E46B2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397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1CD-173A-476A-9B90-6F963E408332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8E6-FEAA-40CC-803E-2059E46B2FFF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852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1CD-173A-476A-9B90-6F963E408332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8E6-FEAA-40CC-803E-2059E46B2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424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1CD-173A-476A-9B90-6F963E408332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8E6-FEAA-40CC-803E-2059E46B2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16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1CD-173A-476A-9B90-6F963E408332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8E6-FEAA-40CC-803E-2059E46B2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702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1CD-173A-476A-9B90-6F963E408332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8E6-FEAA-40CC-803E-2059E46B2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764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1CD-173A-476A-9B90-6F963E408332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8E6-FEAA-40CC-803E-2059E46B2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7293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41CD-173A-476A-9B90-6F963E408332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08E6-FEAA-40CC-803E-2059E46B2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615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C1541CD-173A-476A-9B90-6F963E408332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1408E6-FEAA-40CC-803E-2059E46B2FF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70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E2185-28E9-4F78-940F-9B2A41A3F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2290713"/>
            <a:ext cx="9418320" cy="1597843"/>
          </a:xfrm>
        </p:spPr>
        <p:txBody>
          <a:bodyPr>
            <a:normAutofit fontScale="90000"/>
          </a:bodyPr>
          <a:lstStyle/>
          <a:p>
            <a:pPr algn="ctr"/>
            <a:r>
              <a:rPr lang="es-CO" dirty="0"/>
              <a:t>COMPONENTES EN </a:t>
            </a:r>
            <a:r>
              <a:rPr lang="es-CO" dirty="0" err="1"/>
              <a:t>REACT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206454-28AA-4443-BDBB-027805A27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432954"/>
            <a:ext cx="9418320" cy="1691640"/>
          </a:xfrm>
        </p:spPr>
        <p:txBody>
          <a:bodyPr/>
          <a:lstStyle/>
          <a:p>
            <a:pPr algn="ctr"/>
            <a:r>
              <a:rPr lang="es-CO" dirty="0" err="1"/>
              <a:t>CHARITH</a:t>
            </a:r>
            <a:r>
              <a:rPr lang="es-CO" dirty="0"/>
              <a:t> </a:t>
            </a:r>
            <a:r>
              <a:rPr lang="es-CO" dirty="0" err="1"/>
              <a:t>NIKOOL</a:t>
            </a:r>
            <a:r>
              <a:rPr lang="es-CO" dirty="0"/>
              <a:t> CHAVARRO </a:t>
            </a:r>
          </a:p>
          <a:p>
            <a:pPr algn="ctr"/>
            <a:r>
              <a:rPr lang="es-CO" dirty="0"/>
              <a:t>JUAN ESTEBAN OLIVEROS</a:t>
            </a:r>
          </a:p>
          <a:p>
            <a:pPr algn="ctr"/>
            <a:r>
              <a:rPr lang="es-CO" dirty="0"/>
              <a:t>DANIEL </a:t>
            </a:r>
            <a:r>
              <a:rPr lang="es-CO" dirty="0" err="1"/>
              <a:t>STIVEN</a:t>
            </a:r>
            <a:r>
              <a:rPr lang="es-CO" dirty="0"/>
              <a:t> POVEDA </a:t>
            </a:r>
          </a:p>
        </p:txBody>
      </p:sp>
    </p:spTree>
    <p:extLst>
      <p:ext uri="{BB962C8B-B14F-4D97-AF65-F5344CB8AC3E}">
        <p14:creationId xmlns:p14="http://schemas.microsoft.com/office/powerpoint/2010/main" val="429099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DBD7D-A311-429D-94DF-1D1BAC8C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5320" y="531672"/>
            <a:ext cx="6298425" cy="1325562"/>
          </a:xfrm>
        </p:spPr>
        <p:txBody>
          <a:bodyPr/>
          <a:lstStyle/>
          <a:p>
            <a:r>
              <a:rPr lang="es-CO" b="0" i="0" dirty="0">
                <a:solidFill>
                  <a:srgbClr val="1D2125"/>
                </a:solidFill>
                <a:effectLst/>
                <a:latin typeface="-apple-system"/>
              </a:rPr>
              <a:t>¿Qué es un componente?</a:t>
            </a:r>
            <a:br>
              <a:rPr lang="es-CO" b="0" i="0" dirty="0">
                <a:solidFill>
                  <a:srgbClr val="1D2125"/>
                </a:solidFill>
                <a:effectLst/>
                <a:latin typeface="-apple-system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23CB6-AB89-416B-8022-47D9EE38F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50" y="1857234"/>
            <a:ext cx="8381749" cy="772997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/>
              <a:t>Es una unidad independiente y reutilizable que encapsula una parte de la interfaz de usuario y su lógica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D464BC-231A-45F1-9094-DFDF0834D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18" y="2930381"/>
            <a:ext cx="6753225" cy="3514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861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D7AEE-FC94-436A-8C0E-5B3460F2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268" y="786349"/>
            <a:ext cx="4204354" cy="1325562"/>
          </a:xfrm>
        </p:spPr>
        <p:txBody>
          <a:bodyPr/>
          <a:lstStyle/>
          <a:p>
            <a:r>
              <a:rPr lang="es-CO" b="0" i="0" dirty="0">
                <a:solidFill>
                  <a:srgbClr val="1D2125"/>
                </a:solidFill>
                <a:effectLst/>
                <a:latin typeface="-apple-system"/>
              </a:rPr>
              <a:t>¿Para qué sirve?</a:t>
            </a:r>
            <a:br>
              <a:rPr lang="es-CO" b="0" i="0" dirty="0">
                <a:solidFill>
                  <a:srgbClr val="1D2125"/>
                </a:solidFill>
                <a:effectLst/>
                <a:latin typeface="-apple-system"/>
              </a:rPr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B9C77-B012-42AA-9E9C-A37619494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445" y="3535845"/>
            <a:ext cx="4707118" cy="2252611"/>
          </a:xfrm>
        </p:spPr>
        <p:txBody>
          <a:bodyPr>
            <a:normAutofit fontScale="92500" lnSpcReduction="20000"/>
          </a:bodyPr>
          <a:lstStyle/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Reutilización de código.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puedes usar el mismo componente en diferentes partes de la aplicación sin repetir código.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Mantenimiento más fácil.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 necesitas hacer un cambio, solo lo haces en el componente y se refleja en todas partes donde se use.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Escalabilidad.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Permiten construir aplicaciones grandes dividiéndolas en partes pequeñas y manejables.</a:t>
            </a:r>
            <a:r>
              <a:rPr lang="es-CO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9E5E62E-51EF-462D-9624-AAFF3DECA3A1}"/>
              </a:ext>
            </a:extLst>
          </p:cNvPr>
          <p:cNvSpPr txBox="1"/>
          <p:nvPr/>
        </p:nvSpPr>
        <p:spPr>
          <a:xfrm>
            <a:off x="2493391" y="1967505"/>
            <a:ext cx="6103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/>
              <a:t>Su propósito es mejorar la modularidad, mantenibilidad y eficiencia del código en una aplicación web.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E15CAD-BB42-49D2-AE05-FE0C2BF774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38" t="13707" r="22508" b="10307"/>
          <a:stretch/>
        </p:blipFill>
        <p:spPr>
          <a:xfrm>
            <a:off x="2251687" y="3429000"/>
            <a:ext cx="3394969" cy="24663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7845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FA2F7-6A93-4C1C-AE22-775F8D36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006" y="1355692"/>
            <a:ext cx="8664553" cy="871191"/>
          </a:xfrm>
        </p:spPr>
        <p:txBody>
          <a:bodyPr>
            <a:normAutofit fontScale="90000"/>
          </a:bodyPr>
          <a:lstStyle/>
          <a:p>
            <a:r>
              <a:rPr lang="es-ES" b="1" i="0" dirty="0">
                <a:solidFill>
                  <a:srgbClr val="1D2125"/>
                </a:solidFill>
                <a:effectLst/>
                <a:latin typeface="-apple-system"/>
              </a:rPr>
              <a:t>¿Cómo se usa en el </a:t>
            </a:r>
            <a:r>
              <a:rPr lang="es-ES" b="1" i="0" dirty="0" err="1">
                <a:solidFill>
                  <a:srgbClr val="1D2125"/>
                </a:solidFill>
                <a:effectLst/>
                <a:latin typeface="-apple-system"/>
              </a:rPr>
              <a:t>framework</a:t>
            </a:r>
            <a:r>
              <a:rPr lang="es-ES" b="1" dirty="0">
                <a:solidFill>
                  <a:srgbClr val="1D2125"/>
                </a:solidFill>
                <a:latin typeface="-apple-system"/>
              </a:rPr>
              <a:t> </a:t>
            </a:r>
            <a:r>
              <a:rPr lang="es-ES" b="1" dirty="0" err="1">
                <a:solidFill>
                  <a:srgbClr val="1D2125"/>
                </a:solidFill>
                <a:latin typeface="-apple-system"/>
              </a:rPr>
              <a:t>React</a:t>
            </a:r>
            <a:r>
              <a:rPr lang="es-ES" b="1" dirty="0">
                <a:solidFill>
                  <a:srgbClr val="1D2125"/>
                </a:solidFill>
                <a:latin typeface="-apple-system"/>
              </a:rPr>
              <a:t>?</a:t>
            </a:r>
            <a:endParaRPr lang="es-CO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7C7163-EFB8-46CA-8C0A-27E7DB9193C1}"/>
              </a:ext>
            </a:extLst>
          </p:cNvPr>
          <p:cNvSpPr txBox="1"/>
          <p:nvPr/>
        </p:nvSpPr>
        <p:spPr>
          <a:xfrm>
            <a:off x="1012282" y="3121038"/>
            <a:ext cx="40454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 componente funcional es simplemente una función de JavaScript que devuelve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JSX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(código similar a HTML).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Props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son una Característica de los componentes en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F49C49-903A-4D19-A014-8A05FFA20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504" y="3011278"/>
            <a:ext cx="5239420" cy="8711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9FCE4DB-7CB8-42BC-858F-C96D430B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065" y="4144554"/>
            <a:ext cx="5267859" cy="97312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469F3CB-D5A9-4E89-AF38-3A4C67FEC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065" y="5401666"/>
            <a:ext cx="4245217" cy="38276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347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4B45A-8A31-4201-ACB1-32DE677C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522" y="1499106"/>
            <a:ext cx="9692640" cy="1325562"/>
          </a:xfrm>
        </p:spPr>
        <p:txBody>
          <a:bodyPr/>
          <a:lstStyle/>
          <a:p>
            <a:r>
              <a:rPr lang="es-ES" b="1" i="0" dirty="0">
                <a:solidFill>
                  <a:srgbClr val="1D2125"/>
                </a:solidFill>
                <a:effectLst/>
                <a:latin typeface="-apple-system"/>
              </a:rPr>
              <a:t>¿Cuándo no es recomendable usarlo?</a:t>
            </a:r>
            <a:br>
              <a:rPr lang="es-ES" b="1" i="0" dirty="0">
                <a:solidFill>
                  <a:srgbClr val="1D2125"/>
                </a:solidFill>
                <a:effectLst/>
                <a:latin typeface="-apple-system"/>
              </a:rPr>
            </a:br>
            <a:endParaRPr lang="es-CO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BC6DCD7-95CD-483F-BA71-F16AAAEEA975}"/>
              </a:ext>
            </a:extLst>
          </p:cNvPr>
          <p:cNvSpPr txBox="1"/>
          <p:nvPr/>
        </p:nvSpPr>
        <p:spPr>
          <a:xfrm>
            <a:off x="5625447" y="2824668"/>
            <a:ext cx="39239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 una aplicación es simple, estática o con poca interacción, usar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puede ser un desperdicio de recursos, ya que requiere configuraciones, dependencias y rendimiento extra que no aportan mucho valor en estos casos.</a:t>
            </a:r>
            <a:endParaRPr lang="es-C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5CF8574-2866-4239-929B-E8F7B716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528" y="2824668"/>
            <a:ext cx="23812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17898"/>
      </p:ext>
    </p:extLst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Vista</Template>
  <TotalTime>106</TotalTime>
  <Words>203</Words>
  <Application>Microsoft Office PowerPoint</Application>
  <PresentationFormat>Panorámica</PresentationFormat>
  <Paragraphs>17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-apple-system</vt:lpstr>
      <vt:lpstr>Arial</vt:lpstr>
      <vt:lpstr>Century Schoolbook</vt:lpstr>
      <vt:lpstr>Wingdings 2</vt:lpstr>
      <vt:lpstr>Vista</vt:lpstr>
      <vt:lpstr>COMPONENTES EN REACT</vt:lpstr>
      <vt:lpstr>¿Qué es un componente? </vt:lpstr>
      <vt:lpstr>¿Para qué sirve? </vt:lpstr>
      <vt:lpstr>¿Cómo se usa en el framework React?</vt:lpstr>
      <vt:lpstr>¿Cuándo no es recomendable usarlo?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COMPONENTES EN REACT</dc:title>
  <dc:creator>Juan Esteban Oliveros Duran</dc:creator>
  <cp:lastModifiedBy>Juan Esteban Oliveros Duran</cp:lastModifiedBy>
  <cp:revision>1</cp:revision>
  <dcterms:created xsi:type="dcterms:W3CDTF">2025-03-25T13:10:09Z</dcterms:created>
  <dcterms:modified xsi:type="dcterms:W3CDTF">2025-03-25T14:56:59Z</dcterms:modified>
</cp:coreProperties>
</file>