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AB9D3-A8DB-4A03-996A-52C7D0C5F39F}" v="176" dt="2024-02-20T15:07:15.149"/>
    <p1510:client id="{BE77930E-6B30-4A04-B9AC-3889B44E7A57}" v="19" dt="2024-02-20T15:11:59.164"/>
    <p1510:client id="{C2B57F1B-0875-4651-BDEE-9FD5FBBE8E72}" v="352" dt="2024-02-20T15:50:57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iven Arifaj" userId="016e27f63e2907b6" providerId="Windows Live" clId="Web-{7F2AB9D3-A8DB-4A03-996A-52C7D0C5F39F}"/>
    <pc:docChg chg="addSld delSld modSld sldOrd addMainMaster delMainMaster">
      <pc:chgData name="Stiven Arifaj" userId="016e27f63e2907b6" providerId="Windows Live" clId="Web-{7F2AB9D3-A8DB-4A03-996A-52C7D0C5F39F}" dt="2024-02-20T15:07:13.665" v="177" actId="20577"/>
      <pc:docMkLst>
        <pc:docMk/>
      </pc:docMkLst>
      <pc:sldChg chg="addSp delSp modSp mod ord setBg modClrScheme chgLayout">
        <pc:chgData name="Stiven Arifaj" userId="016e27f63e2907b6" providerId="Windows Live" clId="Web-{7F2AB9D3-A8DB-4A03-996A-52C7D0C5F39F}" dt="2024-02-20T15:07:13.665" v="177" actId="20577"/>
        <pc:sldMkLst>
          <pc:docMk/>
          <pc:sldMk cId="109857222" sldId="256"/>
        </pc:sldMkLst>
        <pc:spChg chg="mod">
          <ac:chgData name="Stiven Arifaj" userId="016e27f63e2907b6" providerId="Windows Live" clId="Web-{7F2AB9D3-A8DB-4A03-996A-52C7D0C5F39F}" dt="2024-02-20T14:47:47.586" v="7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tiven Arifaj" userId="016e27f63e2907b6" providerId="Windows Live" clId="Web-{7F2AB9D3-A8DB-4A03-996A-52C7D0C5F39F}" dt="2024-02-20T15:07:13.665" v="177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tiven Arifaj" userId="016e27f63e2907b6" providerId="Windows Live" clId="Web-{7F2AB9D3-A8DB-4A03-996A-52C7D0C5F39F}" dt="2024-02-20T14:47:47.586" v="71"/>
          <ac:spMkLst>
            <pc:docMk/>
            <pc:sldMk cId="109857222" sldId="256"/>
            <ac:spMk id="6" creationId="{158B3569-73B2-4D05-8E95-886A6EE17F1F}"/>
          </ac:spMkLst>
        </pc:spChg>
        <pc:spChg chg="add del">
          <ac:chgData name="Stiven Arifaj" userId="016e27f63e2907b6" providerId="Windows Live" clId="Web-{7F2AB9D3-A8DB-4A03-996A-52C7D0C5F39F}" dt="2024-02-20T14:47:47.586" v="71"/>
          <ac:spMkLst>
            <pc:docMk/>
            <pc:sldMk cId="109857222" sldId="256"/>
            <ac:spMk id="7" creationId="{B71758F4-3F46-45DA-8AC5-4E508DA080BA}"/>
          </ac:spMkLst>
        </pc:spChg>
        <pc:spChg chg="add del">
          <ac:chgData name="Stiven Arifaj" userId="016e27f63e2907b6" providerId="Windows Live" clId="Web-{7F2AB9D3-A8DB-4A03-996A-52C7D0C5F39F}" dt="2024-02-20T14:43:47.826" v="51"/>
          <ac:spMkLst>
            <pc:docMk/>
            <pc:sldMk cId="109857222" sldId="256"/>
            <ac:spMk id="9" creationId="{9B7AD9F6-8CE7-4299-8FC6-328F4DCD3FF9}"/>
          </ac:spMkLst>
        </pc:spChg>
        <pc:spChg chg="add del">
          <ac:chgData name="Stiven Arifaj" userId="016e27f63e2907b6" providerId="Windows Live" clId="Web-{7F2AB9D3-A8DB-4A03-996A-52C7D0C5F39F}" dt="2024-02-20T14:43:47.826" v="51"/>
          <ac:spMkLst>
            <pc:docMk/>
            <pc:sldMk cId="109857222" sldId="256"/>
            <ac:spMk id="11" creationId="{F49775AF-8896-43EE-92C6-83497D6DC56F}"/>
          </ac:spMkLst>
        </pc:spChg>
        <pc:spChg chg="add del">
          <ac:chgData name="Stiven Arifaj" userId="016e27f63e2907b6" providerId="Windows Live" clId="Web-{7F2AB9D3-A8DB-4A03-996A-52C7D0C5F39F}" dt="2024-02-20T14:47:47.586" v="71"/>
          <ac:spMkLst>
            <pc:docMk/>
            <pc:sldMk cId="109857222" sldId="256"/>
            <ac:spMk id="15" creationId="{8D61482F-F3C5-4D66-8C5D-C6BBE3E1275C}"/>
          </ac:spMkLst>
        </pc:spChg>
        <pc:spChg chg="add del">
          <ac:chgData name="Stiven Arifaj" userId="016e27f63e2907b6" providerId="Windows Live" clId="Web-{7F2AB9D3-A8DB-4A03-996A-52C7D0C5F39F}" dt="2024-02-20T14:47:47.586" v="71"/>
          <ac:spMkLst>
            <pc:docMk/>
            <pc:sldMk cId="109857222" sldId="256"/>
            <ac:spMk id="20" creationId="{158B3569-73B2-4D05-8E95-886A6EE17F1F}"/>
          </ac:spMkLst>
        </pc:spChg>
        <pc:spChg chg="add del">
          <ac:chgData name="Stiven Arifaj" userId="016e27f63e2907b6" providerId="Windows Live" clId="Web-{7F2AB9D3-A8DB-4A03-996A-52C7D0C5F39F}" dt="2024-02-20T14:47:47.586" v="71"/>
          <ac:spMkLst>
            <pc:docMk/>
            <pc:sldMk cId="109857222" sldId="256"/>
            <ac:spMk id="22" creationId="{B71758F4-3F46-45DA-8AC5-4E508DA080BA}"/>
          </ac:spMkLst>
        </pc:spChg>
        <pc:spChg chg="add del">
          <ac:chgData name="Stiven Arifaj" userId="016e27f63e2907b6" providerId="Windows Live" clId="Web-{7F2AB9D3-A8DB-4A03-996A-52C7D0C5F39F}" dt="2024-02-20T14:47:47.586" v="71"/>
          <ac:spMkLst>
            <pc:docMk/>
            <pc:sldMk cId="109857222" sldId="256"/>
            <ac:spMk id="26" creationId="{8D61482F-F3C5-4D66-8C5D-C6BBE3E1275C}"/>
          </ac:spMkLst>
        </pc:spChg>
        <pc:picChg chg="add del mod modCrop">
          <ac:chgData name="Stiven Arifaj" userId="016e27f63e2907b6" providerId="Windows Live" clId="Web-{7F2AB9D3-A8DB-4A03-996A-52C7D0C5F39F}" dt="2024-02-20T14:47:24.257" v="68"/>
          <ac:picMkLst>
            <pc:docMk/>
            <pc:sldMk cId="109857222" sldId="256"/>
            <ac:picMk id="4" creationId="{A5FC7DBA-3184-4F35-C124-BCD1BF366AB0}"/>
          </ac:picMkLst>
        </pc:picChg>
        <pc:picChg chg="add mod">
          <ac:chgData name="Stiven Arifaj" userId="016e27f63e2907b6" providerId="Windows Live" clId="Web-{7F2AB9D3-A8DB-4A03-996A-52C7D0C5F39F}" dt="2024-02-20T14:47:57.508" v="73" actId="1076"/>
          <ac:picMkLst>
            <pc:docMk/>
            <pc:sldMk cId="109857222" sldId="256"/>
            <ac:picMk id="5" creationId="{7ACE79EE-A9DE-F12B-214E-31CEA5666084}"/>
          </ac:picMkLst>
        </pc:picChg>
        <pc:cxnChg chg="add del">
          <ac:chgData name="Stiven Arifaj" userId="016e27f63e2907b6" providerId="Windows Live" clId="Web-{7F2AB9D3-A8DB-4A03-996A-52C7D0C5F39F}" dt="2024-02-20T14:47:47.586" v="71"/>
          <ac:cxnSpMkLst>
            <pc:docMk/>
            <pc:sldMk cId="109857222" sldId="256"/>
            <ac:cxnSpMk id="13" creationId="{56020367-4FD5-4596-8E10-C5F095CD8DBF}"/>
          </ac:cxnSpMkLst>
        </pc:cxnChg>
        <pc:cxnChg chg="add del">
          <ac:chgData name="Stiven Arifaj" userId="016e27f63e2907b6" providerId="Windows Live" clId="Web-{7F2AB9D3-A8DB-4A03-996A-52C7D0C5F39F}" dt="2024-02-20T14:47:47.586" v="71"/>
          <ac:cxnSpMkLst>
            <pc:docMk/>
            <pc:sldMk cId="109857222" sldId="256"/>
            <ac:cxnSpMk id="24" creationId="{56020367-4FD5-4596-8E10-C5F095CD8DBF}"/>
          </ac:cxnSpMkLst>
        </pc:cxnChg>
      </pc:sldChg>
      <pc:sldChg chg="new del">
        <pc:chgData name="Stiven Arifaj" userId="016e27f63e2907b6" providerId="Windows Live" clId="Web-{7F2AB9D3-A8DB-4A03-996A-52C7D0C5F39F}" dt="2024-02-20T14:45:33.174" v="66"/>
        <pc:sldMkLst>
          <pc:docMk/>
          <pc:sldMk cId="2199749106" sldId="257"/>
        </pc:sldMkLst>
      </pc:sldChg>
      <pc:sldChg chg="addSp delSp modSp new mod setBg">
        <pc:chgData name="Stiven Arifaj" userId="016e27f63e2907b6" providerId="Windows Live" clId="Web-{7F2AB9D3-A8DB-4A03-996A-52C7D0C5F39F}" dt="2024-02-20T15:00:56.087" v="137" actId="1076"/>
        <pc:sldMkLst>
          <pc:docMk/>
          <pc:sldMk cId="3188190498" sldId="257"/>
        </pc:sldMkLst>
        <pc:spChg chg="mod">
          <ac:chgData name="Stiven Arifaj" userId="016e27f63e2907b6" providerId="Windows Live" clId="Web-{7F2AB9D3-A8DB-4A03-996A-52C7D0C5F39F}" dt="2024-02-20T15:00:56.087" v="137" actId="1076"/>
          <ac:spMkLst>
            <pc:docMk/>
            <pc:sldMk cId="3188190498" sldId="257"/>
            <ac:spMk id="2" creationId="{5A2FFF6C-C548-183A-27C5-5FB0A310003E}"/>
          </ac:spMkLst>
        </pc:spChg>
        <pc:spChg chg="del mod">
          <ac:chgData name="Stiven Arifaj" userId="016e27f63e2907b6" providerId="Windows Live" clId="Web-{7F2AB9D3-A8DB-4A03-996A-52C7D0C5F39F}" dt="2024-02-20T14:50:50.421" v="96"/>
          <ac:spMkLst>
            <pc:docMk/>
            <pc:sldMk cId="3188190498" sldId="257"/>
            <ac:spMk id="3" creationId="{24D67DEE-152D-2927-1690-7A8382650F6C}"/>
          </ac:spMkLst>
        </pc:spChg>
        <pc:spChg chg="add del">
          <ac:chgData name="Stiven Arifaj" userId="016e27f63e2907b6" providerId="Windows Live" clId="Web-{7F2AB9D3-A8DB-4A03-996A-52C7D0C5F39F}" dt="2024-02-20T15:00:18.398" v="130"/>
          <ac:spMkLst>
            <pc:docMk/>
            <pc:sldMk cId="3188190498" sldId="257"/>
            <ac:spMk id="11" creationId="{EFA9B6C6-A247-48A8-9A1C-1E36FA9456B5}"/>
          </ac:spMkLst>
        </pc:spChg>
        <pc:spChg chg="add del">
          <ac:chgData name="Stiven Arifaj" userId="016e27f63e2907b6" providerId="Windows Live" clId="Web-{7F2AB9D3-A8DB-4A03-996A-52C7D0C5F39F}" dt="2024-02-20T15:00:18.398" v="130"/>
          <ac:spMkLst>
            <pc:docMk/>
            <pc:sldMk cId="3188190498" sldId="257"/>
            <ac:spMk id="13" creationId="{C5CB530E-515E-412C-9DF1-5F8FFBD6F383}"/>
          </ac:spMkLst>
        </pc:spChg>
        <pc:spChg chg="add del">
          <ac:chgData name="Stiven Arifaj" userId="016e27f63e2907b6" providerId="Windows Live" clId="Web-{7F2AB9D3-A8DB-4A03-996A-52C7D0C5F39F}" dt="2024-02-20T15:00:18.398" v="130"/>
          <ac:spMkLst>
            <pc:docMk/>
            <pc:sldMk cId="3188190498" sldId="257"/>
            <ac:spMk id="15" creationId="{712D4376-A578-4FF1-94FC-245E7A6A489F}"/>
          </ac:spMkLst>
        </pc:spChg>
        <pc:spChg chg="add del">
          <ac:chgData name="Stiven Arifaj" userId="016e27f63e2907b6" providerId="Windows Live" clId="Web-{7F2AB9D3-A8DB-4A03-996A-52C7D0C5F39F}" dt="2024-02-20T15:00:18.398" v="130"/>
          <ac:spMkLst>
            <pc:docMk/>
            <pc:sldMk cId="3188190498" sldId="257"/>
            <ac:spMk id="17" creationId="{AEA7509D-F04F-40CB-A0B3-EEF16499CC9F}"/>
          </ac:spMkLst>
        </pc:spChg>
        <pc:spChg chg="add">
          <ac:chgData name="Stiven Arifaj" userId="016e27f63e2907b6" providerId="Windows Live" clId="Web-{7F2AB9D3-A8DB-4A03-996A-52C7D0C5F39F}" dt="2024-02-20T15:00:18.398" v="130"/>
          <ac:spMkLst>
            <pc:docMk/>
            <pc:sldMk cId="3188190498" sldId="257"/>
            <ac:spMk id="26" creationId="{EFA9B6C6-A247-48A8-9A1C-1E36FA9456B5}"/>
          </ac:spMkLst>
        </pc:spChg>
        <pc:spChg chg="add">
          <ac:chgData name="Stiven Arifaj" userId="016e27f63e2907b6" providerId="Windows Live" clId="Web-{7F2AB9D3-A8DB-4A03-996A-52C7D0C5F39F}" dt="2024-02-20T15:00:18.398" v="130"/>
          <ac:spMkLst>
            <pc:docMk/>
            <pc:sldMk cId="3188190498" sldId="257"/>
            <ac:spMk id="28" creationId="{C5CB530E-515E-412C-9DF1-5F8FFBD6F383}"/>
          </ac:spMkLst>
        </pc:spChg>
        <pc:spChg chg="add">
          <ac:chgData name="Stiven Arifaj" userId="016e27f63e2907b6" providerId="Windows Live" clId="Web-{7F2AB9D3-A8DB-4A03-996A-52C7D0C5F39F}" dt="2024-02-20T15:00:18.398" v="130"/>
          <ac:spMkLst>
            <pc:docMk/>
            <pc:sldMk cId="3188190498" sldId="257"/>
            <ac:spMk id="30" creationId="{712D4376-A578-4FF1-94FC-245E7A6A489F}"/>
          </ac:spMkLst>
        </pc:spChg>
        <pc:spChg chg="add">
          <ac:chgData name="Stiven Arifaj" userId="016e27f63e2907b6" providerId="Windows Live" clId="Web-{7F2AB9D3-A8DB-4A03-996A-52C7D0C5F39F}" dt="2024-02-20T15:00:18.398" v="130"/>
          <ac:spMkLst>
            <pc:docMk/>
            <pc:sldMk cId="3188190498" sldId="257"/>
            <ac:spMk id="32" creationId="{AEA7509D-F04F-40CB-A0B3-EEF16499CC9F}"/>
          </ac:spMkLst>
        </pc:spChg>
        <pc:picChg chg="add del mod">
          <ac:chgData name="Stiven Arifaj" userId="016e27f63e2907b6" providerId="Windows Live" clId="Web-{7F2AB9D3-A8DB-4A03-996A-52C7D0C5F39F}" dt="2024-02-20T14:54:02.757" v="128"/>
          <ac:picMkLst>
            <pc:docMk/>
            <pc:sldMk cId="3188190498" sldId="257"/>
            <ac:picMk id="4" creationId="{5543F7E4-3145-6412-C80A-48FEAFBF0693}"/>
          </ac:picMkLst>
        </pc:picChg>
        <pc:picChg chg="add mod">
          <ac:chgData name="Stiven Arifaj" userId="016e27f63e2907b6" providerId="Windows Live" clId="Web-{7F2AB9D3-A8DB-4A03-996A-52C7D0C5F39F}" dt="2024-02-20T15:00:18.398" v="130"/>
          <ac:picMkLst>
            <pc:docMk/>
            <pc:sldMk cId="3188190498" sldId="257"/>
            <ac:picMk id="5" creationId="{CC1C2DA0-2FEF-05D2-3E64-D66826B06E5B}"/>
          </ac:picMkLst>
        </pc:picChg>
        <pc:cxnChg chg="add del">
          <ac:chgData name="Stiven Arifaj" userId="016e27f63e2907b6" providerId="Windows Live" clId="Web-{7F2AB9D3-A8DB-4A03-996A-52C7D0C5F39F}" dt="2024-02-20T15:00:18.398" v="130"/>
          <ac:cxnSpMkLst>
            <pc:docMk/>
            <pc:sldMk cId="3188190498" sldId="257"/>
            <ac:cxnSpMk id="9" creationId="{D1B787A8-0D67-4B7E-9B48-86BD906AB6B5}"/>
          </ac:cxnSpMkLst>
        </pc:cxnChg>
        <pc:cxnChg chg="add del">
          <ac:chgData name="Stiven Arifaj" userId="016e27f63e2907b6" providerId="Windows Live" clId="Web-{7F2AB9D3-A8DB-4A03-996A-52C7D0C5F39F}" dt="2024-02-20T15:00:18.398" v="130"/>
          <ac:cxnSpMkLst>
            <pc:docMk/>
            <pc:sldMk cId="3188190498" sldId="257"/>
            <ac:cxnSpMk id="19" creationId="{56020367-4FD5-4596-8E10-C5F095CD8DBF}"/>
          </ac:cxnSpMkLst>
        </pc:cxnChg>
        <pc:cxnChg chg="add">
          <ac:chgData name="Stiven Arifaj" userId="016e27f63e2907b6" providerId="Windows Live" clId="Web-{7F2AB9D3-A8DB-4A03-996A-52C7D0C5F39F}" dt="2024-02-20T15:00:18.398" v="130"/>
          <ac:cxnSpMkLst>
            <pc:docMk/>
            <pc:sldMk cId="3188190498" sldId="257"/>
            <ac:cxnSpMk id="24" creationId="{D1B787A8-0D67-4B7E-9B48-86BD906AB6B5}"/>
          </ac:cxnSpMkLst>
        </pc:cxnChg>
        <pc:cxnChg chg="add">
          <ac:chgData name="Stiven Arifaj" userId="016e27f63e2907b6" providerId="Windows Live" clId="Web-{7F2AB9D3-A8DB-4A03-996A-52C7D0C5F39F}" dt="2024-02-20T15:00:18.398" v="130"/>
          <ac:cxnSpMkLst>
            <pc:docMk/>
            <pc:sldMk cId="3188190498" sldId="257"/>
            <ac:cxnSpMk id="34" creationId="{56020367-4FD5-4596-8E10-C5F095CD8DBF}"/>
          </ac:cxnSpMkLst>
        </pc:cxnChg>
      </pc:sldChg>
      <pc:sldChg chg="addSp delSp modSp new mod setBg">
        <pc:chgData name="Stiven Arifaj" userId="016e27f63e2907b6" providerId="Windows Live" clId="Web-{7F2AB9D3-A8DB-4A03-996A-52C7D0C5F39F}" dt="2024-02-20T15:06:12.631" v="167" actId="20577"/>
        <pc:sldMkLst>
          <pc:docMk/>
          <pc:sldMk cId="1750475179" sldId="258"/>
        </pc:sldMkLst>
        <pc:spChg chg="mod">
          <ac:chgData name="Stiven Arifaj" userId="016e27f63e2907b6" providerId="Windows Live" clId="Web-{7F2AB9D3-A8DB-4A03-996A-52C7D0C5F39F}" dt="2024-02-20T15:06:12.631" v="167" actId="20577"/>
          <ac:spMkLst>
            <pc:docMk/>
            <pc:sldMk cId="1750475179" sldId="258"/>
            <ac:spMk id="2" creationId="{C65541BA-25C8-5D83-894F-8FE1606E22F9}"/>
          </ac:spMkLst>
        </pc:spChg>
        <pc:spChg chg="del">
          <ac:chgData name="Stiven Arifaj" userId="016e27f63e2907b6" providerId="Windows Live" clId="Web-{7F2AB9D3-A8DB-4A03-996A-52C7D0C5F39F}" dt="2024-02-20T15:04:03.079" v="139"/>
          <ac:spMkLst>
            <pc:docMk/>
            <pc:sldMk cId="1750475179" sldId="258"/>
            <ac:spMk id="3" creationId="{B4597A75-9743-BCF8-46CF-9790C92D6397}"/>
          </ac:spMkLst>
        </pc:spChg>
        <pc:spChg chg="add del">
          <ac:chgData name="Stiven Arifaj" userId="016e27f63e2907b6" providerId="Windows Live" clId="Web-{7F2AB9D3-A8DB-4A03-996A-52C7D0C5F39F}" dt="2024-02-20T15:05:33.473" v="160"/>
          <ac:spMkLst>
            <pc:docMk/>
            <pc:sldMk cId="1750475179" sldId="258"/>
            <ac:spMk id="8" creationId="{3581E01E-D421-92FE-A15F-5B2D454FAC5E}"/>
          </ac:spMkLst>
        </pc:spChg>
        <pc:spChg chg="add del">
          <ac:chgData name="Stiven Arifaj" userId="016e27f63e2907b6" providerId="Windows Live" clId="Web-{7F2AB9D3-A8DB-4A03-996A-52C7D0C5F39F}" dt="2024-02-20T15:05:33.473" v="160"/>
          <ac:spMkLst>
            <pc:docMk/>
            <pc:sldMk cId="1750475179" sldId="258"/>
            <ac:spMk id="11" creationId="{A2679492-7988-4050-9056-542444452411}"/>
          </ac:spMkLst>
        </pc:spChg>
        <pc:spChg chg="add del">
          <ac:chgData name="Stiven Arifaj" userId="016e27f63e2907b6" providerId="Windows Live" clId="Web-{7F2AB9D3-A8DB-4A03-996A-52C7D0C5F39F}" dt="2024-02-20T15:05:33.473" v="160"/>
          <ac:spMkLst>
            <pc:docMk/>
            <pc:sldMk cId="1750475179" sldId="258"/>
            <ac:spMk id="13" creationId="{B091B163-7D61-4891-ABCF-5C13D9C418D0}"/>
          </ac:spMkLst>
        </pc:spChg>
        <pc:picChg chg="add mod ord">
          <ac:chgData name="Stiven Arifaj" userId="016e27f63e2907b6" providerId="Windows Live" clId="Web-{7F2AB9D3-A8DB-4A03-996A-52C7D0C5F39F}" dt="2024-02-20T15:05:54.474" v="163" actId="14100"/>
          <ac:picMkLst>
            <pc:docMk/>
            <pc:sldMk cId="1750475179" sldId="258"/>
            <ac:picMk id="4" creationId="{0E094985-85CB-C334-5074-31F401CC6B51}"/>
          </ac:picMkLst>
        </pc:picChg>
        <pc:cxnChg chg="add del">
          <ac:chgData name="Stiven Arifaj" userId="016e27f63e2907b6" providerId="Windows Live" clId="Web-{7F2AB9D3-A8DB-4A03-996A-52C7D0C5F39F}" dt="2024-02-20T15:05:33.473" v="160"/>
          <ac:cxnSpMkLst>
            <pc:docMk/>
            <pc:sldMk cId="1750475179" sldId="258"/>
            <ac:cxnSpMk id="15" creationId="{C49DA8F6-BCC1-4447-B54C-57856834B94B}"/>
          </ac:cxnSpMkLst>
        </pc:cxnChg>
      </pc:sldChg>
      <pc:sldMasterChg chg="add del addSldLayout delSldLayout">
        <pc:chgData name="Stiven Arifaj" userId="016e27f63e2907b6" providerId="Windows Live" clId="Web-{7F2AB9D3-A8DB-4A03-996A-52C7D0C5F39F}" dt="2024-02-20T14:44:09.921" v="54"/>
        <pc:sldMasterMkLst>
          <pc:docMk/>
          <pc:sldMasterMk cId="2460954070" sldId="2147483660"/>
        </pc:sldMasterMkLst>
        <pc:sldLayoutChg chg="add del">
          <pc:chgData name="Stiven Arifaj" userId="016e27f63e2907b6" providerId="Windows Live" clId="Web-{7F2AB9D3-A8DB-4A03-996A-52C7D0C5F39F}" dt="2024-02-20T14:44:09.921" v="5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Stiven Arifaj" userId="016e27f63e2907b6" providerId="Windows Live" clId="Web-{7F2AB9D3-A8DB-4A03-996A-52C7D0C5F39F}" dt="2024-02-20T14:44:09.921" v="5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Stiven Arifaj" userId="016e27f63e2907b6" providerId="Windows Live" clId="Web-{7F2AB9D3-A8DB-4A03-996A-52C7D0C5F39F}" dt="2024-02-20T14:44:09.921" v="5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Stiven Arifaj" userId="016e27f63e2907b6" providerId="Windows Live" clId="Web-{7F2AB9D3-A8DB-4A03-996A-52C7D0C5F39F}" dt="2024-02-20T14:44:09.921" v="5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Stiven Arifaj" userId="016e27f63e2907b6" providerId="Windows Live" clId="Web-{7F2AB9D3-A8DB-4A03-996A-52C7D0C5F39F}" dt="2024-02-20T14:44:09.921" v="5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Stiven Arifaj" userId="016e27f63e2907b6" providerId="Windows Live" clId="Web-{7F2AB9D3-A8DB-4A03-996A-52C7D0C5F39F}" dt="2024-02-20T14:44:09.921" v="5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Stiven Arifaj" userId="016e27f63e2907b6" providerId="Windows Live" clId="Web-{7F2AB9D3-A8DB-4A03-996A-52C7D0C5F39F}" dt="2024-02-20T14:44:09.921" v="5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Stiven Arifaj" userId="016e27f63e2907b6" providerId="Windows Live" clId="Web-{7F2AB9D3-A8DB-4A03-996A-52C7D0C5F39F}" dt="2024-02-20T14:44:09.921" v="5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Stiven Arifaj" userId="016e27f63e2907b6" providerId="Windows Live" clId="Web-{7F2AB9D3-A8DB-4A03-996A-52C7D0C5F39F}" dt="2024-02-20T14:44:09.921" v="5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Stiven Arifaj" userId="016e27f63e2907b6" providerId="Windows Live" clId="Web-{7F2AB9D3-A8DB-4A03-996A-52C7D0C5F39F}" dt="2024-02-20T14:44:09.921" v="5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Stiven Arifaj" userId="016e27f63e2907b6" providerId="Windows Live" clId="Web-{7F2AB9D3-A8DB-4A03-996A-52C7D0C5F39F}" dt="2024-02-20T14:44:09.921" v="5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Stiven Arifaj" userId="016e27f63e2907b6" providerId="Windows Live" clId="Web-{7F2AB9D3-A8DB-4A03-996A-52C7D0C5F39F}" dt="2024-02-20T14:43:47.826" v="51"/>
        <pc:sldMasterMkLst>
          <pc:docMk/>
          <pc:sldMasterMk cId="920187339" sldId="2147483685"/>
        </pc:sldMasterMkLst>
        <pc:sldLayoutChg chg="add del">
          <pc:chgData name="Stiven Arifaj" userId="016e27f63e2907b6" providerId="Windows Live" clId="Web-{7F2AB9D3-A8DB-4A03-996A-52C7D0C5F39F}" dt="2024-02-20T14:43:47.826" v="51"/>
          <pc:sldLayoutMkLst>
            <pc:docMk/>
            <pc:sldMasterMk cId="920187339" sldId="2147483685"/>
            <pc:sldLayoutMk cId="882082095" sldId="2147483674"/>
          </pc:sldLayoutMkLst>
        </pc:sldLayoutChg>
        <pc:sldLayoutChg chg="add del">
          <pc:chgData name="Stiven Arifaj" userId="016e27f63e2907b6" providerId="Windows Live" clId="Web-{7F2AB9D3-A8DB-4A03-996A-52C7D0C5F39F}" dt="2024-02-20T14:43:47.826" v="51"/>
          <pc:sldLayoutMkLst>
            <pc:docMk/>
            <pc:sldMasterMk cId="920187339" sldId="2147483685"/>
            <pc:sldLayoutMk cId="2797345066" sldId="2147483675"/>
          </pc:sldLayoutMkLst>
        </pc:sldLayoutChg>
        <pc:sldLayoutChg chg="add del">
          <pc:chgData name="Stiven Arifaj" userId="016e27f63e2907b6" providerId="Windows Live" clId="Web-{7F2AB9D3-A8DB-4A03-996A-52C7D0C5F39F}" dt="2024-02-20T14:43:47.826" v="51"/>
          <pc:sldLayoutMkLst>
            <pc:docMk/>
            <pc:sldMasterMk cId="920187339" sldId="2147483685"/>
            <pc:sldLayoutMk cId="4126794304" sldId="2147483676"/>
          </pc:sldLayoutMkLst>
        </pc:sldLayoutChg>
        <pc:sldLayoutChg chg="add del">
          <pc:chgData name="Stiven Arifaj" userId="016e27f63e2907b6" providerId="Windows Live" clId="Web-{7F2AB9D3-A8DB-4A03-996A-52C7D0C5F39F}" dt="2024-02-20T14:43:47.826" v="51"/>
          <pc:sldLayoutMkLst>
            <pc:docMk/>
            <pc:sldMasterMk cId="920187339" sldId="2147483685"/>
            <pc:sldLayoutMk cId="435346728" sldId="2147483677"/>
          </pc:sldLayoutMkLst>
        </pc:sldLayoutChg>
        <pc:sldLayoutChg chg="add del">
          <pc:chgData name="Stiven Arifaj" userId="016e27f63e2907b6" providerId="Windows Live" clId="Web-{7F2AB9D3-A8DB-4A03-996A-52C7D0C5F39F}" dt="2024-02-20T14:43:47.826" v="51"/>
          <pc:sldLayoutMkLst>
            <pc:docMk/>
            <pc:sldMasterMk cId="920187339" sldId="2147483685"/>
            <pc:sldLayoutMk cId="2111703964" sldId="2147483678"/>
          </pc:sldLayoutMkLst>
        </pc:sldLayoutChg>
        <pc:sldLayoutChg chg="add del">
          <pc:chgData name="Stiven Arifaj" userId="016e27f63e2907b6" providerId="Windows Live" clId="Web-{7F2AB9D3-A8DB-4A03-996A-52C7D0C5F39F}" dt="2024-02-20T14:43:47.826" v="51"/>
          <pc:sldLayoutMkLst>
            <pc:docMk/>
            <pc:sldMasterMk cId="920187339" sldId="2147483685"/>
            <pc:sldLayoutMk cId="2238140187" sldId="2147483679"/>
          </pc:sldLayoutMkLst>
        </pc:sldLayoutChg>
        <pc:sldLayoutChg chg="add del">
          <pc:chgData name="Stiven Arifaj" userId="016e27f63e2907b6" providerId="Windows Live" clId="Web-{7F2AB9D3-A8DB-4A03-996A-52C7D0C5F39F}" dt="2024-02-20T14:43:47.826" v="51"/>
          <pc:sldLayoutMkLst>
            <pc:docMk/>
            <pc:sldMasterMk cId="920187339" sldId="2147483685"/>
            <pc:sldLayoutMk cId="2502095863" sldId="2147483680"/>
          </pc:sldLayoutMkLst>
        </pc:sldLayoutChg>
        <pc:sldLayoutChg chg="add del">
          <pc:chgData name="Stiven Arifaj" userId="016e27f63e2907b6" providerId="Windows Live" clId="Web-{7F2AB9D3-A8DB-4A03-996A-52C7D0C5F39F}" dt="2024-02-20T14:43:47.826" v="51"/>
          <pc:sldLayoutMkLst>
            <pc:docMk/>
            <pc:sldMasterMk cId="920187339" sldId="2147483685"/>
            <pc:sldLayoutMk cId="3509593961" sldId="2147483681"/>
          </pc:sldLayoutMkLst>
        </pc:sldLayoutChg>
        <pc:sldLayoutChg chg="add del">
          <pc:chgData name="Stiven Arifaj" userId="016e27f63e2907b6" providerId="Windows Live" clId="Web-{7F2AB9D3-A8DB-4A03-996A-52C7D0C5F39F}" dt="2024-02-20T14:43:47.826" v="51"/>
          <pc:sldLayoutMkLst>
            <pc:docMk/>
            <pc:sldMasterMk cId="920187339" sldId="2147483685"/>
            <pc:sldLayoutMk cId="2400483263" sldId="2147483682"/>
          </pc:sldLayoutMkLst>
        </pc:sldLayoutChg>
        <pc:sldLayoutChg chg="add del">
          <pc:chgData name="Stiven Arifaj" userId="016e27f63e2907b6" providerId="Windows Live" clId="Web-{7F2AB9D3-A8DB-4A03-996A-52C7D0C5F39F}" dt="2024-02-20T14:43:47.826" v="51"/>
          <pc:sldLayoutMkLst>
            <pc:docMk/>
            <pc:sldMasterMk cId="920187339" sldId="2147483685"/>
            <pc:sldLayoutMk cId="4052299491" sldId="2147483683"/>
          </pc:sldLayoutMkLst>
        </pc:sldLayoutChg>
        <pc:sldLayoutChg chg="add del">
          <pc:chgData name="Stiven Arifaj" userId="016e27f63e2907b6" providerId="Windows Live" clId="Web-{7F2AB9D3-A8DB-4A03-996A-52C7D0C5F39F}" dt="2024-02-20T14:43:47.826" v="51"/>
          <pc:sldLayoutMkLst>
            <pc:docMk/>
            <pc:sldMasterMk cId="920187339" sldId="2147483685"/>
            <pc:sldLayoutMk cId="1087530715" sldId="2147483684"/>
          </pc:sldLayoutMkLst>
        </pc:sldLayoutChg>
      </pc:sldMasterChg>
      <pc:sldMasterChg chg="add addSldLayout">
        <pc:chgData name="Stiven Arifaj" userId="016e27f63e2907b6" providerId="Windows Live" clId="Web-{7F2AB9D3-A8DB-4A03-996A-52C7D0C5F39F}" dt="2024-02-20T14:44:09.921" v="54"/>
        <pc:sldMasterMkLst>
          <pc:docMk/>
          <pc:sldMasterMk cId="1881833481" sldId="2147483750"/>
        </pc:sldMasterMkLst>
        <pc:sldLayoutChg chg="add">
          <pc:chgData name="Stiven Arifaj" userId="016e27f63e2907b6" providerId="Windows Live" clId="Web-{7F2AB9D3-A8DB-4A03-996A-52C7D0C5F39F}" dt="2024-02-20T14:44:09.921" v="54"/>
          <pc:sldLayoutMkLst>
            <pc:docMk/>
            <pc:sldMasterMk cId="1881833481" sldId="2147483750"/>
            <pc:sldLayoutMk cId="2438166009" sldId="2147483739"/>
          </pc:sldLayoutMkLst>
        </pc:sldLayoutChg>
        <pc:sldLayoutChg chg="add">
          <pc:chgData name="Stiven Arifaj" userId="016e27f63e2907b6" providerId="Windows Live" clId="Web-{7F2AB9D3-A8DB-4A03-996A-52C7D0C5F39F}" dt="2024-02-20T14:44:09.921" v="54"/>
          <pc:sldLayoutMkLst>
            <pc:docMk/>
            <pc:sldMasterMk cId="1881833481" sldId="2147483750"/>
            <pc:sldLayoutMk cId="4222965336" sldId="2147483740"/>
          </pc:sldLayoutMkLst>
        </pc:sldLayoutChg>
        <pc:sldLayoutChg chg="add">
          <pc:chgData name="Stiven Arifaj" userId="016e27f63e2907b6" providerId="Windows Live" clId="Web-{7F2AB9D3-A8DB-4A03-996A-52C7D0C5F39F}" dt="2024-02-20T14:44:09.921" v="54"/>
          <pc:sldLayoutMkLst>
            <pc:docMk/>
            <pc:sldMasterMk cId="1881833481" sldId="2147483750"/>
            <pc:sldLayoutMk cId="532921150" sldId="2147483741"/>
          </pc:sldLayoutMkLst>
        </pc:sldLayoutChg>
        <pc:sldLayoutChg chg="add">
          <pc:chgData name="Stiven Arifaj" userId="016e27f63e2907b6" providerId="Windows Live" clId="Web-{7F2AB9D3-A8DB-4A03-996A-52C7D0C5F39F}" dt="2024-02-20T14:44:09.921" v="54"/>
          <pc:sldLayoutMkLst>
            <pc:docMk/>
            <pc:sldMasterMk cId="1881833481" sldId="2147483750"/>
            <pc:sldLayoutMk cId="2574421866" sldId="2147483742"/>
          </pc:sldLayoutMkLst>
        </pc:sldLayoutChg>
        <pc:sldLayoutChg chg="add">
          <pc:chgData name="Stiven Arifaj" userId="016e27f63e2907b6" providerId="Windows Live" clId="Web-{7F2AB9D3-A8DB-4A03-996A-52C7D0C5F39F}" dt="2024-02-20T14:44:09.921" v="54"/>
          <pc:sldLayoutMkLst>
            <pc:docMk/>
            <pc:sldMasterMk cId="1881833481" sldId="2147483750"/>
            <pc:sldLayoutMk cId="2449306816" sldId="2147483743"/>
          </pc:sldLayoutMkLst>
        </pc:sldLayoutChg>
        <pc:sldLayoutChg chg="add">
          <pc:chgData name="Stiven Arifaj" userId="016e27f63e2907b6" providerId="Windows Live" clId="Web-{7F2AB9D3-A8DB-4A03-996A-52C7D0C5F39F}" dt="2024-02-20T14:44:09.921" v="54"/>
          <pc:sldLayoutMkLst>
            <pc:docMk/>
            <pc:sldMasterMk cId="1881833481" sldId="2147483750"/>
            <pc:sldLayoutMk cId="1743470935" sldId="2147483744"/>
          </pc:sldLayoutMkLst>
        </pc:sldLayoutChg>
        <pc:sldLayoutChg chg="add">
          <pc:chgData name="Stiven Arifaj" userId="016e27f63e2907b6" providerId="Windows Live" clId="Web-{7F2AB9D3-A8DB-4A03-996A-52C7D0C5F39F}" dt="2024-02-20T14:44:09.921" v="54"/>
          <pc:sldLayoutMkLst>
            <pc:docMk/>
            <pc:sldMasterMk cId="1881833481" sldId="2147483750"/>
            <pc:sldLayoutMk cId="2087810567" sldId="2147483745"/>
          </pc:sldLayoutMkLst>
        </pc:sldLayoutChg>
        <pc:sldLayoutChg chg="add">
          <pc:chgData name="Stiven Arifaj" userId="016e27f63e2907b6" providerId="Windows Live" clId="Web-{7F2AB9D3-A8DB-4A03-996A-52C7D0C5F39F}" dt="2024-02-20T14:44:09.921" v="54"/>
          <pc:sldLayoutMkLst>
            <pc:docMk/>
            <pc:sldMasterMk cId="1881833481" sldId="2147483750"/>
            <pc:sldLayoutMk cId="1935629487" sldId="2147483746"/>
          </pc:sldLayoutMkLst>
        </pc:sldLayoutChg>
        <pc:sldLayoutChg chg="add">
          <pc:chgData name="Stiven Arifaj" userId="016e27f63e2907b6" providerId="Windows Live" clId="Web-{7F2AB9D3-A8DB-4A03-996A-52C7D0C5F39F}" dt="2024-02-20T14:44:09.921" v="54"/>
          <pc:sldLayoutMkLst>
            <pc:docMk/>
            <pc:sldMasterMk cId="1881833481" sldId="2147483750"/>
            <pc:sldLayoutMk cId="587069485" sldId="2147483747"/>
          </pc:sldLayoutMkLst>
        </pc:sldLayoutChg>
        <pc:sldLayoutChg chg="add">
          <pc:chgData name="Stiven Arifaj" userId="016e27f63e2907b6" providerId="Windows Live" clId="Web-{7F2AB9D3-A8DB-4A03-996A-52C7D0C5F39F}" dt="2024-02-20T14:44:09.921" v="54"/>
          <pc:sldLayoutMkLst>
            <pc:docMk/>
            <pc:sldMasterMk cId="1881833481" sldId="2147483750"/>
            <pc:sldLayoutMk cId="1224533166" sldId="2147483748"/>
          </pc:sldLayoutMkLst>
        </pc:sldLayoutChg>
        <pc:sldLayoutChg chg="add">
          <pc:chgData name="Stiven Arifaj" userId="016e27f63e2907b6" providerId="Windows Live" clId="Web-{7F2AB9D3-A8DB-4A03-996A-52C7D0C5F39F}" dt="2024-02-20T14:44:09.921" v="54"/>
          <pc:sldLayoutMkLst>
            <pc:docMk/>
            <pc:sldMasterMk cId="1881833481" sldId="2147483750"/>
            <pc:sldLayoutMk cId="3593343102" sldId="2147483749"/>
          </pc:sldLayoutMkLst>
        </pc:sldLayoutChg>
      </pc:sldMasterChg>
    </pc:docChg>
  </pc:docChgLst>
  <pc:docChgLst>
    <pc:chgData name="Stiven Arifaj" userId="016e27f63e2907b6" providerId="Windows Live" clId="Web-{BE77930E-6B30-4A04-B9AC-3889B44E7A57}"/>
    <pc:docChg chg="modSld">
      <pc:chgData name="Stiven Arifaj" userId="016e27f63e2907b6" providerId="Windows Live" clId="Web-{BE77930E-6B30-4A04-B9AC-3889B44E7A57}" dt="2024-02-20T15:11:59.164" v="18" actId="20577"/>
      <pc:docMkLst>
        <pc:docMk/>
      </pc:docMkLst>
      <pc:sldChg chg="modSp">
        <pc:chgData name="Stiven Arifaj" userId="016e27f63e2907b6" providerId="Windows Live" clId="Web-{BE77930E-6B30-4A04-B9AC-3889B44E7A57}" dt="2024-02-20T15:11:59.164" v="18" actId="20577"/>
        <pc:sldMkLst>
          <pc:docMk/>
          <pc:sldMk cId="109857222" sldId="256"/>
        </pc:sldMkLst>
        <pc:spChg chg="mod">
          <ac:chgData name="Stiven Arifaj" userId="016e27f63e2907b6" providerId="Windows Live" clId="Web-{BE77930E-6B30-4A04-B9AC-3889B44E7A57}" dt="2024-02-20T15:11:59.164" v="18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Stiven Arifaj" userId="016e27f63e2907b6" providerId="Windows Live" clId="Web-{C2B57F1B-0875-4651-BDEE-9FD5FBBE8E72}"/>
    <pc:docChg chg="addSld delSld modSld sldOrd">
      <pc:chgData name="Stiven Arifaj" userId="016e27f63e2907b6" providerId="Windows Live" clId="Web-{C2B57F1B-0875-4651-BDEE-9FD5FBBE8E72}" dt="2024-02-20T15:50:57.244" v="337" actId="20577"/>
      <pc:docMkLst>
        <pc:docMk/>
      </pc:docMkLst>
      <pc:sldChg chg="modSp">
        <pc:chgData name="Stiven Arifaj" userId="016e27f63e2907b6" providerId="Windows Live" clId="Web-{C2B57F1B-0875-4651-BDEE-9FD5FBBE8E72}" dt="2024-02-20T15:15:06.243" v="26" actId="1076"/>
        <pc:sldMkLst>
          <pc:docMk/>
          <pc:sldMk cId="109857222" sldId="256"/>
        </pc:sldMkLst>
        <pc:spChg chg="mod">
          <ac:chgData name="Stiven Arifaj" userId="016e27f63e2907b6" providerId="Windows Live" clId="Web-{C2B57F1B-0875-4651-BDEE-9FD5FBBE8E72}" dt="2024-02-20T15:15:06.243" v="26" actId="107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">
        <pc:chgData name="Stiven Arifaj" userId="016e27f63e2907b6" providerId="Windows Live" clId="Web-{C2B57F1B-0875-4651-BDEE-9FD5FBBE8E72}" dt="2024-02-20T15:27:06.676" v="73"/>
        <pc:sldMkLst>
          <pc:docMk/>
          <pc:sldMk cId="1750475179" sldId="258"/>
        </pc:sldMkLst>
        <pc:spChg chg="mod">
          <ac:chgData name="Stiven Arifaj" userId="016e27f63e2907b6" providerId="Windows Live" clId="Web-{C2B57F1B-0875-4651-BDEE-9FD5FBBE8E72}" dt="2024-02-20T15:21:11.139" v="64" actId="1076"/>
          <ac:spMkLst>
            <pc:docMk/>
            <pc:sldMk cId="1750475179" sldId="258"/>
            <ac:spMk id="2" creationId="{C65541BA-25C8-5D83-894F-8FE1606E22F9}"/>
          </ac:spMkLst>
        </pc:spChg>
        <pc:spChg chg="add del mod">
          <ac:chgData name="Stiven Arifaj" userId="016e27f63e2907b6" providerId="Windows Live" clId="Web-{C2B57F1B-0875-4651-BDEE-9FD5FBBE8E72}" dt="2024-02-20T15:18:15.777" v="53"/>
          <ac:spMkLst>
            <pc:docMk/>
            <pc:sldMk cId="1750475179" sldId="258"/>
            <ac:spMk id="5" creationId="{7B31BAF9-5BB8-52DF-D3FF-B3D036DCEB3F}"/>
          </ac:spMkLst>
        </pc:spChg>
        <pc:spChg chg="add">
          <ac:chgData name="Stiven Arifaj" userId="016e27f63e2907b6" providerId="Windows Live" clId="Web-{C2B57F1B-0875-4651-BDEE-9FD5FBBE8E72}" dt="2024-02-20T15:16:53.229" v="43"/>
          <ac:spMkLst>
            <pc:docMk/>
            <pc:sldMk cId="1750475179" sldId="258"/>
            <ac:spMk id="6" creationId="{158B3569-73B2-4D05-8E95-886A6EE17F1F}"/>
          </ac:spMkLst>
        </pc:spChg>
        <pc:spChg chg="add">
          <ac:chgData name="Stiven Arifaj" userId="016e27f63e2907b6" providerId="Windows Live" clId="Web-{C2B57F1B-0875-4651-BDEE-9FD5FBBE8E72}" dt="2024-02-20T15:16:53.229" v="43"/>
          <ac:spMkLst>
            <pc:docMk/>
            <pc:sldMk cId="1750475179" sldId="258"/>
            <ac:spMk id="7" creationId="{B71758F4-3F46-45DA-8AC5-4E508DA080BA}"/>
          </ac:spMkLst>
        </pc:spChg>
        <pc:spChg chg="add del">
          <ac:chgData name="Stiven Arifaj" userId="016e27f63e2907b6" providerId="Windows Live" clId="Web-{C2B57F1B-0875-4651-BDEE-9FD5FBBE8E72}" dt="2024-02-20T15:27:06.676" v="73"/>
          <ac:spMkLst>
            <pc:docMk/>
            <pc:sldMk cId="1750475179" sldId="258"/>
            <ac:spMk id="11" creationId="{3F689358-2D5D-DBD1-BF49-487B1C387921}"/>
          </ac:spMkLst>
        </pc:spChg>
        <pc:spChg chg="add del">
          <ac:chgData name="Stiven Arifaj" userId="016e27f63e2907b6" providerId="Windows Live" clId="Web-{C2B57F1B-0875-4651-BDEE-9FD5FBBE8E72}" dt="2024-02-20T15:21:06.014" v="63"/>
          <ac:spMkLst>
            <pc:docMk/>
            <pc:sldMk cId="1750475179" sldId="258"/>
            <ac:spMk id="12" creationId="{56BE8B29-B738-B197-D6AD-A7BB6F8927D7}"/>
          </ac:spMkLst>
        </pc:spChg>
        <pc:spChg chg="add del">
          <ac:chgData name="Stiven Arifaj" userId="016e27f63e2907b6" providerId="Windows Live" clId="Web-{C2B57F1B-0875-4651-BDEE-9FD5FBBE8E72}" dt="2024-02-20T15:21:26.296" v="66"/>
          <ac:spMkLst>
            <pc:docMk/>
            <pc:sldMk cId="1750475179" sldId="258"/>
            <ac:spMk id="13" creationId="{4B8AA1BA-25D3-48D5-E401-E8535D12552E}"/>
          </ac:spMkLst>
        </pc:spChg>
        <pc:spChg chg="add">
          <ac:chgData name="Stiven Arifaj" userId="016e27f63e2907b6" providerId="Windows Live" clId="Web-{C2B57F1B-0875-4651-BDEE-9FD5FBBE8E72}" dt="2024-02-20T15:16:53.229" v="43"/>
          <ac:spMkLst>
            <pc:docMk/>
            <pc:sldMk cId="1750475179" sldId="258"/>
            <ac:spMk id="17" creationId="{8D61482F-F3C5-4D66-8C5D-C6BBE3E1275C}"/>
          </ac:spMkLst>
        </pc:spChg>
        <pc:picChg chg="del mod">
          <ac:chgData name="Stiven Arifaj" userId="016e27f63e2907b6" providerId="Windows Live" clId="Web-{C2B57F1B-0875-4651-BDEE-9FD5FBBE8E72}" dt="2024-02-20T15:17:33.667" v="51"/>
          <ac:picMkLst>
            <pc:docMk/>
            <pc:sldMk cId="1750475179" sldId="258"/>
            <ac:picMk id="4" creationId="{0E094985-85CB-C334-5074-31F401CC6B51}"/>
          </ac:picMkLst>
        </pc:picChg>
        <pc:picChg chg="add mod modCrop">
          <ac:chgData name="Stiven Arifaj" userId="016e27f63e2907b6" providerId="Windows Live" clId="Web-{C2B57F1B-0875-4651-BDEE-9FD5FBBE8E72}" dt="2024-02-20T15:21:41.874" v="69" actId="1076"/>
          <ac:picMkLst>
            <pc:docMk/>
            <pc:sldMk cId="1750475179" sldId="258"/>
            <ac:picMk id="8" creationId="{2A775D3C-4800-10A5-6552-F4A74BDF2E7D}"/>
          </ac:picMkLst>
        </pc:picChg>
        <pc:cxnChg chg="add">
          <ac:chgData name="Stiven Arifaj" userId="016e27f63e2907b6" providerId="Windows Live" clId="Web-{C2B57F1B-0875-4651-BDEE-9FD5FBBE8E72}" dt="2024-02-20T15:16:53.229" v="43"/>
          <ac:cxnSpMkLst>
            <pc:docMk/>
            <pc:sldMk cId="1750475179" sldId="258"/>
            <ac:cxnSpMk id="9" creationId="{D1B787A8-0D67-4B7E-9B48-86BD906AB6B5}"/>
          </ac:cxnSpMkLst>
        </pc:cxnChg>
        <pc:cxnChg chg="add">
          <ac:chgData name="Stiven Arifaj" userId="016e27f63e2907b6" providerId="Windows Live" clId="Web-{C2B57F1B-0875-4651-BDEE-9FD5FBBE8E72}" dt="2024-02-20T15:16:53.229" v="43"/>
          <ac:cxnSpMkLst>
            <pc:docMk/>
            <pc:sldMk cId="1750475179" sldId="258"/>
            <ac:cxnSpMk id="10" creationId="{56020367-4FD5-4596-8E10-C5F095CD8DBF}"/>
          </ac:cxnSpMkLst>
        </pc:cxnChg>
      </pc:sldChg>
      <pc:sldChg chg="addSp modSp new mod ord setBg">
        <pc:chgData name="Stiven Arifaj" userId="016e27f63e2907b6" providerId="Windows Live" clId="Web-{C2B57F1B-0875-4651-BDEE-9FD5FBBE8E72}" dt="2024-02-20T15:39:34.796" v="193"/>
        <pc:sldMkLst>
          <pc:docMk/>
          <pc:sldMk cId="2992506137" sldId="259"/>
        </pc:sldMkLst>
        <pc:spChg chg="mod">
          <ac:chgData name="Stiven Arifaj" userId="016e27f63e2907b6" providerId="Windows Live" clId="Web-{C2B57F1B-0875-4651-BDEE-9FD5FBBE8E72}" dt="2024-02-20T15:39:34.796" v="193"/>
          <ac:spMkLst>
            <pc:docMk/>
            <pc:sldMk cId="2992506137" sldId="259"/>
            <ac:spMk id="2" creationId="{052E5A5B-35F3-5596-B86F-686358C883E4}"/>
          </ac:spMkLst>
        </pc:spChg>
        <pc:spChg chg="mod">
          <ac:chgData name="Stiven Arifaj" userId="016e27f63e2907b6" providerId="Windows Live" clId="Web-{C2B57F1B-0875-4651-BDEE-9FD5FBBE8E72}" dt="2024-02-20T15:39:34.796" v="193"/>
          <ac:spMkLst>
            <pc:docMk/>
            <pc:sldMk cId="2992506137" sldId="259"/>
            <ac:spMk id="3" creationId="{1236F646-0953-7AD6-C745-C4F95EB64C1A}"/>
          </ac:spMkLst>
        </pc:spChg>
        <pc:spChg chg="add">
          <ac:chgData name="Stiven Arifaj" userId="016e27f63e2907b6" providerId="Windows Live" clId="Web-{C2B57F1B-0875-4651-BDEE-9FD5FBBE8E72}" dt="2024-02-20T15:39:34.796" v="193"/>
          <ac:spMkLst>
            <pc:docMk/>
            <pc:sldMk cId="2992506137" sldId="259"/>
            <ac:spMk id="9" creationId="{45CF0CC2-658D-4A87-9D2E-154B0ABE1BA0}"/>
          </ac:spMkLst>
        </pc:spChg>
        <pc:spChg chg="add">
          <ac:chgData name="Stiven Arifaj" userId="016e27f63e2907b6" providerId="Windows Live" clId="Web-{C2B57F1B-0875-4651-BDEE-9FD5FBBE8E72}" dt="2024-02-20T15:39:34.796" v="193"/>
          <ac:spMkLst>
            <pc:docMk/>
            <pc:sldMk cId="2992506137" sldId="259"/>
            <ac:spMk id="11" creationId="{796C2CE2-29C3-4EBD-A8BB-82C6CC06950D}"/>
          </ac:spMkLst>
        </pc:spChg>
        <pc:spChg chg="add">
          <ac:chgData name="Stiven Arifaj" userId="016e27f63e2907b6" providerId="Windows Live" clId="Web-{C2B57F1B-0875-4651-BDEE-9FD5FBBE8E72}" dt="2024-02-20T15:39:34.796" v="193"/>
          <ac:spMkLst>
            <pc:docMk/>
            <pc:sldMk cId="2992506137" sldId="259"/>
            <ac:spMk id="13" creationId="{6CB927A4-E432-4310-9CD5-E89FF5063179}"/>
          </ac:spMkLst>
        </pc:spChg>
        <pc:spChg chg="add">
          <ac:chgData name="Stiven Arifaj" userId="016e27f63e2907b6" providerId="Windows Live" clId="Web-{C2B57F1B-0875-4651-BDEE-9FD5FBBE8E72}" dt="2024-02-20T15:39:34.796" v="193"/>
          <ac:spMkLst>
            <pc:docMk/>
            <pc:sldMk cId="2992506137" sldId="259"/>
            <ac:spMk id="15" creationId="{E3020543-B24B-4EC4-8FFC-8DD88EEA91A8}"/>
          </ac:spMkLst>
        </pc:spChg>
        <pc:spChg chg="add">
          <ac:chgData name="Stiven Arifaj" userId="016e27f63e2907b6" providerId="Windows Live" clId="Web-{C2B57F1B-0875-4651-BDEE-9FD5FBBE8E72}" dt="2024-02-20T15:39:34.796" v="193"/>
          <ac:spMkLst>
            <pc:docMk/>
            <pc:sldMk cId="2992506137" sldId="259"/>
            <ac:spMk id="17" creationId="{1453BF6C-B012-48B7-B4E8-6D7AC7C27D02}"/>
          </ac:spMkLst>
        </pc:spChg>
        <pc:picChg chg="add">
          <ac:chgData name="Stiven Arifaj" userId="016e27f63e2907b6" providerId="Windows Live" clId="Web-{C2B57F1B-0875-4651-BDEE-9FD5FBBE8E72}" dt="2024-02-20T15:39:34.796" v="193"/>
          <ac:picMkLst>
            <pc:docMk/>
            <pc:sldMk cId="2992506137" sldId="259"/>
            <ac:picMk id="5" creationId="{D454882C-4651-E379-F203-BE34DBE09F5B}"/>
          </ac:picMkLst>
        </pc:picChg>
        <pc:cxnChg chg="add">
          <ac:chgData name="Stiven Arifaj" userId="016e27f63e2907b6" providerId="Windows Live" clId="Web-{C2B57F1B-0875-4651-BDEE-9FD5FBBE8E72}" dt="2024-02-20T15:39:34.796" v="193"/>
          <ac:cxnSpMkLst>
            <pc:docMk/>
            <pc:sldMk cId="2992506137" sldId="259"/>
            <ac:cxnSpMk id="19" creationId="{BF76EB78-6E9D-49A9-ADC5-7BCCD6F1FD48}"/>
          </ac:cxnSpMkLst>
        </pc:cxnChg>
      </pc:sldChg>
      <pc:sldChg chg="addSp delSp modSp new mod setBg">
        <pc:chgData name="Stiven Arifaj" userId="016e27f63e2907b6" providerId="Windows Live" clId="Web-{C2B57F1B-0875-4651-BDEE-9FD5FBBE8E72}" dt="2024-02-20T15:50:57.244" v="337" actId="20577"/>
        <pc:sldMkLst>
          <pc:docMk/>
          <pc:sldMk cId="3853234035" sldId="260"/>
        </pc:sldMkLst>
        <pc:spChg chg="mod">
          <ac:chgData name="Stiven Arifaj" userId="016e27f63e2907b6" providerId="Windows Live" clId="Web-{C2B57F1B-0875-4651-BDEE-9FD5FBBE8E72}" dt="2024-02-20T15:48:41.945" v="287"/>
          <ac:spMkLst>
            <pc:docMk/>
            <pc:sldMk cId="3853234035" sldId="260"/>
            <ac:spMk id="2" creationId="{1EE04ABB-D1AF-1B3A-A13D-3E0F02F480FA}"/>
          </ac:spMkLst>
        </pc:spChg>
        <pc:spChg chg="mod">
          <ac:chgData name="Stiven Arifaj" userId="016e27f63e2907b6" providerId="Windows Live" clId="Web-{C2B57F1B-0875-4651-BDEE-9FD5FBBE8E72}" dt="2024-02-20T15:50:57.244" v="337" actId="20577"/>
          <ac:spMkLst>
            <pc:docMk/>
            <pc:sldMk cId="3853234035" sldId="260"/>
            <ac:spMk id="3" creationId="{DAE9FCD6-0E74-05A4-F327-4782956455B5}"/>
          </ac:spMkLst>
        </pc:spChg>
        <pc:spChg chg="add del mod">
          <ac:chgData name="Stiven Arifaj" userId="016e27f63e2907b6" providerId="Windows Live" clId="Web-{C2B57F1B-0875-4651-BDEE-9FD5FBBE8E72}" dt="2024-02-20T15:47:30.522" v="277"/>
          <ac:spMkLst>
            <pc:docMk/>
            <pc:sldMk cId="3853234035" sldId="260"/>
            <ac:spMk id="4" creationId="{BC7AF579-1142-0162-B06F-FE2BA3086651}"/>
          </ac:spMkLst>
        </pc:spChg>
        <pc:spChg chg="add mod">
          <ac:chgData name="Stiven Arifaj" userId="016e27f63e2907b6" providerId="Windows Live" clId="Web-{C2B57F1B-0875-4651-BDEE-9FD5FBBE8E72}" dt="2024-02-20T15:48:41.945" v="287"/>
          <ac:spMkLst>
            <pc:docMk/>
            <pc:sldMk cId="3853234035" sldId="260"/>
            <ac:spMk id="5" creationId="{6FF89B36-4EBB-89AE-AB91-21157F10DB74}"/>
          </ac:spMkLst>
        </pc:spChg>
        <pc:spChg chg="add">
          <ac:chgData name="Stiven Arifaj" userId="016e27f63e2907b6" providerId="Windows Live" clId="Web-{C2B57F1B-0875-4651-BDEE-9FD5FBBE8E72}" dt="2024-02-20T15:48:41.945" v="287"/>
          <ac:spMkLst>
            <pc:docMk/>
            <pc:sldMk cId="3853234035" sldId="260"/>
            <ac:spMk id="10" creationId="{16AC3602-3348-4F31-9E43-076B03514ECB}"/>
          </ac:spMkLst>
        </pc:spChg>
        <pc:spChg chg="add">
          <ac:chgData name="Stiven Arifaj" userId="016e27f63e2907b6" providerId="Windows Live" clId="Web-{C2B57F1B-0875-4651-BDEE-9FD5FBBE8E72}" dt="2024-02-20T15:48:41.945" v="287"/>
          <ac:spMkLst>
            <pc:docMk/>
            <pc:sldMk cId="3853234035" sldId="260"/>
            <ac:spMk id="14" creationId="{394094B0-A6C9-44BE-9042-66EF0612F625}"/>
          </ac:spMkLst>
        </pc:spChg>
        <pc:spChg chg="add">
          <ac:chgData name="Stiven Arifaj" userId="016e27f63e2907b6" providerId="Windows Live" clId="Web-{C2B57F1B-0875-4651-BDEE-9FD5FBBE8E72}" dt="2024-02-20T15:48:41.945" v="287"/>
          <ac:spMkLst>
            <pc:docMk/>
            <pc:sldMk cId="3853234035" sldId="260"/>
            <ac:spMk id="16" creationId="{64C2CA96-0B16-4AA7-B340-33044D238597}"/>
          </ac:spMkLst>
        </pc:spChg>
        <pc:spChg chg="add">
          <ac:chgData name="Stiven Arifaj" userId="016e27f63e2907b6" providerId="Windows Live" clId="Web-{C2B57F1B-0875-4651-BDEE-9FD5FBBE8E72}" dt="2024-02-20T15:48:41.945" v="287"/>
          <ac:spMkLst>
            <pc:docMk/>
            <pc:sldMk cId="3853234035" sldId="260"/>
            <ac:spMk id="18" creationId="{1D50D7A8-F1D5-4306-8A9B-DD7A73EB8BCE}"/>
          </ac:spMkLst>
        </pc:spChg>
        <pc:cxnChg chg="add">
          <ac:chgData name="Stiven Arifaj" userId="016e27f63e2907b6" providerId="Windows Live" clId="Web-{C2B57F1B-0875-4651-BDEE-9FD5FBBE8E72}" dt="2024-02-20T15:48:41.945" v="287"/>
          <ac:cxnSpMkLst>
            <pc:docMk/>
            <pc:sldMk cId="3853234035" sldId="260"/>
            <ac:cxnSpMk id="12" creationId="{94169334-264D-4176-8BDE-037249A61B4E}"/>
          </ac:cxnSpMkLst>
        </pc:cxnChg>
      </pc:sldChg>
      <pc:sldChg chg="new del">
        <pc:chgData name="Stiven Arifaj" userId="016e27f63e2907b6" providerId="Windows Live" clId="Web-{C2B57F1B-0875-4651-BDEE-9FD5FBBE8E72}" dt="2024-02-20T15:42:22.033" v="196"/>
        <pc:sldMkLst>
          <pc:docMk/>
          <pc:sldMk cId="263699406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42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2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4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30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47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8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62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06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53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6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96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3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39" r:id="rId8"/>
    <p:sldLayoutId id="2147483740" r:id="rId9"/>
    <p:sldLayoutId id="2147483741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GB" sz="6800" dirty="0">
                <a:solidFill>
                  <a:srgbClr val="FFC000"/>
                </a:solidFill>
                <a:latin typeface="Batang"/>
                <a:ea typeface="Calibri Light"/>
                <a:cs typeface="Calibri Light"/>
              </a:rPr>
              <a:t>PROJEKT</a:t>
            </a:r>
            <a:endParaRPr lang="en-GB" sz="6800" dirty="0">
              <a:solidFill>
                <a:srgbClr val="FFC000"/>
              </a:solidFill>
              <a:latin typeface="Batang"/>
              <a:ea typeface="Batang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75" y="2511763"/>
            <a:ext cx="5450642" cy="318418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endParaRPr lang="en-GB" sz="4800" dirty="0">
              <a:solidFill>
                <a:srgbClr val="FFC000"/>
              </a:solidFill>
              <a:latin typeface="Batang"/>
              <a:ea typeface="Calibri"/>
              <a:cs typeface="Calibri"/>
            </a:endParaRPr>
          </a:p>
          <a:p>
            <a:pPr algn="ctr"/>
            <a:r>
              <a:rPr lang="en-GB" sz="4800" dirty="0">
                <a:solidFill>
                  <a:srgbClr val="FFC000"/>
                </a:solidFill>
                <a:latin typeface="Batang"/>
                <a:ea typeface="Calibri"/>
                <a:cs typeface="Calibri"/>
              </a:rPr>
              <a:t>HUAZIMET</a:t>
            </a:r>
            <a:endParaRPr lang="en-GB" sz="4800" dirty="0">
              <a:solidFill>
                <a:srgbClr val="FFC000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GB" sz="4800" dirty="0">
                <a:solidFill>
                  <a:srgbClr val="FFC000"/>
                </a:solidFill>
                <a:latin typeface="Batang"/>
                <a:ea typeface="Calibri"/>
                <a:cs typeface="Calibri"/>
              </a:rPr>
              <a:t>N</a:t>
            </a:r>
            <a:r>
              <a:rPr lang="en-GB" sz="4800" dirty="0">
                <a:solidFill>
                  <a:srgbClr val="FFC000"/>
                </a:solidFill>
                <a:latin typeface="Batang"/>
                <a:ea typeface="+mn-lt"/>
                <a:cs typeface="+mn-lt"/>
              </a:rPr>
              <a:t>Ë</a:t>
            </a:r>
            <a:endParaRPr lang="en-GB" sz="4800" dirty="0">
              <a:solidFill>
                <a:srgbClr val="FFC000"/>
              </a:solidFill>
              <a:latin typeface="Batang"/>
              <a:ea typeface="Calibri"/>
              <a:cs typeface="Calibri"/>
            </a:endParaRPr>
          </a:p>
          <a:p>
            <a:pPr algn="ctr"/>
            <a:r>
              <a:rPr lang="en-GB" sz="4800" dirty="0">
                <a:solidFill>
                  <a:srgbClr val="FFC000"/>
                </a:solidFill>
                <a:latin typeface="Batang"/>
                <a:ea typeface="Calibri"/>
                <a:cs typeface="Calibri"/>
              </a:rPr>
              <a:t>GJUH</a:t>
            </a:r>
            <a:r>
              <a:rPr lang="en-GB" sz="4800" dirty="0">
                <a:solidFill>
                  <a:srgbClr val="FFC000"/>
                </a:solidFill>
                <a:latin typeface="Batang"/>
                <a:ea typeface="+mn-lt"/>
                <a:cs typeface="+mn-lt"/>
              </a:rPr>
              <a:t>Ë</a:t>
            </a:r>
            <a:r>
              <a:rPr lang="en-GB" sz="4800" dirty="0">
                <a:solidFill>
                  <a:srgbClr val="FFC000"/>
                </a:solidFill>
                <a:latin typeface="Batang"/>
                <a:ea typeface="Calibri"/>
                <a:cs typeface="Calibri"/>
              </a:rPr>
              <a:t>N SHQIPE</a:t>
            </a:r>
          </a:p>
        </p:txBody>
      </p:sp>
      <p:sp>
        <p:nvSpPr>
          <p:cNvPr id="7" name="!!plus graphic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3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98246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circle graphic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 ">
            <a:extLst>
              <a:ext uri="{FF2B5EF4-FFF2-40B4-BE49-F238E27FC236}">
                <a16:creationId xmlns:a16="http://schemas.microsoft.com/office/drawing/2014/main" id="{7ACE79EE-A9DE-F12B-214E-31CEA566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0" y="1602550"/>
            <a:ext cx="6381749" cy="420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803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FFF6C-C548-183A-27C5-5FB0A310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479" y="590062"/>
            <a:ext cx="8219271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i="0" kern="1200" cap="all" baseline="0" dirty="0">
                <a:solidFill>
                  <a:srgbClr val="FFC000"/>
                </a:solidFill>
                <a:latin typeface="Batang"/>
                <a:ea typeface="Batang"/>
              </a:rPr>
              <a:t>SHKOLLA</a:t>
            </a:r>
            <a:br>
              <a:rPr lang="en-US" sz="5400" b="1" i="0" kern="1200" cap="all" baseline="0" dirty="0">
                <a:solidFill>
                  <a:srgbClr val="FFC000"/>
                </a:solidFill>
                <a:latin typeface="Batang"/>
              </a:rPr>
            </a:br>
            <a:r>
              <a:rPr lang="en-US" sz="5400" b="1" i="0" kern="1200" cap="all" baseline="0" dirty="0">
                <a:solidFill>
                  <a:srgbClr val="FFC000"/>
                </a:solidFill>
                <a:latin typeface="Batang"/>
                <a:ea typeface="Batang"/>
              </a:rPr>
              <a:t>LIDHJA E PRIZRENIT</a:t>
            </a:r>
            <a:endParaRPr lang="en-US"/>
          </a:p>
        </p:txBody>
      </p:sp>
      <p:pic>
        <p:nvPicPr>
          <p:cNvPr id="5" name="Picture 4" descr=" ">
            <a:extLst>
              <a:ext uri="{FF2B5EF4-FFF2-40B4-BE49-F238E27FC236}">
                <a16:creationId xmlns:a16="http://schemas.microsoft.com/office/drawing/2014/main" id="{CC1C2DA0-2FEF-05D2-3E64-D66826B06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7" r="7142"/>
          <a:stretch/>
        </p:blipFill>
        <p:spPr>
          <a:xfrm>
            <a:off x="7480300" y="10"/>
            <a:ext cx="4711700" cy="6857990"/>
          </a:xfrm>
          <a:prstGeom prst="rect">
            <a:avLst/>
          </a:prstGeom>
        </p:spPr>
      </p:pic>
      <p:sp>
        <p:nvSpPr>
          <p:cNvPr id="2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9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CF0CC2-658D-4A87-9D2E-154B0ABE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796C2CE2-29C3-4EBD-A8BB-82C6CC069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An arrow pointing right">
            <a:extLst>
              <a:ext uri="{FF2B5EF4-FFF2-40B4-BE49-F238E27FC236}">
                <a16:creationId xmlns:a16="http://schemas.microsoft.com/office/drawing/2014/main" id="{D454882C-4651-E379-F203-BE34DBE09F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044" r="-2" b="-2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2E5A5B-35F3-5596-B86F-686358C8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617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GB" sz="6100">
                <a:solidFill>
                  <a:srgbClr val="FFFFFF"/>
                </a:solidFill>
                <a:latin typeface="Batang"/>
                <a:ea typeface="Batang"/>
              </a:rPr>
              <a:t>ÇFARË JANË HUAZIMET?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960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6116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2748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BF76EB78-6E9D-49A9-ADC5-7BCCD6F1F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F646-0953-7AD6-C745-C4F95EB64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617" y="3175552"/>
            <a:ext cx="5366041" cy="28091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>
                <a:solidFill>
                  <a:srgbClr val="FFFFFF"/>
                </a:solidFill>
                <a:ea typeface="+mn-lt"/>
                <a:cs typeface="+mn-lt"/>
              </a:rPr>
              <a:t>“ Sipas Fjalorit të sotëm të gjuhës shqipe huazime quhen: Fjalë a njësi tjetër gjuhësore që është marrë prej një gjuhe tjetër dhe përdoret në gjuhën amtare.Huazim  drejtpërdrejtë (i tërthortë). Huazim leksikor. Huazim gjuhësor. Huazimet latine(sllave, turke). Huazimet nga greqishtja etj...“ </a:t>
            </a: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50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04ABB-D1AF-1B3A-A13D-3E0F02F4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04918" cy="1325563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
 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FCD6-0E74-05A4-F327-4782956455B5}"/>
              </a:ext>
            </a:extLst>
          </p:cNvPr>
          <p:cNvSpPr>
            <a:spLocks/>
          </p:cNvSpPr>
          <p:nvPr/>
        </p:nvSpPr>
        <p:spPr>
          <a:xfrm>
            <a:off x="2988872" y="2804185"/>
            <a:ext cx="5985111" cy="3372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704088">
              <a:spcAft>
                <a:spcPts val="600"/>
              </a:spcAft>
            </a:pP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“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Gjuha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shqipe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(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ose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thjesht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shqipja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)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është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gjuhë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dhe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degë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e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veçantë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e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familjes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indo-evropiane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të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folur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nga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më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shumë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se 6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milionë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njerëzikryesisht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në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Shqipëri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,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Kosovë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dhe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Maqedonin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ë e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Veriut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,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por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edhe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në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zona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të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tjera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të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Evropës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Jugore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ku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ka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një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popullsi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shqiptare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, duke </a:t>
            </a:r>
            <a:r>
              <a:rPr lang="en-GB" kern="1200" dirty="0" err="1">
                <a:solidFill>
                  <a:srgbClr val="2E2E2E"/>
                </a:solidFill>
                <a:latin typeface="+mn-lt"/>
                <a:ea typeface="+mn-lt"/>
                <a:cs typeface="+mn-lt"/>
              </a:rPr>
              <a:t>përfshirë</a:t>
            </a:r>
            <a:r>
              <a:rPr lang="en-GB" kern="1200" dirty="0">
                <a:solidFill>
                  <a:srgbClr val="2E2E2E"/>
                </a:solidFill>
                <a:latin typeface="+mn-lt"/>
                <a:ea typeface="+mn-lt"/>
                <a:cs typeface="+mn-lt"/>
              </a:rPr>
              <a:t> Malin e Zi </a:t>
            </a:r>
            <a:r>
              <a:rPr lang="en-GB" dirty="0">
                <a:solidFill>
                  <a:srgbClr val="2E2E2E"/>
                </a:solidFill>
                <a:ea typeface="+mn-lt"/>
                <a:cs typeface="+mn-lt"/>
              </a:rPr>
              <a:t>, </a:t>
            </a:r>
            <a:r>
              <a:rPr lang="en-GB" dirty="0" err="1">
                <a:solidFill>
                  <a:srgbClr val="2E2E2E"/>
                </a:solidFill>
                <a:ea typeface="+mn-lt"/>
                <a:cs typeface="+mn-lt"/>
              </a:rPr>
              <a:t>Italinë</a:t>
            </a:r>
            <a:r>
              <a:rPr lang="en-GB" dirty="0">
                <a:solidFill>
                  <a:srgbClr val="2E2E2E"/>
                </a:solidFill>
                <a:ea typeface="+mn-lt"/>
                <a:cs typeface="+mn-lt"/>
              </a:rPr>
              <a:t> </a:t>
            </a:r>
            <a:r>
              <a:rPr lang="en-GB" dirty="0" err="1">
                <a:solidFill>
                  <a:srgbClr val="2E2E2E"/>
                </a:solidFill>
                <a:ea typeface="+mn-lt"/>
                <a:cs typeface="+mn-lt"/>
              </a:rPr>
              <a:t>dhe</a:t>
            </a:r>
            <a:r>
              <a:rPr lang="en-GB" dirty="0">
                <a:solidFill>
                  <a:srgbClr val="2E2E2E"/>
                </a:solidFill>
                <a:ea typeface="+mn-lt"/>
                <a:cs typeface="+mn-lt"/>
              </a:rPr>
              <a:t>  </a:t>
            </a:r>
            <a:r>
              <a:rPr lang="en-GB" dirty="0" err="1">
                <a:solidFill>
                  <a:srgbClr val="2E2E2E"/>
                </a:solidFill>
                <a:ea typeface="+mn-lt"/>
                <a:cs typeface="+mn-lt"/>
              </a:rPr>
              <a:t>Greqinë</a:t>
            </a:r>
            <a:r>
              <a:rPr lang="en-GB" dirty="0">
                <a:solidFill>
                  <a:srgbClr val="2E2E2E"/>
                </a:solidFill>
                <a:ea typeface="+mn-lt"/>
                <a:cs typeface="+mn-lt"/>
              </a:rPr>
              <a:t>.“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89B36-4EBB-89AE-AB91-21157F10DB74}"/>
              </a:ext>
            </a:extLst>
          </p:cNvPr>
          <p:cNvSpPr txBox="1"/>
          <p:nvPr/>
        </p:nvSpPr>
        <p:spPr>
          <a:xfrm>
            <a:off x="1634875" y="1825625"/>
            <a:ext cx="8922249" cy="7321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704088">
              <a:spcAft>
                <a:spcPts val="600"/>
              </a:spcAft>
            </a:pPr>
            <a:r>
              <a:rPr lang="en-GB" sz="4158" kern="1200">
                <a:solidFill>
                  <a:schemeClr val="tx1"/>
                </a:solidFill>
                <a:latin typeface="Batang"/>
                <a:ea typeface="+mn-ea"/>
                <a:cs typeface="+mn-cs"/>
              </a:rPr>
              <a:t>ÇFARË ËSHTË GJUHA SHQIPE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385323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541BA-25C8-5D83-894F-8FE1606E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060" y="281209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600" b="1" i="0" kern="1200" cap="all" baseline="0" dirty="0">
                <a:solidFill>
                  <a:srgbClr val="FFC000"/>
                </a:solidFill>
                <a:latin typeface="Batang"/>
                <a:ea typeface="Batang"/>
              </a:rPr>
              <a:t>HUAZIMET</a:t>
            </a:r>
            <a:br>
              <a:rPr lang="en-US" sz="5600" b="1" i="0" kern="1200" cap="all" baseline="0" dirty="0">
                <a:latin typeface="Batang"/>
              </a:rPr>
            </a:br>
            <a:r>
              <a:rPr lang="en-US" sz="5600" b="1" i="0" kern="1200" cap="all" baseline="0" dirty="0">
                <a:solidFill>
                  <a:srgbClr val="FFC000"/>
                </a:solidFill>
                <a:latin typeface="Batang"/>
                <a:ea typeface="Batang"/>
              </a:rPr>
              <a:t>NË</a:t>
            </a:r>
            <a:br>
              <a:rPr lang="en-US" sz="5600" b="1" i="0" kern="1200" cap="all" baseline="0" dirty="0">
                <a:latin typeface="Batang"/>
              </a:rPr>
            </a:br>
            <a:r>
              <a:rPr lang="en-US" sz="5600" b="1" i="0" kern="1200" cap="all" baseline="0" dirty="0">
                <a:solidFill>
                  <a:srgbClr val="FFC000"/>
                </a:solidFill>
                <a:latin typeface="Batang"/>
                <a:ea typeface="Batang"/>
              </a:rPr>
              <a:t>GJUHËN SHQIPE</a:t>
            </a:r>
            <a:endParaRPr lang="en-US">
              <a:latin typeface="Batang"/>
              <a:ea typeface="Batang"/>
            </a:endParaRPr>
          </a:p>
        </p:txBody>
      </p:sp>
      <p:sp>
        <p:nvSpPr>
          <p:cNvPr id="7" name="!!plus graphic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0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98246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!!circle graphic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Picture 7" descr="Tree With Roots Outline Images – Browse 8,308 Stock Photos, Vectors, and  Video | Adobe Stock">
            <a:extLst>
              <a:ext uri="{FF2B5EF4-FFF2-40B4-BE49-F238E27FC236}">
                <a16:creationId xmlns:a16="http://schemas.microsoft.com/office/drawing/2014/main" id="{2A775D3C-4800-10A5-6552-F4A74BDF2E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8" t="284" r="15647" b="456"/>
          <a:stretch/>
        </p:blipFill>
        <p:spPr>
          <a:xfrm>
            <a:off x="4524375" y="0"/>
            <a:ext cx="4581532" cy="6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751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 Them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GradientVTI</vt:lpstr>
      <vt:lpstr>PROJEKT</vt:lpstr>
      <vt:lpstr>SHKOLLA LIDHJA E PRIZRENIT</vt:lpstr>
      <vt:lpstr>ÇFARË JANË HUAZIMET?</vt:lpstr>
      <vt:lpstr>
 </vt:lpstr>
      <vt:lpstr>HUAZIMET NË GJUHËN SHQIPE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262</cp:revision>
  <dcterms:created xsi:type="dcterms:W3CDTF">2024-02-20T14:37:20Z</dcterms:created>
  <dcterms:modified xsi:type="dcterms:W3CDTF">2024-02-20T15:51:01Z</dcterms:modified>
</cp:coreProperties>
</file>