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3A8A4C80-6089-ACEA-4566-7AABB0275B3B}"/>
              </a:ext>
            </a:extLst>
          </p:cNvPr>
          <p:cNvSpPr/>
          <p:nvPr/>
        </p:nvSpPr>
        <p:spPr>
          <a:xfrm>
            <a:off x="1041400" y="0"/>
            <a:ext cx="10398760" cy="674624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16A45-07B5-7D57-DCFB-9BF66E92BC1D}"/>
              </a:ext>
            </a:extLst>
          </p:cNvPr>
          <p:cNvSpPr txBox="1"/>
          <p:nvPr/>
        </p:nvSpPr>
        <p:spPr>
          <a:xfrm>
            <a:off x="5488939" y="955039"/>
            <a:ext cx="151130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/>
              <a:t>RREGJISTRAT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6D566-0187-DD57-3927-9F7158ACAC0D}"/>
              </a:ext>
            </a:extLst>
          </p:cNvPr>
          <p:cNvSpPr txBox="1"/>
          <p:nvPr/>
        </p:nvSpPr>
        <p:spPr>
          <a:xfrm>
            <a:off x="4919979" y="1706879"/>
            <a:ext cx="2669540" cy="37949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CACHE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8F8AB0-8202-7CCF-4146-0C2700D5C973}"/>
              </a:ext>
            </a:extLst>
          </p:cNvPr>
          <p:cNvSpPr txBox="1"/>
          <p:nvPr/>
        </p:nvSpPr>
        <p:spPr>
          <a:xfrm>
            <a:off x="4310378" y="2479038"/>
            <a:ext cx="386842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DD19FF-8B0E-1E58-7896-7450BA5E98E2}"/>
              </a:ext>
            </a:extLst>
          </p:cNvPr>
          <p:cNvSpPr txBox="1"/>
          <p:nvPr/>
        </p:nvSpPr>
        <p:spPr>
          <a:xfrm>
            <a:off x="3761737" y="3352797"/>
            <a:ext cx="500634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464F00-7D9D-7282-7E4C-A5A970DF6CE5}"/>
              </a:ext>
            </a:extLst>
          </p:cNvPr>
          <p:cNvSpPr txBox="1"/>
          <p:nvPr/>
        </p:nvSpPr>
        <p:spPr>
          <a:xfrm>
            <a:off x="2887977" y="4287517"/>
            <a:ext cx="665226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SSD/HDD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1AF3B-D86B-34EC-ACE4-FC2EB7C50886}"/>
              </a:ext>
            </a:extLst>
          </p:cNvPr>
          <p:cNvSpPr txBox="1"/>
          <p:nvPr/>
        </p:nvSpPr>
        <p:spPr>
          <a:xfrm>
            <a:off x="2278377" y="5079997"/>
            <a:ext cx="7871460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MEMORJE VIRTUALE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2662F-FE35-14E0-BD43-47B8EBD68340}"/>
              </a:ext>
            </a:extLst>
          </p:cNvPr>
          <p:cNvSpPr txBox="1"/>
          <p:nvPr/>
        </p:nvSpPr>
        <p:spPr>
          <a:xfrm>
            <a:off x="1664043" y="5913118"/>
            <a:ext cx="9141114" cy="369332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DISQE OPTIKE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Stiven Arifaj</dc:creator>
  <cp:lastModifiedBy>Stiven Arifaj</cp:lastModifiedBy>
  <cp:revision>38</cp:revision>
  <dcterms:created xsi:type="dcterms:W3CDTF">2025-01-06T08:07:52Z</dcterms:created>
  <dcterms:modified xsi:type="dcterms:W3CDTF">2025-01-14T08:05:13Z</dcterms:modified>
</cp:coreProperties>
</file>