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4B53A-2404-7A74-B3F1-FB90F421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0CCD4B-545F-38AB-9A4F-D56F2BB25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90EAD-F7E8-C8FB-D07E-23E2F82A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3A45E-907F-AA66-E6AA-F4C4BFA8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890624-9F14-D9BC-CEF1-F139A67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0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AD3E8-50A7-F704-7798-E3A210CC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B409B-5B93-1D3B-4E08-1131FFCBF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9081D3-2C09-45A9-E2C0-033D993A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9B640-CF6B-AC58-12A8-FF2294DF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0182F-C086-9C58-F066-8A88DDDF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8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660AAA-8A45-C189-F5F3-B160C5765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86DA5B-E4CE-A9BF-99D9-3D477BFD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0A0AFD-CC16-F256-74F6-56C4ABD7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0EC64-1285-068F-752E-EA96830B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14595-359E-33CD-1F7C-3C0A0F48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13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EE313-C543-CEE0-62A7-45B560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A6967-E15B-F212-D1DC-737E7289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60B9EA-4FCE-09E1-0390-9FB72A15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1A4E73-7D61-CD23-2165-C51ABC94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A91370-1E23-B3CF-E48A-EC3AA872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789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B80F-FF1C-5F18-D44C-34913C03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2F927C-40AA-3773-71CC-C5A95331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20EB8-6A2E-F259-71DF-612C7E43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3B71B8-C044-B75E-F482-3A40F3F8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BD216-B854-E0FA-7EF3-279EC579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53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14F86-949C-790F-7A21-0C00F1F9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6892D-947B-F8E8-48C0-58B7FA5BC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B5D658-29F1-7250-E6F3-B5B4F6862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7F3E18-2868-DEA7-73B4-F454271A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F7BD61-2180-8492-2EEA-4D3623C1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BFDB74-694C-2E12-FDA6-29F6CBF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71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4763C-B0A6-F3C8-B73B-102359D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5391CE-BD25-F999-0BF8-4E684073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E310F-E854-8F15-97BC-74AFC29D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26DA9F-923D-FC5B-A883-EA65EA3A6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749FC6-90EF-9FD0-1297-1121E4ADE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187398-C338-4942-1235-4D11B8E8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E12375-C10B-98D3-8A1B-1FEAA481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127C69-D73E-E651-AE29-BA8DE8F6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912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9F66F-7ECB-43DC-EEE4-A7D97D95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2A044F-2427-2C8F-4EF4-B91A1F1B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9CE22B-1019-1400-1178-126DD4C8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FA46D4-6062-3123-D6A8-B656532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154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85A469-A228-BAE2-9DF5-27581DAB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C6496F-D0B6-8316-5E11-55B855F8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3FC614-A8CF-A1E7-3931-12455FBA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728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3C753-A158-1DE0-E849-6E19CF25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25DA9B-E078-4A0E-EE00-9E77614CC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95323-6C0E-03AE-3A76-93734ABA7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3F12DB-BFF5-9C3F-744E-46CAFE96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34107-E9A8-E127-5F1E-DAC6A30D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51865D-6982-8261-6932-D2401745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170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AC1DB-8820-2F1C-897B-031BFC03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FD3643-C3B2-1D4C-46D6-91A10685D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72C727-9A3B-7A0D-CB63-8F51A347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C68EBF-0154-995A-DC08-3E22E1D6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3B614-FBFA-AE25-FAB6-35B519FF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6FD23-A992-958E-552A-B4A98B01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949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B7B406-25F0-D53E-7287-A8ACAB38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7D5C19-C863-15DD-463B-BD55387B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CC31B8-A727-6E94-87A3-49F338151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4D97D-FE32-4835-938D-E09D398871E7}" type="datetimeFigureOut">
              <a:rPr lang="es-PE" smtClean="0"/>
              <a:t>14/01/2025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BCF3F0-551B-55BC-F310-5C1F12F1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437410-F682-279A-CE67-FA9C2C72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CDBB2-7196-4EE9-8012-65DF9EEFF7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149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1E55E-74E9-7452-E2E6-7204A0D0E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Tema 8</a:t>
            </a:r>
            <a:endParaRPr lang="es-PE" sz="8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7C0FD-07F4-A98E-E2B5-1BAFBCAD9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Actividad 8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9A223C-EC1D-E8E0-8543-0C3B6EB41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0"/>
            <a:ext cx="11645900" cy="65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0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D11C1-AD30-A9DC-DE57-8F76797F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1027906"/>
            <a:ext cx="3733800" cy="4333875"/>
          </a:xfrm>
        </p:spPr>
        <p:txBody>
          <a:bodyPr>
            <a:normAutofit/>
          </a:bodyPr>
          <a:lstStyle/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Variable Nominal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1D0A2C-1A64-6AC2-C966-1611BE31D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94"/>
          <a:stretch/>
        </p:blipFill>
        <p:spPr>
          <a:xfrm>
            <a:off x="5727700" y="707839"/>
            <a:ext cx="6184900" cy="5442321"/>
          </a:xfrm>
        </p:spPr>
      </p:pic>
    </p:spTree>
    <p:extLst>
      <p:ext uri="{BB962C8B-B14F-4D97-AF65-F5344CB8AC3E}">
        <p14:creationId xmlns:p14="http://schemas.microsoft.com/office/powerpoint/2010/main" val="187676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28855-1B14-13CC-C624-BAEF439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77825"/>
            <a:ext cx="7315200" cy="1325563"/>
          </a:xfrm>
        </p:spPr>
        <p:txBody>
          <a:bodyPr>
            <a:noAutofit/>
          </a:bodyPr>
          <a:lstStyle/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Variable Ordinal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3FE7E6B-94DC-F523-0169-A3436FF3C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29" y="2381812"/>
            <a:ext cx="5525271" cy="331516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92201B1-3C9B-E5E6-7F6C-EF1BBE3C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565" y="2473820"/>
            <a:ext cx="443927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9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941785-0A91-62C3-8FAE-229EAE6F5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07" y="1800340"/>
            <a:ext cx="4715533" cy="3858163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02CA56-45AA-6416-C90A-3023542C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528" y="157048"/>
            <a:ext cx="3830365" cy="3271952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A80EA3E-BD99-83AD-0D59-6303A4F8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77825"/>
            <a:ext cx="7150100" cy="1325563"/>
          </a:xfrm>
        </p:spPr>
        <p:txBody>
          <a:bodyPr>
            <a:noAutofit/>
          </a:bodyPr>
          <a:lstStyle/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Variable Discreta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8B5DC6-ABC2-346A-E9B5-924C916FA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534" y="2884949"/>
            <a:ext cx="3810532" cy="301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1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9FC6D6-5D0C-615E-A093-5652DEBB0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958" y="1253331"/>
            <a:ext cx="4325641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1F645A-21FA-B441-4BFA-AD6AD675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80" y="1647576"/>
            <a:ext cx="4934639" cy="356284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BB98CE3-3BCD-68CC-E3BE-DB3DB9BAD0CE}"/>
              </a:ext>
            </a:extLst>
          </p:cNvPr>
          <p:cNvSpPr txBox="1">
            <a:spLocks/>
          </p:cNvSpPr>
          <p:nvPr/>
        </p:nvSpPr>
        <p:spPr>
          <a:xfrm>
            <a:off x="386058" y="55958"/>
            <a:ext cx="76911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Variable Continua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0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C07FD17-BFF7-DAB3-F142-78E812C39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5838"/>
            <a:ext cx="5020376" cy="3658111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DC53DFA5-6FC5-38F5-7BD1-07FEC9B36ABE}"/>
              </a:ext>
            </a:extLst>
          </p:cNvPr>
          <p:cNvSpPr txBox="1">
            <a:spLocks/>
          </p:cNvSpPr>
          <p:nvPr/>
        </p:nvSpPr>
        <p:spPr>
          <a:xfrm>
            <a:off x="838200" y="195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Solo Variable Categórica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4F3F07-BBDC-34A1-8072-59641DC6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70" y="1846811"/>
            <a:ext cx="4906060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7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E229C8C-24C9-C542-4CD9-F1D7F61DC6E2}"/>
              </a:ext>
            </a:extLst>
          </p:cNvPr>
          <p:cNvSpPr txBox="1">
            <a:spLocks/>
          </p:cNvSpPr>
          <p:nvPr/>
        </p:nvSpPr>
        <p:spPr>
          <a:xfrm>
            <a:off x="838200" y="195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Solo Variable </a:t>
            </a:r>
            <a:r>
              <a:rPr lang="es-MX" sz="6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Numericas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10C3858-909D-E563-FD94-E9EC4A470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62" y="1688032"/>
            <a:ext cx="4991797" cy="38962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C5CB286-5E71-561B-06DA-B608063C2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43" y="1521221"/>
            <a:ext cx="490606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9C1C5-6062-47E8-D8FF-ED3B1CA3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8465F4A-F3DD-F19A-0444-D878AC4D4773}"/>
              </a:ext>
            </a:extLst>
          </p:cNvPr>
          <p:cNvSpPr txBox="1">
            <a:spLocks/>
          </p:cNvSpPr>
          <p:nvPr/>
        </p:nvSpPr>
        <p:spPr>
          <a:xfrm>
            <a:off x="838200" y="195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Tabla Cruzada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675946-EBAA-21AA-1DAD-10262C53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84" y="1521221"/>
            <a:ext cx="6592220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1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959C-D971-2F0B-3AAC-CAA4F5FE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FF14F4B-5827-CE63-1C1E-C55CB0DFA514}"/>
              </a:ext>
            </a:extLst>
          </p:cNvPr>
          <p:cNvSpPr txBox="1">
            <a:spLocks/>
          </p:cNvSpPr>
          <p:nvPr/>
        </p:nvSpPr>
        <p:spPr>
          <a:xfrm>
            <a:off x="838200" y="1956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Tabla Cruzada</a:t>
            </a:r>
            <a:endParaRPr lang="es-PE"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FA98D3B-CA5C-A1D4-2711-C46656D3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63" y="1521221"/>
            <a:ext cx="7831437" cy="40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5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22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Tema de Office</vt:lpstr>
      <vt:lpstr>Tema 8</vt:lpstr>
      <vt:lpstr>Variable Nominal</vt:lpstr>
      <vt:lpstr>Variable Ordinal</vt:lpstr>
      <vt:lpstr>Variable Discreta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LN60188364 (Cuarita Yapuchura, Christian Alberto)</dc:creator>
  <cp:lastModifiedBy>LN60188364 (Cuarita Yapuchura, Christian Alberto)</cp:lastModifiedBy>
  <cp:revision>1</cp:revision>
  <dcterms:created xsi:type="dcterms:W3CDTF">2025-01-15T00:28:23Z</dcterms:created>
  <dcterms:modified xsi:type="dcterms:W3CDTF">2025-01-16T00:53:53Z</dcterms:modified>
</cp:coreProperties>
</file>