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2DB77-6133-29BC-EE20-E25749E4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7690F-7864-9AA0-E5F6-93D25205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4727A-47AF-99C1-B853-285E66A6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9E666-605B-7F2D-E373-77B746C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EB9E8-0AE4-5021-71F7-397825E7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6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129B-4926-3474-698F-71AA33D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18D37E-0A08-5240-1DA3-98593D8A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07154-E448-9A11-FFAA-BCF936AF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D6FA6-F34F-5BDD-BE9B-5128EBE2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F02D6-F77C-A382-F86D-C4B591C9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8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8DB92-1FDE-EA01-6303-5098F8EEB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A2890-E6C3-24E6-F4DE-2F586639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93776-B27E-1A83-7966-78FCFA20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1D2E0-29EB-2A1B-6F64-6E2ED610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E5556-FDF5-9CE7-45F1-B2B9EC6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343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AD74B-A1D0-AD3E-4D40-0C1F3DAA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62C9C-A2E8-518F-066F-B1C154A1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A2369-D05E-53A2-2771-531C13E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5D662-96B7-068E-37AD-D252770A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0DAF4-53C9-90AC-1DF3-849F7D32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4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08C69-D9C9-20F8-FAC2-675D005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C08A3-00FE-420F-B8AA-2E6962C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7BAEC-BDB2-C9DA-A356-E67B2793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E78B9-3712-5DD3-35AB-2CF36EF1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4F52D-155A-1AF8-4E01-6B03B27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A6CD-268B-F186-F2AD-4F1053D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643E1-A351-785F-E3B0-00B571BE8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2A1A8-9A00-9605-92ED-2C4A656A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19FFC2-A97A-5A11-91E0-BA267433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12B3D-B763-766F-BECE-B82CA254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5F75A-57A2-D8AD-1D90-70A09CE5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266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4A6B4-290E-3AE3-B103-11641E23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6813F7-5081-2D16-7158-E28F3C90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201DA7-D304-2EAC-7545-EF0D00DD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B692D0-BCE0-DB40-0D4F-1711317C7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0C0347-9087-A806-244E-98331AEF6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358A0B-D5E9-FE51-26E4-5EADC88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B23B13-C9F7-B6AA-65FC-220F38D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B42601-E3A6-4FEE-D053-80C715B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00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48E9E-2795-7620-23B4-F786D2E0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83E067-F364-CB05-2DEC-FB0737F7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9FA6AD-2078-B8B8-15E4-08855F8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EA1688-B13B-D572-1000-1C5E9BB1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9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4A4172-D12C-BCCC-BD52-486183B2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2BD446-E05B-D4E4-4AEB-C8E2AAB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11A4CF-2DA0-8195-7D7F-9F96463E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29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3EF23-E8BB-F072-C292-38AC5493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20132-60F0-ABBB-A25A-ED5B3B4A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B365D5-6BCA-A371-259A-E55447217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9E579B-6668-AFAB-BC06-362624E4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D0AF9-E666-4A71-C414-C9C57D5B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FB973-8026-5F5A-9332-75D33E16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6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43DE-90A4-EA1E-E988-E5E0A086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261A81-500F-7249-9530-17522FE2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8867E8-F28E-5D7F-5CA7-409CC45E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813A4B-B651-9565-68FE-B65EB0C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7DDD93-4E49-0C8F-0E93-25BDBEF3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1523F-4CE2-2B58-4BC9-B39E5600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06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03F100-4E6F-9539-6E78-5F845D5E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B0717-D1AD-E722-2903-1B9C05DF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B2439-2C03-BD59-A5BE-1A9BC656C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14E57-CEF9-497A-8979-51DCF5E4767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417FB-9EF3-B655-C7AF-F31A299B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BBC0B-4003-2532-40EC-7C32132E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0F64A-35CF-4736-B745-AFA50F5392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7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15FBA-9D53-1654-6BAE-B51C29B6B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PE" dirty="0"/>
            </a:br>
            <a:r>
              <a:rPr lang="es-PE" dirty="0"/>
              <a:t> </a:t>
            </a:r>
            <a:r>
              <a:rPr lang="es-MX" b="1" i="0" dirty="0">
                <a:effectLst/>
                <a:latin typeface="Montserrat" panose="00000500000000000000" pitchFamily="2" charset="0"/>
              </a:rPr>
              <a:t>Estadística Aplicada a la Computación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F9107-5855-F9C5-98B6-7CD6667FA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CHRISTIAN CUARITA</a:t>
            </a:r>
          </a:p>
          <a:p>
            <a:r>
              <a:rPr lang="es-PE" dirty="0"/>
              <a:t>LN60188364</a:t>
            </a:r>
          </a:p>
          <a:p>
            <a:r>
              <a:rPr lang="es-PE" dirty="0"/>
              <a:t>10:20 A 11:50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443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FED-8872-94B6-DF63-83B502DD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CRUZADAS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6BFB87-F17B-3FFB-ADF0-67661E035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562" y="1690688"/>
            <a:ext cx="6963747" cy="402963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EBA4B1C-C14D-BA7C-F7E3-9C1DF36C3087}"/>
              </a:ext>
            </a:extLst>
          </p:cNvPr>
          <p:cNvSpPr txBox="1">
            <a:spLocks/>
          </p:cNvSpPr>
          <p:nvPr/>
        </p:nvSpPr>
        <p:spPr>
          <a:xfrm>
            <a:off x="116607" y="1137675"/>
            <a:ext cx="4880955" cy="45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1400" dirty="0"/>
              <a:t>3 PERSONAS QUE TIENEN COMPUTADORA PORTATIL CONSIDERAN QUE SU CONTRASEÑA ES MUY SEGURO</a:t>
            </a:r>
          </a:p>
          <a:p>
            <a:endParaRPr lang="es-MX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1400" dirty="0"/>
              <a:t>EL 42.9% DE LAS PERSONAS QUE TIENEN COMPUTADORA PORTATIL CONSIDERAN QUE SU CONTRASEÑA ES MUY SEGURA</a:t>
            </a:r>
            <a:br>
              <a:rPr lang="es-MX" sz="1400" dirty="0"/>
            </a:br>
            <a:r>
              <a:rPr lang="es-MX" sz="1400" dirty="0"/>
              <a:t>EL 30% DE PERSONAS QUE CONSIDERAN QUE SU CONTRASEÑA ES MUY SEGURA  TIENE COMPUTADORA PORTATIL</a:t>
            </a:r>
          </a:p>
          <a:p>
            <a:endParaRPr lang="es-MX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1400" dirty="0"/>
              <a:t>EL 10% DE PERSONAS  ENCUESTADAS TIENEN COMPUTADORA PORTATIL Y CONCIDERAN QUE TIENEN UNA CONTRASEÑA MUY SEGURA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887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9B93EE-22F2-9670-533B-688AC6D8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77" y="81687"/>
            <a:ext cx="5915851" cy="142894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72EE5C-35E5-E2C2-F07F-BEF0894B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65" y="334067"/>
            <a:ext cx="4486901" cy="32580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45DBCF-4AAB-A5E7-A9C7-28A6E74E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4" y="1963070"/>
            <a:ext cx="5487166" cy="35914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402CE0-1FA1-EC8E-4437-496B8FA3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495" y="3537590"/>
            <a:ext cx="3511076" cy="29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C4603D-1747-05B0-6F32-1E860C98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5" y="446112"/>
            <a:ext cx="5591955" cy="13241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AA69D2-8B20-54F6-7D47-9BAF29C9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5" y="2341886"/>
            <a:ext cx="5096586" cy="35533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55E84A-5AEA-C748-846F-14432759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273" y="342469"/>
            <a:ext cx="3591426" cy="30865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C6D0DA-E13C-CDCD-16FB-46ED090B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54" y="3429000"/>
            <a:ext cx="3384681" cy="29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AA884-0879-E8D8-6B14-FDF1E0FC7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92" y="533675"/>
            <a:ext cx="5249008" cy="183858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DE8B27-4D89-B852-3C97-B7BEC046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" y="2791309"/>
            <a:ext cx="4934639" cy="3134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968C99-06D2-996C-F082-757F1753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035" y="363462"/>
            <a:ext cx="3515216" cy="29531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8EFC8D-EDE2-1BC0-D713-A32CC3A79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647" y="3136365"/>
            <a:ext cx="432495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44E6DD-EE97-B57E-2CA7-33FA9BE1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1" y="294271"/>
            <a:ext cx="4696480" cy="271500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F03860-D770-1E11-0AB3-6F4ADE28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1" y="3429000"/>
            <a:ext cx="5125165" cy="36200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782DF3-7E7D-5CA2-AAF4-9F1413768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65" y="294271"/>
            <a:ext cx="3419952" cy="29055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805C80-574E-B3CB-BF4F-D8CAB905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99801"/>
            <a:ext cx="4472863" cy="34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Montserrat</vt:lpstr>
      <vt:lpstr>Tema de Office</vt:lpstr>
      <vt:lpstr>  Estadística Aplicada a la Computación</vt:lpstr>
      <vt:lpstr>TABLAS CRUZADAS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LN60188364 (Cuarita Yapuchura, Christian Alberto)</dc:creator>
  <cp:lastModifiedBy>LN60188364 (Cuarita Yapuchura, Christian Alberto)</cp:lastModifiedBy>
  <cp:revision>2</cp:revision>
  <dcterms:created xsi:type="dcterms:W3CDTF">2024-12-05T04:11:14Z</dcterms:created>
  <dcterms:modified xsi:type="dcterms:W3CDTF">2024-12-05T04:26:40Z</dcterms:modified>
</cp:coreProperties>
</file>