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2C183-04C4-3D64-9C5B-6989C72BE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F8ADAE-2851-50B3-1563-223D50FA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B284D-44B0-C444-278A-1D3B2584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BAE3-2374-4889-9F61-DDDCF61FB477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0CE89-8A50-EFD8-59C9-CA281A65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A3AA4-5CCD-00FB-A6EA-5626F506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530-8F39-4C0F-A168-EB034515B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85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EFFEC-2461-9F2E-BE61-61C94093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C66DEF-E0DD-87E5-AAA6-EEBDBB0A4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F246D-EF25-BBD0-928B-F50F330E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BAE3-2374-4889-9F61-DDDCF61FB477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C79CBF-BDDC-EF10-7AC1-13D8AE4F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FE8C6-ECE4-DB52-69AF-57345444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530-8F39-4C0F-A168-EB034515B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86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211355-AC72-B24D-4E14-C2E99107A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AC7F18-9C91-AC81-8D00-7AA4C2169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1C829-9AED-471B-8245-E1832C1F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BAE3-2374-4889-9F61-DDDCF61FB477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8A63A6-7BA2-9A89-4119-FA7036E2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DBBF1-0857-B115-1CF8-4120E8AA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530-8F39-4C0F-A168-EB034515B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38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C5B72-61A4-C918-05AE-C64CBC76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F0D30-10D1-D5F1-CA75-696AA79B4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486BAD-2C4D-A90A-8BEF-CF881CB5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BAE3-2374-4889-9F61-DDDCF61FB477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C3F824-D047-BF3A-7C26-4F20DB02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384B9-959A-CDF5-134E-94BA3694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530-8F39-4C0F-A168-EB034515B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5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9A53E-C4A9-5E51-AFDD-9E33B407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5676A4-5B9B-6498-3C80-36ACC638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4C1019-3065-C7CF-A13C-2883C4F9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BAE3-2374-4889-9F61-DDDCF61FB477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51723D-2949-5899-BECC-404FD0ED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376598-FCBD-E683-6634-5A7B1893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530-8F39-4C0F-A168-EB034515B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515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1763F-D970-549F-60BD-99A53AB5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24522F-7D92-96B0-0B25-A64DCD9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D19D31-F09F-28AF-6733-37EE9E224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949962-F675-E0BC-E42D-95188D7E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BAE3-2374-4889-9F61-DDDCF61FB477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82993A-B703-63B2-BC39-951F1E9F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123F06-23C1-F81F-9D2C-96478476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530-8F39-4C0F-A168-EB034515B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432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45C1A-B709-6FF9-FD87-87DC7DC3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EEA164-D1FF-B331-EDE9-53C523EC6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8E9DB5-26CA-7ED2-4C5F-42550747C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D52A98-7B91-C098-9D34-F25971214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399407-19E3-042C-3E89-091B74F1C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2F5B6F-80FC-4D73-E883-B7B6D95A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BAE3-2374-4889-9F61-DDDCF61FB477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D19B9D-F6A0-F0AD-95B6-80F6CD5B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D8C392-7927-6869-368D-D1D801DF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530-8F39-4C0F-A168-EB034515B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506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00D2D-890E-02B8-4C06-3E82AC82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782505-892A-62D5-013F-E0DF9F2C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BAE3-2374-4889-9F61-DDDCF61FB477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FEC7D4-D505-F316-A734-96DA95E9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8E9B6D-D02E-19B9-99F9-374BE5EC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530-8F39-4C0F-A168-EB034515B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983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B76AED-8124-9DB9-DD8B-1203FC10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BAE3-2374-4889-9F61-DDDCF61FB477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624139-3E65-8A01-8EF2-DE0196E8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8EF8B6-FC6D-07C2-9144-83250B61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530-8F39-4C0F-A168-EB034515B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57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A24C4-E1D3-F309-1253-1D2ADDD2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32E82-417B-CCFB-E93E-6B2DA2B1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07AC77-A092-F02B-90D9-F3A00373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111523-9F32-2501-6256-DC95D17F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BAE3-2374-4889-9F61-DDDCF61FB477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5FEF97-72A9-58B7-3028-22CC0A02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DD0683-250C-BC5C-28F3-F2E46ABD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530-8F39-4C0F-A168-EB034515B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73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6E90E-A24B-A4C4-6F6D-87A0BC78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0DFCF8-F755-89E3-FE1C-3BBE58C88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455A55-CD34-AD25-C88C-EEA6FDEB4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53BBE7-3B3D-AFA6-F922-311C5141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BAE3-2374-4889-9F61-DDDCF61FB477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DD77BD-4F59-ECBE-CB05-32273CE9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3BB8BF-5181-9ADE-C70C-687217F5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530-8F39-4C0F-A168-EB034515B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936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EF9C4E-B9B2-A367-781A-392B711A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62EDD1-5641-EB45-2A1D-7DD94642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05B527-AB4D-7341-1463-69F0FA3A3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BAE3-2374-4889-9F61-DDDCF61FB477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E91DD2-0CED-F1D0-37A8-7D381B18B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2EB6F-9606-7414-BF76-10ABB6BC9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2A530-8F39-4C0F-A168-EB034515B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68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9A9DE0B-ACE4-EEFD-3E00-442D022FDC5F}"/>
              </a:ext>
            </a:extLst>
          </p:cNvPr>
          <p:cNvSpPr/>
          <p:nvPr/>
        </p:nvSpPr>
        <p:spPr>
          <a:xfrm>
            <a:off x="83890" y="570450"/>
            <a:ext cx="2189527" cy="62875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04421AE-E3F5-8853-9DEB-8DDD51BDCD8C}"/>
              </a:ext>
            </a:extLst>
          </p:cNvPr>
          <p:cNvSpPr/>
          <p:nvPr/>
        </p:nvSpPr>
        <p:spPr>
          <a:xfrm>
            <a:off x="2399252" y="570450"/>
            <a:ext cx="7977930" cy="62875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4939C65-818F-3A91-1A81-50F3C2DF0B2E}"/>
              </a:ext>
            </a:extLst>
          </p:cNvPr>
          <p:cNvSpPr/>
          <p:nvPr/>
        </p:nvSpPr>
        <p:spPr>
          <a:xfrm>
            <a:off x="75501" y="184557"/>
            <a:ext cx="1912690" cy="3523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DEAF73A-0E08-3EB6-9DC6-CFE986DD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4" y="218113"/>
            <a:ext cx="263030" cy="29361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FBA892D-68E1-9E72-202E-A3F42F56A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8" y="226503"/>
            <a:ext cx="301340" cy="29361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0F8C2EC-DF37-7A88-3DC1-D1273CBD9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143" y="195742"/>
            <a:ext cx="271463" cy="30480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72C97AB-BD22-8CED-5CFB-2D43E1D3D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525" y="226503"/>
            <a:ext cx="321813" cy="29597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74AD2BA-0313-2A35-70CD-DDD57D8DA29F}"/>
              </a:ext>
            </a:extLst>
          </p:cNvPr>
          <p:cNvSpPr txBox="1"/>
          <p:nvPr/>
        </p:nvSpPr>
        <p:spPr>
          <a:xfrm>
            <a:off x="176170" y="830510"/>
            <a:ext cx="194624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CO" sz="900" b="1" dirty="0"/>
              <a:t>Maestros Campo</a:t>
            </a:r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Del Lote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Clientes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Haciendas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Lotes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Contratos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Cultivos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Fábricas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Ubicación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Zonas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Sectores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Malezas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Zonas Agroecológicas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endParaRPr lang="es-CO" sz="900" dirty="0"/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Meteorológicos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Pluviómetros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Tanques Evaporación</a:t>
            </a:r>
          </a:p>
          <a:p>
            <a:pPr marL="180000" lvl="5" indent="-72000" defTabSz="180000">
              <a:buFont typeface="Arial" panose="020B0604020202020204" pitchFamily="34" charset="0"/>
              <a:buChar char="•"/>
            </a:pPr>
            <a:endParaRPr lang="es-CO" sz="900" dirty="0"/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De labores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Asociados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Centros de costo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Parámetros de labores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Cronograma de labores</a:t>
            </a:r>
          </a:p>
          <a:p>
            <a:pPr marL="1094400" lvl="7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Por Cliente</a:t>
            </a:r>
          </a:p>
          <a:p>
            <a:pPr marL="1094400" lvl="7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Por Hacienda</a:t>
            </a:r>
          </a:p>
          <a:p>
            <a:pPr marL="1094400" lvl="7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Por Lote</a:t>
            </a:r>
          </a:p>
          <a:p>
            <a:pPr marL="1094400" lvl="7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Por Cultivo</a:t>
            </a:r>
          </a:p>
          <a:p>
            <a:pPr marL="1094400" lvl="7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Por Zona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Tipos de labranza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Tipos de Riego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Grupos de Labores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endParaRPr lang="es-CO" sz="900" dirty="0"/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De labores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Asociados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Centros de costo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Parámetros de labores</a:t>
            </a:r>
          </a:p>
          <a:p>
            <a:pPr marL="565200" lvl="6" defTabSz="180000"/>
            <a:endParaRPr lang="es-CO" sz="900" dirty="0"/>
          </a:p>
          <a:p>
            <a:pPr marL="171450" lvl="4" indent="-171450" defTabSz="180000">
              <a:buFont typeface="Wingdings" panose="05000000000000000000" pitchFamily="2" charset="2"/>
              <a:buChar char="Ø"/>
            </a:pPr>
            <a:r>
              <a:rPr lang="es-CO" sz="900" b="1" dirty="0"/>
              <a:t>Ingreso de datos</a:t>
            </a:r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Labores de campo</a:t>
            </a:r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Costo de labores</a:t>
            </a:r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Corte</a:t>
            </a:r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Cosecha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endParaRPr lang="es-CO" sz="900" dirty="0"/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Precipitación</a:t>
            </a:r>
          </a:p>
          <a:p>
            <a:pPr marL="180000" lvl="5" indent="-72000" defTabSz="180000">
              <a:buFont typeface="Arial" panose="020B0604020202020204" pitchFamily="34" charset="0"/>
              <a:buChar char="•"/>
            </a:pPr>
            <a:endParaRPr lang="es-CO" sz="900" dirty="0"/>
          </a:p>
          <a:p>
            <a:pPr marL="817200" lvl="4" indent="-171450" defTabSz="180000">
              <a:buFont typeface="Arial" panose="020B0604020202020204" pitchFamily="34" charset="0"/>
              <a:buChar char="•"/>
            </a:pPr>
            <a:endParaRPr lang="es-CO" sz="9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349FA59-0814-7BF9-92E0-880A1C523F88}"/>
              </a:ext>
            </a:extLst>
          </p:cNvPr>
          <p:cNvSpPr/>
          <p:nvPr/>
        </p:nvSpPr>
        <p:spPr>
          <a:xfrm>
            <a:off x="10503017" y="570450"/>
            <a:ext cx="1605093" cy="6199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9957C6D-991E-F560-B452-2EEB49FCA87E}"/>
              </a:ext>
            </a:extLst>
          </p:cNvPr>
          <p:cNvSpPr txBox="1"/>
          <p:nvPr/>
        </p:nvSpPr>
        <p:spPr>
          <a:xfrm>
            <a:off x="10377182" y="218113"/>
            <a:ext cx="160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dirty="0"/>
              <a:t>Acceso rápido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02D98DD-87AC-639A-E0F6-9CC1F3E89D52}"/>
              </a:ext>
            </a:extLst>
          </p:cNvPr>
          <p:cNvSpPr/>
          <p:nvPr/>
        </p:nvSpPr>
        <p:spPr>
          <a:xfrm>
            <a:off x="2122416" y="931178"/>
            <a:ext cx="125835" cy="56793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8FD2E302-D979-D44C-7172-7C28AECF6679}"/>
              </a:ext>
            </a:extLst>
          </p:cNvPr>
          <p:cNvSpPr/>
          <p:nvPr/>
        </p:nvSpPr>
        <p:spPr>
          <a:xfrm>
            <a:off x="2122416" y="6535024"/>
            <a:ext cx="125835" cy="26005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7EB7E0-BA31-CB82-6C13-BCA3517EA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0150" y="1166191"/>
            <a:ext cx="8008389" cy="48767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0D3866E-BF82-10D9-D9F5-D07C163958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5837" y="1421667"/>
            <a:ext cx="3287652" cy="18011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17A321D-FCBE-59B8-2067-19DFDAC3E0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3833" y="1421667"/>
            <a:ext cx="3769114" cy="180119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834053B-68FD-5C21-D356-5A03B05104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5838" y="3635137"/>
            <a:ext cx="3287652" cy="221638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4E90BC8-A3DB-9D8A-67AB-4C1943931C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3833" y="3653729"/>
            <a:ext cx="3769114" cy="219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2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9A9DE0B-ACE4-EEFD-3E00-442D022FDC5F}"/>
              </a:ext>
            </a:extLst>
          </p:cNvPr>
          <p:cNvSpPr/>
          <p:nvPr/>
        </p:nvSpPr>
        <p:spPr>
          <a:xfrm>
            <a:off x="83890" y="570450"/>
            <a:ext cx="2189527" cy="62875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04421AE-E3F5-8853-9DEB-8DDD51BDCD8C}"/>
              </a:ext>
            </a:extLst>
          </p:cNvPr>
          <p:cNvSpPr/>
          <p:nvPr/>
        </p:nvSpPr>
        <p:spPr>
          <a:xfrm>
            <a:off x="2399252" y="570450"/>
            <a:ext cx="7977930" cy="62875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4939C65-818F-3A91-1A81-50F3C2DF0B2E}"/>
              </a:ext>
            </a:extLst>
          </p:cNvPr>
          <p:cNvSpPr/>
          <p:nvPr/>
        </p:nvSpPr>
        <p:spPr>
          <a:xfrm>
            <a:off x="75501" y="184557"/>
            <a:ext cx="1912690" cy="3523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DEAF73A-0E08-3EB6-9DC6-CFE986DD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4" y="218113"/>
            <a:ext cx="263030" cy="29361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FBA892D-68E1-9E72-202E-A3F42F56A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8" y="226503"/>
            <a:ext cx="301340" cy="29361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0F8C2EC-DF37-7A88-3DC1-D1273CBD9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143" y="195742"/>
            <a:ext cx="271463" cy="30480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72C97AB-BD22-8CED-5CFB-2D43E1D3D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525" y="226503"/>
            <a:ext cx="321813" cy="29597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74AD2BA-0313-2A35-70CD-DDD57D8DA29F}"/>
              </a:ext>
            </a:extLst>
          </p:cNvPr>
          <p:cNvSpPr txBox="1"/>
          <p:nvPr/>
        </p:nvSpPr>
        <p:spPr>
          <a:xfrm>
            <a:off x="176170" y="830510"/>
            <a:ext cx="194624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CO" sz="900" b="1" dirty="0"/>
              <a:t>Maestros Campo</a:t>
            </a:r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Del Lote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Clientes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Haciendas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Lotes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Contratos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Cultivos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Fábricas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Ubicación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Zonas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Sectores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Malezas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Zonas Agroecológicas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endParaRPr lang="es-CO" sz="900" dirty="0"/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Meteorológicos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Pluviómetros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Tanques Evaporación</a:t>
            </a:r>
          </a:p>
          <a:p>
            <a:pPr marL="180000" lvl="5" indent="-72000" defTabSz="180000">
              <a:buFont typeface="Arial" panose="020B0604020202020204" pitchFamily="34" charset="0"/>
              <a:buChar char="•"/>
            </a:pPr>
            <a:endParaRPr lang="es-CO" sz="900" dirty="0"/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De labores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Asociados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Centros de costo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Parámetros de labores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Cronograma de labores</a:t>
            </a:r>
          </a:p>
          <a:p>
            <a:pPr marL="1094400" lvl="7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Por Cliente</a:t>
            </a:r>
          </a:p>
          <a:p>
            <a:pPr marL="1094400" lvl="7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Por Hacienda</a:t>
            </a:r>
          </a:p>
          <a:p>
            <a:pPr marL="1094400" lvl="7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Por Lote</a:t>
            </a:r>
          </a:p>
          <a:p>
            <a:pPr marL="1094400" lvl="7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Por Cultivo</a:t>
            </a:r>
          </a:p>
          <a:p>
            <a:pPr marL="1094400" lvl="7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Por Zona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Tipos de labranza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Tipos de Riego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Grupos de Labores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endParaRPr lang="es-CO" sz="900" dirty="0"/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De labores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Asociados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Centros de costo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r>
              <a:rPr lang="es-CO" sz="900" dirty="0"/>
              <a:t>Parámetros de labores</a:t>
            </a:r>
          </a:p>
          <a:p>
            <a:pPr marL="565200" lvl="6" defTabSz="180000"/>
            <a:endParaRPr lang="es-CO" sz="900" dirty="0"/>
          </a:p>
          <a:p>
            <a:pPr marL="171450" lvl="4" indent="-171450" defTabSz="180000">
              <a:buFont typeface="Wingdings" panose="05000000000000000000" pitchFamily="2" charset="2"/>
              <a:buChar char="Ø"/>
            </a:pPr>
            <a:r>
              <a:rPr lang="es-CO" sz="900" b="1" dirty="0"/>
              <a:t>Ingreso de datos</a:t>
            </a:r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Labores de campo</a:t>
            </a:r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Costo de labores</a:t>
            </a:r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Corte</a:t>
            </a:r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Cosecha</a:t>
            </a:r>
          </a:p>
          <a:p>
            <a:pPr marL="637200" lvl="6" indent="-72000" defTabSz="180000">
              <a:buFont typeface="Arial" panose="020B0604020202020204" pitchFamily="34" charset="0"/>
              <a:buChar char="•"/>
            </a:pPr>
            <a:endParaRPr lang="es-CO" sz="900" dirty="0"/>
          </a:p>
          <a:p>
            <a:pPr marL="360000" lvl="3" indent="-171450" defTabSz="180000">
              <a:buFont typeface="Arial" panose="020B0604020202020204" pitchFamily="34" charset="0"/>
              <a:buChar char="•"/>
            </a:pPr>
            <a:r>
              <a:rPr lang="es-CO" sz="900" dirty="0"/>
              <a:t>Precipitación</a:t>
            </a:r>
          </a:p>
          <a:p>
            <a:pPr marL="180000" lvl="5" indent="-72000" defTabSz="180000">
              <a:buFont typeface="Arial" panose="020B0604020202020204" pitchFamily="34" charset="0"/>
              <a:buChar char="•"/>
            </a:pPr>
            <a:endParaRPr lang="es-CO" sz="900" dirty="0"/>
          </a:p>
          <a:p>
            <a:pPr marL="817200" lvl="4" indent="-171450" defTabSz="180000">
              <a:buFont typeface="Arial" panose="020B0604020202020204" pitchFamily="34" charset="0"/>
              <a:buChar char="•"/>
            </a:pPr>
            <a:endParaRPr lang="es-CO" sz="9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3810541-9448-B851-74C2-68DEEB6E2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934" y="1098652"/>
            <a:ext cx="5513664" cy="396786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35682C2-27D9-B252-A92F-E4584F24E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1362" y="629174"/>
            <a:ext cx="2286000" cy="452700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349FA59-0814-7BF9-92E0-880A1C523F88}"/>
              </a:ext>
            </a:extLst>
          </p:cNvPr>
          <p:cNvSpPr/>
          <p:nvPr/>
        </p:nvSpPr>
        <p:spPr>
          <a:xfrm>
            <a:off x="10503017" y="570450"/>
            <a:ext cx="1605093" cy="6199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9957C6D-991E-F560-B452-2EEB49FCA87E}"/>
              </a:ext>
            </a:extLst>
          </p:cNvPr>
          <p:cNvSpPr txBox="1"/>
          <p:nvPr/>
        </p:nvSpPr>
        <p:spPr>
          <a:xfrm>
            <a:off x="10377182" y="218113"/>
            <a:ext cx="160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dirty="0"/>
              <a:t>Acceso rápido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02D98DD-87AC-639A-E0F6-9CC1F3E89D52}"/>
              </a:ext>
            </a:extLst>
          </p:cNvPr>
          <p:cNvSpPr/>
          <p:nvPr/>
        </p:nvSpPr>
        <p:spPr>
          <a:xfrm>
            <a:off x="2122416" y="931178"/>
            <a:ext cx="125835" cy="56793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8FD2E302-D979-D44C-7172-7C28AECF6679}"/>
              </a:ext>
            </a:extLst>
          </p:cNvPr>
          <p:cNvSpPr/>
          <p:nvPr/>
        </p:nvSpPr>
        <p:spPr>
          <a:xfrm>
            <a:off x="2122416" y="6535024"/>
            <a:ext cx="125835" cy="26005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5266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148</Words>
  <Application>Microsoft Office PowerPoint</Application>
  <PresentationFormat>Panorámica</PresentationFormat>
  <Paragraphs>90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Atehortua Millan</dc:creator>
  <cp:lastModifiedBy>Carlos Atehortua</cp:lastModifiedBy>
  <cp:revision>4</cp:revision>
  <dcterms:created xsi:type="dcterms:W3CDTF">2023-04-11T20:08:54Z</dcterms:created>
  <dcterms:modified xsi:type="dcterms:W3CDTF">2023-06-22T17:58:15Z</dcterms:modified>
</cp:coreProperties>
</file>