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019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96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9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31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62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65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439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8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52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65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2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25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97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44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6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BCC6-7799-4DF1-8E75-537D773D989B}" type="datetimeFigureOut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770F32-219D-4A70-8F8B-34A9965085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4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PGKz822UQE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B2BFD-1264-46B7-53EE-38B0BA2D4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Separación en la fuente de los residuos sólidos.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ED99B1-66E7-DB64-1F4D-9B7B83F92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Angie Carolina Rendón.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Maria</a:t>
            </a:r>
            <a:r>
              <a:rPr lang="es-MX" dirty="0"/>
              <a:t> Fernanda Villada.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Andrés Felipe Calderón.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FAED30-9D9A-5226-86EC-36D96E62F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1" y="4050833"/>
            <a:ext cx="2658035" cy="26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4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59E57-8532-CD7C-E451-97F5CAE1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54BDF-FF90-C70A-C283-ED7DCE62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Es un mecanismo que sirve para mitigar el impacto negativo de los residuos sólidos en el medio ambiente y prolongar la vida útil de los rellenos sanitarios.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414AD-663C-0E52-6EB0-B2026A49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100975"/>
            <a:ext cx="2420475" cy="24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3A6F0-3199-C059-245F-7F082FED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sólidos.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D2F59-F7AE-1D29-1D96-9B5157E5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Aprovechables.</a:t>
            </a:r>
          </a:p>
          <a:p>
            <a:r>
              <a:rPr lang="es-MX" dirty="0"/>
              <a:t>No aprovechables.</a:t>
            </a:r>
          </a:p>
          <a:p>
            <a:r>
              <a:rPr lang="es-MX" dirty="0"/>
              <a:t>Biodegradable.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24A087-CD25-92E2-2893-D0DA0A9C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89" y="2334928"/>
            <a:ext cx="3532094" cy="35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2406C-4A88-173C-CE4A-89A64D22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Aprovechables.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FF611-B131-C29A-5C2A-F47CFC06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todos los residuos sólidos que podemos reciclar y se separan en contenedores de color blanco y en este pueden estar solidos como 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AC5906-5251-76B5-165C-CBEB2878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61" y="3148856"/>
            <a:ext cx="2074360" cy="33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5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19315-E6D3-1B10-DC76-EB2A5ADA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aprovechables.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88D42-4B8A-83F4-90D4-088D6B74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son los residuos que no volveremos a usar y estos se almacenan en contenedores de color negro, en estos podemos encontrar.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50FE1-0328-9E73-5325-B44C865F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39" y="3083032"/>
            <a:ext cx="1953744" cy="31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2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00076-F256-9644-7C0B-55C319C7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Biodegradable.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376D1-F794-43F5-2B56-6CC6002C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son los residuos sólidos naturales que se pueden descomponer fácilmente en el ambiente, estos se almacenan en contenedores de color verde, y dentro de estos podemos encontrar productos tales como.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203E9D-84A0-5C5D-B20C-8BE1C284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05" y="3429000"/>
            <a:ext cx="1900462" cy="32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0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0FB14-C75F-9C76-63C3-8C1231E1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es importante?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0B33A-914B-EA28-F8AA-22B5779F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es importante debido a que nos va a ayudar a nosotros a poder reutilizar las cosas que podamos reutilizar, nos ayuda a convertir en abono los residuos que se pueden convertir y a deshacernos de los que no necesitamos pero sobre todo a no continuar contaminando y empezar a regular y darle una distinción a cada parte de los residuos, cuidamos el medio ambiente y ayudamos a no contaminar el planeta.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A0714B-F940-AF6D-D1B0-2B8C6D96B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04" y="3919757"/>
            <a:ext cx="3202667" cy="26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25D9-4CAD-259C-F26A-AC1C8B61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17" y="1107141"/>
            <a:ext cx="8596668" cy="1326776"/>
          </a:xfrm>
        </p:spPr>
        <p:txBody>
          <a:bodyPr>
            <a:noAutofit/>
          </a:bodyPr>
          <a:lstStyle/>
          <a:p>
            <a:pPr algn="ctr"/>
            <a:r>
              <a:rPr lang="es-MX" sz="6000" dirty="0"/>
              <a:t>“No tendremos una sociedad si destruimos el medio ambiente”.</a:t>
            </a:r>
            <a:br>
              <a:rPr lang="es-MX" sz="6000" dirty="0"/>
            </a:br>
            <a:r>
              <a:rPr lang="es-MX" sz="6000" dirty="0"/>
              <a:t>                     </a:t>
            </a:r>
            <a:endParaRPr lang="es-CO" sz="6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C0A7F8-2559-0054-769D-B2D29A85AB53}"/>
              </a:ext>
            </a:extLst>
          </p:cNvPr>
          <p:cNvSpPr txBox="1"/>
          <p:nvPr/>
        </p:nvSpPr>
        <p:spPr>
          <a:xfrm>
            <a:off x="7023846" y="4239418"/>
            <a:ext cx="266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-Margaret Mead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1FAA1B-300C-4118-EB9E-268A996B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0" y="3997371"/>
            <a:ext cx="2658035" cy="26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s multimedia en línea 1" title="Uso de los puntos ecológicos (Resolución 2184 de 2019).">
            <a:hlinkClick r:id="" action="ppaction://media"/>
            <a:extLst>
              <a:ext uri="{FF2B5EF4-FFF2-40B4-BE49-F238E27FC236}">
                <a16:creationId xmlns:a16="http://schemas.microsoft.com/office/drawing/2014/main" id="{981FE69B-1F1D-2647-7FD6-D8FD5CD3A3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5788" y="1032846"/>
            <a:ext cx="8062682" cy="47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249</Words>
  <Application>Microsoft Office PowerPoint</Application>
  <PresentationFormat>Panorámica</PresentationFormat>
  <Paragraphs>20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Separación en la fuente de los residuos sólidos.</vt:lpstr>
      <vt:lpstr>¿Qué es?</vt:lpstr>
      <vt:lpstr>Tipos de sólidos.</vt:lpstr>
      <vt:lpstr>Aprovechables.</vt:lpstr>
      <vt:lpstr>No aprovechables.</vt:lpstr>
      <vt:lpstr>Biodegradable.</vt:lpstr>
      <vt:lpstr>¿Por qué es importante?</vt:lpstr>
      <vt:lpstr>“No tendremos una sociedad si destruimos el medio ambiente”.                    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Separación en la fuente de los residuos sólidos.</dc:title>
  <dc:creator>Usuario</dc:creator>
  <cp:lastModifiedBy>Usuario</cp:lastModifiedBy>
  <cp:revision>2</cp:revision>
  <dcterms:created xsi:type="dcterms:W3CDTF">2022-05-04T18:52:38Z</dcterms:created>
  <dcterms:modified xsi:type="dcterms:W3CDTF">2022-05-04T19:46:57Z</dcterms:modified>
</cp:coreProperties>
</file>