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348" r:id="rId2"/>
    <p:sldId id="512" r:id="rId3"/>
    <p:sldId id="513" r:id="rId4"/>
    <p:sldId id="327" r:id="rId5"/>
    <p:sldId id="353" r:id="rId6"/>
    <p:sldId id="358" r:id="rId7"/>
    <p:sldId id="427" r:id="rId8"/>
    <p:sldId id="426" r:id="rId9"/>
    <p:sldId id="428" r:id="rId10"/>
    <p:sldId id="429" r:id="rId11"/>
    <p:sldId id="401" r:id="rId12"/>
    <p:sldId id="433" r:id="rId13"/>
    <p:sldId id="434" r:id="rId14"/>
    <p:sldId id="436" r:id="rId15"/>
    <p:sldId id="440" r:id="rId16"/>
    <p:sldId id="450" r:id="rId17"/>
    <p:sldId id="451" r:id="rId18"/>
    <p:sldId id="452" r:id="rId19"/>
    <p:sldId id="453" r:id="rId20"/>
    <p:sldId id="454" r:id="rId21"/>
    <p:sldId id="455" r:id="rId22"/>
    <p:sldId id="456" r:id="rId23"/>
    <p:sldId id="457" r:id="rId24"/>
    <p:sldId id="458" r:id="rId25"/>
    <p:sldId id="459" r:id="rId26"/>
    <p:sldId id="460" r:id="rId27"/>
    <p:sldId id="464" r:id="rId28"/>
    <p:sldId id="465" r:id="rId29"/>
    <p:sldId id="466" r:id="rId30"/>
    <p:sldId id="463" r:id="rId31"/>
    <p:sldId id="449" r:id="rId32"/>
    <p:sldId id="462" r:id="rId33"/>
    <p:sldId id="467" r:id="rId34"/>
    <p:sldId id="486" r:id="rId35"/>
    <p:sldId id="505" r:id="rId36"/>
    <p:sldId id="498" r:id="rId37"/>
    <p:sldId id="499" r:id="rId38"/>
    <p:sldId id="506" r:id="rId39"/>
    <p:sldId id="507" r:id="rId40"/>
    <p:sldId id="508" r:id="rId41"/>
    <p:sldId id="509" r:id="rId42"/>
    <p:sldId id="510" r:id="rId43"/>
    <p:sldId id="511" r:id="rId4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507">
          <p15:clr>
            <a:srgbClr val="A4A3A4"/>
          </p15:clr>
        </p15:guide>
        <p15:guide id="2" pos="5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FFCC"/>
    <a:srgbClr val="FF33CC"/>
    <a:srgbClr val="FF66FF"/>
    <a:srgbClr val="FFFFEF"/>
    <a:srgbClr val="3399FF"/>
    <a:srgbClr val="CC33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0"/>
    <p:restoredTop sz="94575"/>
  </p:normalViewPr>
  <p:slideViewPr>
    <p:cSldViewPr showGuides="1">
      <p:cViewPr varScale="1">
        <p:scale>
          <a:sx n="114" d="100"/>
          <a:sy n="114" d="100"/>
        </p:scale>
        <p:origin x="966" y="102"/>
      </p:cViewPr>
      <p:guideLst>
        <p:guide orient="horz" pos="507"/>
        <p:guide pos="55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14.wmf"/><Relationship Id="rId1" Type="http://schemas.openxmlformats.org/officeDocument/2006/relationships/image" Target="../media/image56.wmf"/><Relationship Id="rId6" Type="http://schemas.openxmlformats.org/officeDocument/2006/relationships/image" Target="../media/image60.emf"/><Relationship Id="rId5" Type="http://schemas.openxmlformats.org/officeDocument/2006/relationships/image" Target="../media/image59.emf"/><Relationship Id="rId10" Type="http://schemas.openxmlformats.org/officeDocument/2006/relationships/image" Target="../media/image64.wmf"/><Relationship Id="rId4" Type="http://schemas.openxmlformats.org/officeDocument/2006/relationships/image" Target="../media/image58.emf"/><Relationship Id="rId9"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33.wmf"/><Relationship Id="rId5" Type="http://schemas.openxmlformats.org/officeDocument/2006/relationships/image" Target="../media/image68.wmf"/><Relationship Id="rId4" Type="http://schemas.openxmlformats.org/officeDocument/2006/relationships/image" Target="../media/image14.wmf"/><Relationship Id="rId9" Type="http://schemas.openxmlformats.org/officeDocument/2006/relationships/image" Target="../media/image7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7.e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96.wmf"/><Relationship Id="rId7" Type="http://schemas.openxmlformats.org/officeDocument/2006/relationships/image" Target="../media/image99.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14.wmf"/><Relationship Id="rId5" Type="http://schemas.openxmlformats.org/officeDocument/2006/relationships/image" Target="../media/image98.wmf"/><Relationship Id="rId4"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10" Type="http://schemas.openxmlformats.org/officeDocument/2006/relationships/image" Target="../media/image109.wmf"/><Relationship Id="rId4" Type="http://schemas.openxmlformats.org/officeDocument/2006/relationships/image" Target="../media/image103.wmf"/><Relationship Id="rId9" Type="http://schemas.openxmlformats.org/officeDocument/2006/relationships/image" Target="../media/image10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50.wmf"/><Relationship Id="rId7" Type="http://schemas.openxmlformats.org/officeDocument/2006/relationships/image" Target="../media/image154.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72.wmf"/><Relationship Id="rId7" Type="http://schemas.openxmlformats.org/officeDocument/2006/relationships/image" Target="../media/image173.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4.wmf"/><Relationship Id="rId5" Type="http://schemas.openxmlformats.org/officeDocument/2006/relationships/image" Target="../media/image98.wmf"/><Relationship Id="rId10" Type="http://schemas.openxmlformats.org/officeDocument/2006/relationships/image" Target="../media/image176.wmf"/><Relationship Id="rId4" Type="http://schemas.openxmlformats.org/officeDocument/2006/relationships/image" Target="../media/image97.wmf"/><Relationship Id="rId9" Type="http://schemas.openxmlformats.org/officeDocument/2006/relationships/image" Target="../media/image1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0.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 Id="rId9" Type="http://schemas.openxmlformats.org/officeDocument/2006/relationships/image" Target="../media/image18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image" Target="../media/image197.wmf"/><Relationship Id="rId7" Type="http://schemas.openxmlformats.org/officeDocument/2006/relationships/image" Target="../media/image201.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09.wmf"/><Relationship Id="rId3" Type="http://schemas.openxmlformats.org/officeDocument/2006/relationships/image" Target="../media/image205.wmf"/><Relationship Id="rId7" Type="http://schemas.openxmlformats.org/officeDocument/2006/relationships/image" Target="../media/image199.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5" Type="http://schemas.openxmlformats.org/officeDocument/2006/relationships/image" Target="../media/image207.wmf"/><Relationship Id="rId10" Type="http://schemas.openxmlformats.org/officeDocument/2006/relationships/image" Target="../media/image211.wmf"/><Relationship Id="rId4" Type="http://schemas.openxmlformats.org/officeDocument/2006/relationships/image" Target="../media/image206.wmf"/><Relationship Id="rId9" Type="http://schemas.openxmlformats.org/officeDocument/2006/relationships/image" Target="../media/image21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 Id="rId4" Type="http://schemas.openxmlformats.org/officeDocument/2006/relationships/image" Target="../media/image21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image" Target="../media/image4.wmf"/><Relationship Id="rId4"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wmf"/><Relationship Id="rId9"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wmf"/><Relationship Id="rId7" Type="http://schemas.openxmlformats.org/officeDocument/2006/relationships/image" Target="../media/image14.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spcBef>
                <a:spcPct val="0"/>
              </a:spcBef>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spcBef>
                <a:spcPct val="0"/>
              </a:spcBef>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spcBef>
                <a:spcPct val="0"/>
              </a:spcBef>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spcBef>
                <a:spcPct val="0"/>
              </a:spcBef>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427A63-E7F9-4F78-ACBA-BE3994899180}"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6538" y="495300"/>
            <a:ext cx="1985962" cy="5681663"/>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495300"/>
            <a:ext cx="5805488" cy="568166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85800" y="6172200"/>
            <a:ext cx="1905000" cy="457200"/>
          </a:xfrm>
        </p:spPr>
        <p:txBody>
          <a:bodyPr/>
          <a:lstStyle/>
          <a:p>
            <a:pPr lvl="0"/>
            <a:endParaRPr lang="zh-CN" altLang="en-US" dirty="0"/>
          </a:p>
        </p:txBody>
      </p:sp>
      <p:sp>
        <p:nvSpPr>
          <p:cNvPr id="8" name="页脚占位符 7"/>
          <p:cNvSpPr>
            <a:spLocks noGrp="1"/>
          </p:cNvSpPr>
          <p:nvPr>
            <p:ph type="ftr" sz="quarter" idx="11"/>
          </p:nvPr>
        </p:nvSpPr>
        <p:spPr>
          <a:xfrm>
            <a:off x="3124200" y="6172200"/>
            <a:ext cx="2895600" cy="457200"/>
          </a:xfrm>
        </p:spPr>
        <p:txBody>
          <a:bodyPr/>
          <a:lstStyle/>
          <a:p>
            <a:pPr lvl="0"/>
            <a:endParaRPr lang="zh-CN" altLang="en-US" dirty="0"/>
          </a:p>
        </p:txBody>
      </p:sp>
      <p:sp>
        <p:nvSpPr>
          <p:cNvPr id="9" name="灯片编号占位符 8"/>
          <p:cNvSpPr>
            <a:spLocks noGrp="1"/>
          </p:cNvSpPr>
          <p:nvPr>
            <p:ph type="sldNum" sz="quarter" idx="12"/>
          </p:nvPr>
        </p:nvSpPr>
        <p:spPr>
          <a:xfrm>
            <a:off x="6553200" y="6172200"/>
            <a:ext cx="1905000" cy="457200"/>
          </a:xfrm>
        </p:spPr>
        <p:txBody>
          <a:bodyPr/>
          <a:lstStyle/>
          <a:p>
            <a:pPr lvl="0"/>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a:xfrm>
            <a:off x="6553200" y="6245225"/>
            <a:ext cx="2133600" cy="476250"/>
          </a:xfrm>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p>
            <a:pPr lvl="0"/>
            <a:endParaRPr lang="zh-CN" altLang="en-US" dirty="0">
              <a:latin typeface="Arial" panose="020B0604020202020204" pitchFamily="34" charset="0"/>
            </a:endParaRPr>
          </a:p>
        </p:txBody>
      </p:sp>
      <p:sp>
        <p:nvSpPr>
          <p:cNvPr id="7" name="页脚占位符 6"/>
          <p:cNvSpPr>
            <a:spLocks noGrp="1"/>
          </p:cNvSpPr>
          <p:nvPr>
            <p:ph type="ftr" sz="quarter" idx="11"/>
          </p:nvPr>
        </p:nvSpPr>
        <p:spPr>
          <a:xfrm>
            <a:off x="3124200" y="6245225"/>
            <a:ext cx="2895600" cy="476250"/>
          </a:xfrm>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a:xfrm>
            <a:off x="6553200" y="6245225"/>
            <a:ext cx="2133600" cy="476250"/>
          </a:xfrm>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a:xfrm>
            <a:off x="3124200" y="6245225"/>
            <a:ext cx="2895600" cy="476250"/>
          </a:xfrm>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a:xfrm>
            <a:off x="6553200" y="6245225"/>
            <a:ext cx="2133600" cy="476250"/>
          </a:xfrm>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800100" y="4953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AutoShape 3">
            <a:hlinkClick r:id="" action="ppaction://hlinkshowjump?jump=previousslide" highlightClick="1"/>
          </p:cNvPr>
          <p:cNvSpPr>
            <a:spLocks noChangeArrowheads="1"/>
          </p:cNvSpPr>
          <p:nvPr/>
        </p:nvSpPr>
        <p:spPr bwMode="auto">
          <a:xfrm>
            <a:off x="68580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kumimoji="1" sz="2400" b="1">
                <a:solidFill>
                  <a:schemeClr val="tx1"/>
                </a:solidFill>
                <a:latin typeface="Times New Roman" panose="02020603050405020304" pitchFamily="18" charset="0"/>
                <a:ea typeface="黑体" panose="02010609060101010101" pitchFamily="2" charset="-122"/>
              </a:defRPr>
            </a:lvl1pPr>
            <a:lvl2pPr marL="742950" indent="-285750" algn="ctr">
              <a:spcBef>
                <a:spcPct val="50000"/>
              </a:spcBef>
              <a:defRPr kumimoji="1" sz="2400" b="1">
                <a:solidFill>
                  <a:schemeClr val="tx1"/>
                </a:solidFill>
                <a:latin typeface="Times New Roman" panose="02020603050405020304" pitchFamily="18" charset="0"/>
                <a:ea typeface="黑体" panose="02010609060101010101" pitchFamily="2" charset="-122"/>
              </a:defRPr>
            </a:lvl2pPr>
            <a:lvl3pPr marL="11430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3pPr>
            <a:lvl4pPr marL="16002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4pPr>
            <a:lvl5pPr marL="20574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
        <p:nvSpPr>
          <p:cNvPr id="1028" name="AutoShape 4">
            <a:hlinkClick r:id="" action="ppaction://hlinkshowjump?jump=nextslide" highlightClick="1"/>
          </p:cNvPr>
          <p:cNvSpPr>
            <a:spLocks noChangeArrowheads="1"/>
          </p:cNvSpPr>
          <p:nvPr/>
        </p:nvSpPr>
        <p:spPr bwMode="auto">
          <a:xfrm>
            <a:off x="7543800" y="6121400"/>
            <a:ext cx="457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kumimoji="1" sz="2400" b="1">
                <a:solidFill>
                  <a:schemeClr val="tx1"/>
                </a:solidFill>
                <a:latin typeface="Times New Roman" panose="02020603050405020304" pitchFamily="18" charset="0"/>
                <a:ea typeface="黑体" panose="02010609060101010101" pitchFamily="2" charset="-122"/>
              </a:defRPr>
            </a:lvl1pPr>
            <a:lvl2pPr marL="742950" indent="-285750" algn="ctr">
              <a:spcBef>
                <a:spcPct val="50000"/>
              </a:spcBef>
              <a:defRPr kumimoji="1" sz="2400" b="1">
                <a:solidFill>
                  <a:schemeClr val="tx1"/>
                </a:solidFill>
                <a:latin typeface="Times New Roman" panose="02020603050405020304" pitchFamily="18" charset="0"/>
                <a:ea typeface="黑体" panose="02010609060101010101" pitchFamily="2" charset="-122"/>
              </a:defRPr>
            </a:lvl2pPr>
            <a:lvl3pPr marL="11430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3pPr>
            <a:lvl4pPr marL="16002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4pPr>
            <a:lvl5pPr marL="20574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
        <p:nvSpPr>
          <p:cNvPr id="1029" name="AutoShape 5">
            <a:hlinkClick r:id="" action="ppaction://hlinkshowjump?jump=firstslide" highlightClick="1"/>
          </p:cNvPr>
          <p:cNvSpPr>
            <a:spLocks noChangeArrowheads="1"/>
          </p:cNvSpPr>
          <p:nvPr/>
        </p:nvSpPr>
        <p:spPr bwMode="auto">
          <a:xfrm>
            <a:off x="82677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spcBef>
                <a:spcPct val="50000"/>
              </a:spcBef>
              <a:defRPr kumimoji="1" sz="2400" b="1">
                <a:solidFill>
                  <a:schemeClr val="tx1"/>
                </a:solidFill>
                <a:latin typeface="Times New Roman" panose="02020603050405020304" pitchFamily="18" charset="0"/>
                <a:ea typeface="黑体" panose="02010609060101010101" pitchFamily="2" charset="-122"/>
              </a:defRPr>
            </a:lvl1pPr>
            <a:lvl2pPr marL="742950" indent="-285750" algn="ctr">
              <a:spcBef>
                <a:spcPct val="50000"/>
              </a:spcBef>
              <a:defRPr kumimoji="1" sz="2400" b="1">
                <a:solidFill>
                  <a:schemeClr val="tx1"/>
                </a:solidFill>
                <a:latin typeface="Times New Roman" panose="02020603050405020304" pitchFamily="18" charset="0"/>
                <a:ea typeface="黑体" panose="02010609060101010101" pitchFamily="2" charset="-122"/>
              </a:defRPr>
            </a:lvl2pPr>
            <a:lvl3pPr marL="11430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3pPr>
            <a:lvl4pPr marL="16002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4pPr>
            <a:lvl5pPr marL="2057400" indent="-228600" algn="ctr">
              <a:spcBef>
                <a:spcPct val="50000"/>
              </a:spcBef>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50000"/>
              </a:spcBef>
              <a:spcAft>
                <a:spcPct val="0"/>
              </a:spcAft>
              <a:defRPr kumimoji="1" sz="2400" b="1">
                <a:solidFill>
                  <a:schemeClr val="tx1"/>
                </a:solidFill>
                <a:latin typeface="Times New Roman" panose="02020603050405020304" pitchFamily="18" charset="0"/>
                <a:ea typeface="黑体" panose="0201060906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kumimoji="1" sz="4000" b="1" kern="1200">
          <a:solidFill>
            <a:srgbClr val="000000"/>
          </a:solidFill>
          <a:latin typeface="+mj-lt"/>
          <a:ea typeface="+mj-ea"/>
          <a:cs typeface="+mj-cs"/>
        </a:defRPr>
      </a:lvl1pPr>
      <a:lvl2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kumimoji="1" sz="4000" b="1">
          <a:solidFill>
            <a:srgbClr val="000000"/>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53.bin"/><Relationship Id="rId18" Type="http://schemas.openxmlformats.org/officeDocument/2006/relationships/image" Target="../media/image52.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49.wmf"/><Relationship Id="rId17"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1.wmf"/><Relationship Id="rId1" Type="http://schemas.openxmlformats.org/officeDocument/2006/relationships/vmlDrawing" Target="../drawings/vmlDrawing9.vml"/><Relationship Id="rId6" Type="http://schemas.openxmlformats.org/officeDocument/2006/relationships/image" Target="../media/image46.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1.bin"/><Relationship Id="rId14" Type="http://schemas.openxmlformats.org/officeDocument/2006/relationships/image" Target="../media/image50.wmf"/></Relationships>
</file>

<file path=ppt/slides/_rels/slide1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4.wmf"/><Relationship Id="rId5" Type="http://schemas.openxmlformats.org/officeDocument/2006/relationships/oleObject" Target="../embeddings/oleObject57.bin"/><Relationship Id="rId4" Type="http://schemas.openxmlformats.org/officeDocument/2006/relationships/image" Target="../media/image53.wmf"/></Relationships>
</file>

<file path=ppt/slides/_rels/slide12.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4.bin"/><Relationship Id="rId18" Type="http://schemas.openxmlformats.org/officeDocument/2006/relationships/image" Target="../media/image62.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59.e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61.wmf"/><Relationship Id="rId20" Type="http://schemas.openxmlformats.org/officeDocument/2006/relationships/image" Target="../media/image63.wmf"/><Relationship Id="rId1" Type="http://schemas.openxmlformats.org/officeDocument/2006/relationships/vmlDrawing" Target="../drawings/vmlDrawing11.vml"/><Relationship Id="rId6" Type="http://schemas.openxmlformats.org/officeDocument/2006/relationships/image" Target="../media/image14.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58.emf"/><Relationship Id="rId19" Type="http://schemas.openxmlformats.org/officeDocument/2006/relationships/oleObject" Target="../embeddings/oleObject67.bin"/><Relationship Id="rId4" Type="http://schemas.openxmlformats.org/officeDocument/2006/relationships/image" Target="../media/image56.wmf"/><Relationship Id="rId9" Type="http://schemas.openxmlformats.org/officeDocument/2006/relationships/oleObject" Target="../embeddings/oleObject62.bin"/><Relationship Id="rId14" Type="http://schemas.openxmlformats.org/officeDocument/2006/relationships/image" Target="../media/image60.emf"/><Relationship Id="rId22" Type="http://schemas.openxmlformats.org/officeDocument/2006/relationships/image" Target="../media/image64.wmf"/></Relationships>
</file>

<file path=ppt/slides/_rels/slide13.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74.bin"/><Relationship Id="rId18" Type="http://schemas.openxmlformats.org/officeDocument/2006/relationships/image" Target="../media/image70.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68.w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69.wmf"/><Relationship Id="rId20" Type="http://schemas.openxmlformats.org/officeDocument/2006/relationships/image" Target="../media/image71.wmf"/><Relationship Id="rId1" Type="http://schemas.openxmlformats.org/officeDocument/2006/relationships/vmlDrawing" Target="../drawings/vmlDrawing12.vml"/><Relationship Id="rId6" Type="http://schemas.openxmlformats.org/officeDocument/2006/relationships/image" Target="../media/image66.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14.wmf"/><Relationship Id="rId19" Type="http://schemas.openxmlformats.org/officeDocument/2006/relationships/oleObject" Target="../embeddings/oleObject77.bin"/><Relationship Id="rId4" Type="http://schemas.openxmlformats.org/officeDocument/2006/relationships/image" Target="../media/image65.wmf"/><Relationship Id="rId9" Type="http://schemas.openxmlformats.org/officeDocument/2006/relationships/oleObject" Target="../embeddings/oleObject72.bin"/><Relationship Id="rId14" Type="http://schemas.openxmlformats.org/officeDocument/2006/relationships/image" Target="../media/image33.wmf"/></Relationships>
</file>

<file path=ppt/slides/_rels/slide14.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83.bin"/><Relationship Id="rId18" Type="http://schemas.openxmlformats.org/officeDocument/2006/relationships/image" Target="../media/image79.wmf"/><Relationship Id="rId3" Type="http://schemas.openxmlformats.org/officeDocument/2006/relationships/oleObject" Target="../embeddings/oleObject78.bin"/><Relationship Id="rId21" Type="http://schemas.openxmlformats.org/officeDocument/2006/relationships/oleObject" Target="../embeddings/oleObject87.bin"/><Relationship Id="rId7" Type="http://schemas.openxmlformats.org/officeDocument/2006/relationships/oleObject" Target="../embeddings/oleObject80.bin"/><Relationship Id="rId12" Type="http://schemas.openxmlformats.org/officeDocument/2006/relationships/image" Target="../media/image76.wmf"/><Relationship Id="rId17" Type="http://schemas.openxmlformats.org/officeDocument/2006/relationships/oleObject" Target="../embeddings/oleObject85.bin"/><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13.vml"/><Relationship Id="rId6" Type="http://schemas.openxmlformats.org/officeDocument/2006/relationships/image" Target="../media/image73.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75.wmf"/><Relationship Id="rId19" Type="http://schemas.openxmlformats.org/officeDocument/2006/relationships/oleObject" Target="../embeddings/oleObject86.bin"/><Relationship Id="rId4" Type="http://schemas.openxmlformats.org/officeDocument/2006/relationships/image" Target="../media/image72.wmf"/><Relationship Id="rId9" Type="http://schemas.openxmlformats.org/officeDocument/2006/relationships/oleObject" Target="../embeddings/oleObject81.bin"/><Relationship Id="rId14" Type="http://schemas.openxmlformats.org/officeDocument/2006/relationships/image" Target="../media/image77.wmf"/><Relationship Id="rId22" Type="http://schemas.openxmlformats.org/officeDocument/2006/relationships/image" Target="../media/image81.wmf"/></Relationships>
</file>

<file path=ppt/slides/_rels/slide15.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85.emf"/><Relationship Id="rId2" Type="http://schemas.openxmlformats.org/officeDocument/2006/relationships/slideLayout" Target="../slideLayouts/slideLayout7.xml"/><Relationship Id="rId16" Type="http://schemas.openxmlformats.org/officeDocument/2006/relationships/image" Target="../media/image87.emf"/><Relationship Id="rId1" Type="http://schemas.openxmlformats.org/officeDocument/2006/relationships/vmlDrawing" Target="../drawings/vmlDrawing14.vml"/><Relationship Id="rId6" Type="http://schemas.openxmlformats.org/officeDocument/2006/relationships/image" Target="../media/image83.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14.wmf"/><Relationship Id="rId4" Type="http://schemas.openxmlformats.org/officeDocument/2006/relationships/image" Target="../media/image82.wmf"/><Relationship Id="rId9" Type="http://schemas.openxmlformats.org/officeDocument/2006/relationships/oleObject" Target="../embeddings/oleObject91.bin"/><Relationship Id="rId14" Type="http://schemas.openxmlformats.org/officeDocument/2006/relationships/image" Target="../media/image86.emf"/></Relationships>
</file>

<file path=ppt/slides/_rels/slide16.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9.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8.bin"/><Relationship Id="rId14" Type="http://schemas.openxmlformats.org/officeDocument/2006/relationships/image" Target="../media/image93.wmf"/></Relationships>
</file>

<file path=ppt/slides/_rels/slide17.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6.bin"/><Relationship Id="rId18" Type="http://schemas.openxmlformats.org/officeDocument/2006/relationships/image" Target="../media/image33.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98.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99.wmf"/><Relationship Id="rId1" Type="http://schemas.openxmlformats.org/officeDocument/2006/relationships/vmlDrawing" Target="../drawings/vmlDrawing16.vml"/><Relationship Id="rId6" Type="http://schemas.openxmlformats.org/officeDocument/2006/relationships/image" Target="../media/image95.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04.bin"/><Relationship Id="rId14" Type="http://schemas.openxmlformats.org/officeDocument/2006/relationships/image" Target="../media/image14.wmf"/></Relationships>
</file>

<file path=ppt/slides/_rels/slide1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14.bin"/><Relationship Id="rId18" Type="http://schemas.openxmlformats.org/officeDocument/2006/relationships/image" Target="../media/image107.w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04.w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06.wmf"/><Relationship Id="rId20" Type="http://schemas.openxmlformats.org/officeDocument/2006/relationships/image" Target="../media/image108.wmf"/><Relationship Id="rId1" Type="http://schemas.openxmlformats.org/officeDocument/2006/relationships/vmlDrawing" Target="../drawings/vmlDrawing17.vml"/><Relationship Id="rId6" Type="http://schemas.openxmlformats.org/officeDocument/2006/relationships/image" Target="../media/image101.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03.wmf"/><Relationship Id="rId19" Type="http://schemas.openxmlformats.org/officeDocument/2006/relationships/oleObject" Target="../embeddings/oleObject117.bin"/><Relationship Id="rId4" Type="http://schemas.openxmlformats.org/officeDocument/2006/relationships/image" Target="../media/image100.wmf"/><Relationship Id="rId9" Type="http://schemas.openxmlformats.org/officeDocument/2006/relationships/oleObject" Target="../embeddings/oleObject112.bin"/><Relationship Id="rId14" Type="http://schemas.openxmlformats.org/officeDocument/2006/relationships/image" Target="../media/image105.wmf"/><Relationship Id="rId22" Type="http://schemas.openxmlformats.org/officeDocument/2006/relationships/image" Target="../media/image109.wmf"/></Relationships>
</file>

<file path=ppt/slides/_rels/slide19.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image" Target="../media/image116.wmf"/><Relationship Id="rId1" Type="http://schemas.openxmlformats.org/officeDocument/2006/relationships/vmlDrawing" Target="../drawings/vmlDrawing18.vml"/><Relationship Id="rId6" Type="http://schemas.openxmlformats.org/officeDocument/2006/relationships/image" Target="../media/image111.wmf"/><Relationship Id="rId11" Type="http://schemas.openxmlformats.org/officeDocument/2006/relationships/oleObject" Target="../embeddings/oleObject123.bin"/><Relationship Id="rId5" Type="http://schemas.openxmlformats.org/officeDocument/2006/relationships/oleObject" Target="../embeddings/oleObject120.bin"/><Relationship Id="rId15" Type="http://schemas.openxmlformats.org/officeDocument/2006/relationships/oleObject" Target="../embeddings/oleObject125.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22.bin"/><Relationship Id="rId14" Type="http://schemas.openxmlformats.org/officeDocument/2006/relationships/image" Target="../media/image11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18.wmf"/><Relationship Id="rId5" Type="http://schemas.openxmlformats.org/officeDocument/2006/relationships/oleObject" Target="../embeddings/oleObject127.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29.bin"/></Relationships>
</file>

<file path=ppt/slides/_rels/slide21.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25.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22.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3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26.wmf"/></Relationships>
</file>

<file path=ppt/slides/_rels/slide23.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8.wmf"/><Relationship Id="rId5" Type="http://schemas.openxmlformats.org/officeDocument/2006/relationships/oleObject" Target="../embeddings/oleObject137.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39.bin"/></Relationships>
</file>

<file path=ppt/slides/_rels/slide24.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2.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43.bin"/></Relationships>
</file>

<file path=ppt/slides/_rels/slide25.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7.wmf"/><Relationship Id="rId5" Type="http://schemas.openxmlformats.org/officeDocument/2006/relationships/oleObject" Target="../embeddings/oleObject146.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48.bin"/></Relationships>
</file>

<file path=ppt/slides/_rels/slide26.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54.bin"/><Relationship Id="rId18" Type="http://schemas.openxmlformats.org/officeDocument/2006/relationships/image" Target="../media/image147.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44.w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46.wmf"/><Relationship Id="rId1" Type="http://schemas.openxmlformats.org/officeDocument/2006/relationships/vmlDrawing" Target="../drawings/vmlDrawing25.vml"/><Relationship Id="rId6" Type="http://schemas.openxmlformats.org/officeDocument/2006/relationships/image" Target="../media/image141.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52.bin"/><Relationship Id="rId14" Type="http://schemas.openxmlformats.org/officeDocument/2006/relationships/image" Target="../media/image145.wmf"/></Relationships>
</file>

<file path=ppt/slides/_rels/slide27.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62.bin"/><Relationship Id="rId18" Type="http://schemas.openxmlformats.org/officeDocument/2006/relationships/image" Target="../media/image155.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52.w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54.wmf"/><Relationship Id="rId1" Type="http://schemas.openxmlformats.org/officeDocument/2006/relationships/vmlDrawing" Target="../drawings/vmlDrawing26.vml"/><Relationship Id="rId6" Type="http://schemas.openxmlformats.org/officeDocument/2006/relationships/image" Target="../media/image149.wmf"/><Relationship Id="rId11" Type="http://schemas.openxmlformats.org/officeDocument/2006/relationships/oleObject" Target="../embeddings/oleObject161.bin"/><Relationship Id="rId5" Type="http://schemas.openxmlformats.org/officeDocument/2006/relationships/oleObject" Target="../embeddings/oleObject158.bin"/><Relationship Id="rId15" Type="http://schemas.openxmlformats.org/officeDocument/2006/relationships/oleObject" Target="../embeddings/oleObject163.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60.bin"/><Relationship Id="rId14" Type="http://schemas.openxmlformats.org/officeDocument/2006/relationships/image" Target="../media/image153.wmf"/></Relationships>
</file>

<file path=ppt/slides/_rels/slide28.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70.bin"/><Relationship Id="rId3" Type="http://schemas.openxmlformats.org/officeDocument/2006/relationships/oleObject" Target="../embeddings/oleObject165.bin"/><Relationship Id="rId7" Type="http://schemas.openxmlformats.org/officeDocument/2006/relationships/oleObject" Target="../embeddings/oleObject167.bin"/><Relationship Id="rId12" Type="http://schemas.openxmlformats.org/officeDocument/2006/relationships/image" Target="../media/image160.wmf"/><Relationship Id="rId2" Type="http://schemas.openxmlformats.org/officeDocument/2006/relationships/slideLayout" Target="../slideLayouts/slideLayout7.xml"/><Relationship Id="rId16" Type="http://schemas.openxmlformats.org/officeDocument/2006/relationships/image" Target="../media/image162.wmf"/><Relationship Id="rId1" Type="http://schemas.openxmlformats.org/officeDocument/2006/relationships/vmlDrawing" Target="../drawings/vmlDrawing27.vml"/><Relationship Id="rId6" Type="http://schemas.openxmlformats.org/officeDocument/2006/relationships/image" Target="../media/image157.w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68.bin"/><Relationship Id="rId14" Type="http://schemas.openxmlformats.org/officeDocument/2006/relationships/image" Target="../media/image161.wmf"/></Relationships>
</file>

<file path=ppt/slides/_rels/slide29.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77.bin"/><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67.wmf"/><Relationship Id="rId2" Type="http://schemas.openxmlformats.org/officeDocument/2006/relationships/slideLayout" Target="../slideLayouts/slideLayout7.xml"/><Relationship Id="rId16" Type="http://schemas.openxmlformats.org/officeDocument/2006/relationships/image" Target="../media/image169.wmf"/><Relationship Id="rId1" Type="http://schemas.openxmlformats.org/officeDocument/2006/relationships/vmlDrawing" Target="../drawings/vmlDrawing28.vml"/><Relationship Id="rId6" Type="http://schemas.openxmlformats.org/officeDocument/2006/relationships/image" Target="../media/image164.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75.bin"/><Relationship Id="rId14" Type="http://schemas.openxmlformats.org/officeDocument/2006/relationships/image" Target="../media/image16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84.bin"/><Relationship Id="rId18" Type="http://schemas.openxmlformats.org/officeDocument/2006/relationships/image" Target="../media/image174.wmf"/><Relationship Id="rId3" Type="http://schemas.openxmlformats.org/officeDocument/2006/relationships/oleObject" Target="../embeddings/oleObject179.bin"/><Relationship Id="rId21" Type="http://schemas.openxmlformats.org/officeDocument/2006/relationships/oleObject" Target="../embeddings/oleObject188.bin"/><Relationship Id="rId7" Type="http://schemas.openxmlformats.org/officeDocument/2006/relationships/oleObject" Target="../embeddings/oleObject181.bin"/><Relationship Id="rId12" Type="http://schemas.openxmlformats.org/officeDocument/2006/relationships/image" Target="../media/image98.wmf"/><Relationship Id="rId17" Type="http://schemas.openxmlformats.org/officeDocument/2006/relationships/oleObject" Target="../embeddings/oleObject186.bin"/><Relationship Id="rId2" Type="http://schemas.openxmlformats.org/officeDocument/2006/relationships/slideLayout" Target="../slideLayouts/slideLayout7.xml"/><Relationship Id="rId16" Type="http://schemas.openxmlformats.org/officeDocument/2006/relationships/image" Target="../media/image173.wmf"/><Relationship Id="rId20" Type="http://schemas.openxmlformats.org/officeDocument/2006/relationships/image" Target="../media/image175.wmf"/><Relationship Id="rId1" Type="http://schemas.openxmlformats.org/officeDocument/2006/relationships/vmlDrawing" Target="../drawings/vmlDrawing29.vml"/><Relationship Id="rId6" Type="http://schemas.openxmlformats.org/officeDocument/2006/relationships/image" Target="../media/image171.wmf"/><Relationship Id="rId11" Type="http://schemas.openxmlformats.org/officeDocument/2006/relationships/oleObject" Target="../embeddings/oleObject183.bin"/><Relationship Id="rId5" Type="http://schemas.openxmlformats.org/officeDocument/2006/relationships/oleObject" Target="../embeddings/oleObject180.bin"/><Relationship Id="rId15" Type="http://schemas.openxmlformats.org/officeDocument/2006/relationships/oleObject" Target="../embeddings/oleObject185.bin"/><Relationship Id="rId10" Type="http://schemas.openxmlformats.org/officeDocument/2006/relationships/image" Target="../media/image97.wmf"/><Relationship Id="rId19" Type="http://schemas.openxmlformats.org/officeDocument/2006/relationships/oleObject" Target="../embeddings/oleObject187.bin"/><Relationship Id="rId4" Type="http://schemas.openxmlformats.org/officeDocument/2006/relationships/image" Target="../media/image170.wmf"/><Relationship Id="rId9" Type="http://schemas.openxmlformats.org/officeDocument/2006/relationships/oleObject" Target="../embeddings/oleObject182.bin"/><Relationship Id="rId14" Type="http://schemas.openxmlformats.org/officeDocument/2006/relationships/image" Target="../media/image14.wmf"/><Relationship Id="rId22" Type="http://schemas.openxmlformats.org/officeDocument/2006/relationships/image" Target="../media/image176.wmf"/></Relationships>
</file>

<file path=ppt/slides/_rels/slide31.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78.emf"/><Relationship Id="rId2" Type="http://schemas.openxmlformats.org/officeDocument/2006/relationships/slideLayout" Target="../slideLayouts/slideLayout7.xml"/><Relationship Id="rId16" Type="http://schemas.openxmlformats.org/officeDocument/2006/relationships/image" Target="../media/image180.wmf"/><Relationship Id="rId1" Type="http://schemas.openxmlformats.org/officeDocument/2006/relationships/vmlDrawing" Target="../drawings/vmlDrawing30.vml"/><Relationship Id="rId6" Type="http://schemas.openxmlformats.org/officeDocument/2006/relationships/image" Target="../media/image84.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77.emf"/><Relationship Id="rId4" Type="http://schemas.openxmlformats.org/officeDocument/2006/relationships/image" Target="../media/image83.wmf"/><Relationship Id="rId9" Type="http://schemas.openxmlformats.org/officeDocument/2006/relationships/oleObject" Target="../embeddings/oleObject192.bin"/><Relationship Id="rId14" Type="http://schemas.openxmlformats.org/officeDocument/2006/relationships/image" Target="../media/image179.emf"/></Relationships>
</file>

<file path=ppt/slides/_rels/slide32.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201.bin"/><Relationship Id="rId18" Type="http://schemas.openxmlformats.org/officeDocument/2006/relationships/image" Target="../media/image188.wmf"/><Relationship Id="rId3" Type="http://schemas.openxmlformats.org/officeDocument/2006/relationships/oleObject" Target="../embeddings/oleObject196.bin"/><Relationship Id="rId7" Type="http://schemas.openxmlformats.org/officeDocument/2006/relationships/oleObject" Target="../embeddings/oleObject198.bin"/><Relationship Id="rId12" Type="http://schemas.openxmlformats.org/officeDocument/2006/relationships/image" Target="../media/image185.wmf"/><Relationship Id="rId17" Type="http://schemas.openxmlformats.org/officeDocument/2006/relationships/oleObject" Target="../embeddings/oleObject203.bin"/><Relationship Id="rId2" Type="http://schemas.openxmlformats.org/officeDocument/2006/relationships/slideLayout" Target="../slideLayouts/slideLayout7.xml"/><Relationship Id="rId16" Type="http://schemas.openxmlformats.org/officeDocument/2006/relationships/image" Target="../media/image187.wmf"/><Relationship Id="rId20" Type="http://schemas.openxmlformats.org/officeDocument/2006/relationships/image" Target="../media/image189.wmf"/><Relationship Id="rId1" Type="http://schemas.openxmlformats.org/officeDocument/2006/relationships/vmlDrawing" Target="../drawings/vmlDrawing31.vml"/><Relationship Id="rId6" Type="http://schemas.openxmlformats.org/officeDocument/2006/relationships/image" Target="../media/image182.wmf"/><Relationship Id="rId11" Type="http://schemas.openxmlformats.org/officeDocument/2006/relationships/oleObject" Target="../embeddings/oleObject200.bin"/><Relationship Id="rId5" Type="http://schemas.openxmlformats.org/officeDocument/2006/relationships/oleObject" Target="../embeddings/oleObject197.bin"/><Relationship Id="rId15" Type="http://schemas.openxmlformats.org/officeDocument/2006/relationships/oleObject" Target="../embeddings/oleObject202.bin"/><Relationship Id="rId10" Type="http://schemas.openxmlformats.org/officeDocument/2006/relationships/image" Target="../media/image184.wmf"/><Relationship Id="rId19" Type="http://schemas.openxmlformats.org/officeDocument/2006/relationships/oleObject" Target="../embeddings/oleObject204.bin"/><Relationship Id="rId4" Type="http://schemas.openxmlformats.org/officeDocument/2006/relationships/image" Target="../media/image181.wmf"/><Relationship Id="rId9" Type="http://schemas.openxmlformats.org/officeDocument/2006/relationships/oleObject" Target="../embeddings/oleObject199.bin"/><Relationship Id="rId14" Type="http://schemas.openxmlformats.org/officeDocument/2006/relationships/image" Target="../media/image186.wmf"/></Relationships>
</file>

<file path=ppt/slides/_rels/slide33.x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194.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91.wmf"/><Relationship Id="rId11" Type="http://schemas.openxmlformats.org/officeDocument/2006/relationships/oleObject" Target="../embeddings/oleObject209.bin"/><Relationship Id="rId5" Type="http://schemas.openxmlformats.org/officeDocument/2006/relationships/oleObject" Target="../embeddings/oleObject206.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208.bin"/></Relationships>
</file>

<file path=ppt/slides/_rels/slide34.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215.bin"/><Relationship Id="rId18" Type="http://schemas.openxmlformats.org/officeDocument/2006/relationships/oleObject" Target="../embeddings/oleObject218.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199.wmf"/><Relationship Id="rId17" Type="http://schemas.openxmlformats.org/officeDocument/2006/relationships/oleObject" Target="../embeddings/oleObject217.bin"/><Relationship Id="rId2" Type="http://schemas.openxmlformats.org/officeDocument/2006/relationships/slideLayout" Target="../slideLayouts/slideLayout7.xml"/><Relationship Id="rId16" Type="http://schemas.openxmlformats.org/officeDocument/2006/relationships/image" Target="../media/image201.wmf"/><Relationship Id="rId1" Type="http://schemas.openxmlformats.org/officeDocument/2006/relationships/vmlDrawing" Target="../drawings/vmlDrawing33.vml"/><Relationship Id="rId6" Type="http://schemas.openxmlformats.org/officeDocument/2006/relationships/image" Target="../media/image196.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198.wmf"/><Relationship Id="rId19" Type="http://schemas.openxmlformats.org/officeDocument/2006/relationships/image" Target="../media/image202.wmf"/><Relationship Id="rId4" Type="http://schemas.openxmlformats.org/officeDocument/2006/relationships/image" Target="../media/image195.wmf"/><Relationship Id="rId9" Type="http://schemas.openxmlformats.org/officeDocument/2006/relationships/oleObject" Target="../embeddings/oleObject213.bin"/><Relationship Id="rId14" Type="http://schemas.openxmlformats.org/officeDocument/2006/relationships/image" Target="../media/image200.wmf"/></Relationships>
</file>

<file path=ppt/slides/_rels/slide35.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oleObject" Target="../embeddings/oleObject224.bin"/><Relationship Id="rId18" Type="http://schemas.openxmlformats.org/officeDocument/2006/relationships/oleObject" Target="../embeddings/oleObject227.bin"/><Relationship Id="rId3" Type="http://schemas.openxmlformats.org/officeDocument/2006/relationships/oleObject" Target="../embeddings/oleObject219.bin"/><Relationship Id="rId21" Type="http://schemas.openxmlformats.org/officeDocument/2006/relationships/oleObject" Target="../embeddings/oleObject229.bin"/><Relationship Id="rId7" Type="http://schemas.openxmlformats.org/officeDocument/2006/relationships/oleObject" Target="../embeddings/oleObject221.bin"/><Relationship Id="rId12" Type="http://schemas.openxmlformats.org/officeDocument/2006/relationships/image" Target="../media/image207.wmf"/><Relationship Id="rId17"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image" Target="../media/image199.wmf"/><Relationship Id="rId20" Type="http://schemas.openxmlformats.org/officeDocument/2006/relationships/oleObject" Target="../embeddings/oleObject228.bin"/><Relationship Id="rId1" Type="http://schemas.openxmlformats.org/officeDocument/2006/relationships/vmlDrawing" Target="../drawings/vmlDrawing34.vml"/><Relationship Id="rId6" Type="http://schemas.openxmlformats.org/officeDocument/2006/relationships/image" Target="../media/image204.wmf"/><Relationship Id="rId11" Type="http://schemas.openxmlformats.org/officeDocument/2006/relationships/oleObject" Target="../embeddings/oleObject223.bin"/><Relationship Id="rId24" Type="http://schemas.openxmlformats.org/officeDocument/2006/relationships/image" Target="../media/image211.wmf"/><Relationship Id="rId5" Type="http://schemas.openxmlformats.org/officeDocument/2006/relationships/oleObject" Target="../embeddings/oleObject220.bin"/><Relationship Id="rId15" Type="http://schemas.openxmlformats.org/officeDocument/2006/relationships/oleObject" Target="../embeddings/oleObject225.bin"/><Relationship Id="rId23" Type="http://schemas.openxmlformats.org/officeDocument/2006/relationships/oleObject" Target="../embeddings/oleObject230.bin"/><Relationship Id="rId10" Type="http://schemas.openxmlformats.org/officeDocument/2006/relationships/image" Target="../media/image206.wmf"/><Relationship Id="rId19" Type="http://schemas.openxmlformats.org/officeDocument/2006/relationships/image" Target="../media/image209.wmf"/><Relationship Id="rId4" Type="http://schemas.openxmlformats.org/officeDocument/2006/relationships/image" Target="../media/image203.wmf"/><Relationship Id="rId9" Type="http://schemas.openxmlformats.org/officeDocument/2006/relationships/oleObject" Target="../embeddings/oleObject222.bin"/><Relationship Id="rId14" Type="http://schemas.openxmlformats.org/officeDocument/2006/relationships/image" Target="../media/image208.wmf"/><Relationship Id="rId22" Type="http://schemas.openxmlformats.org/officeDocument/2006/relationships/image" Target="../media/image210.wmf"/></Relationships>
</file>

<file path=ppt/slides/_rels/slide36.xml.rels><?xml version="1.0" encoding="UTF-8" standalone="yes"?>
<Relationships xmlns="http://schemas.openxmlformats.org/package/2006/relationships"><Relationship Id="rId8" Type="http://schemas.openxmlformats.org/officeDocument/2006/relationships/image" Target="../media/image214.wmf"/><Relationship Id="rId3" Type="http://schemas.openxmlformats.org/officeDocument/2006/relationships/oleObject" Target="../embeddings/oleObject231.bin"/><Relationship Id="rId7" Type="http://schemas.openxmlformats.org/officeDocument/2006/relationships/oleObject" Target="../embeddings/oleObject233.bin"/><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213.wmf"/><Relationship Id="rId5" Type="http://schemas.openxmlformats.org/officeDocument/2006/relationships/oleObject" Target="../embeddings/oleObject232.bin"/><Relationship Id="rId10" Type="http://schemas.openxmlformats.org/officeDocument/2006/relationships/image" Target="../media/image215.wmf"/><Relationship Id="rId4" Type="http://schemas.openxmlformats.org/officeDocument/2006/relationships/image" Target="../media/image212.wmf"/><Relationship Id="rId9" Type="http://schemas.openxmlformats.org/officeDocument/2006/relationships/oleObject" Target="../embeddings/oleObject234.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15.xml"/><Relationship Id="rId1" Type="http://schemas.openxmlformats.org/officeDocument/2006/relationships/vmlDrawing" Target="../drawings/vmlDrawing36.vml"/><Relationship Id="rId4" Type="http://schemas.openxmlformats.org/officeDocument/2006/relationships/image" Target="../media/image21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6.bin"/><Relationship Id="rId7" Type="http://schemas.openxmlformats.org/officeDocument/2006/relationships/image" Target="../media/image220.png"/><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219.png"/><Relationship Id="rId5" Type="http://schemas.openxmlformats.org/officeDocument/2006/relationships/image" Target="../media/image218.emf"/><Relationship Id="rId4" Type="http://schemas.openxmlformats.org/officeDocument/2006/relationships/image" Target="../media/image217.wmf"/></Relationships>
</file>

<file path=ppt/slides/_rels/slide39.xml.rels><?xml version="1.0" encoding="UTF-8" standalone="yes"?>
<Relationships xmlns="http://schemas.openxmlformats.org/package/2006/relationships"><Relationship Id="rId8" Type="http://schemas.openxmlformats.org/officeDocument/2006/relationships/image" Target="../media/image224.png"/><Relationship Id="rId3" Type="http://schemas.openxmlformats.org/officeDocument/2006/relationships/image" Target="../media/image221.png"/><Relationship Id="rId7" Type="http://schemas.openxmlformats.org/officeDocument/2006/relationships/image" Target="../media/image223.png"/><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222.png"/><Relationship Id="rId5" Type="http://schemas.openxmlformats.org/officeDocument/2006/relationships/image" Target="../media/image217.wmf"/><Relationship Id="rId4" Type="http://schemas.openxmlformats.org/officeDocument/2006/relationships/oleObject" Target="../embeddings/oleObject237.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8.bin"/><Relationship Id="rId2" Type="http://schemas.openxmlformats.org/officeDocument/2006/relationships/slideLayout" Target="../slideLayouts/slideLayout14.xml"/><Relationship Id="rId1" Type="http://schemas.openxmlformats.org/officeDocument/2006/relationships/vmlDrawing" Target="../drawings/vmlDrawing39.vml"/><Relationship Id="rId5" Type="http://schemas.openxmlformats.org/officeDocument/2006/relationships/image" Target="../media/image225.png"/><Relationship Id="rId4" Type="http://schemas.openxmlformats.org/officeDocument/2006/relationships/image" Target="../media/image21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9.bin"/><Relationship Id="rId2" Type="http://schemas.openxmlformats.org/officeDocument/2006/relationships/slideLayout" Target="../slideLayouts/slideLayout14.xml"/><Relationship Id="rId1" Type="http://schemas.openxmlformats.org/officeDocument/2006/relationships/vmlDrawing" Target="../drawings/vmlDrawing40.vml"/><Relationship Id="rId5" Type="http://schemas.openxmlformats.org/officeDocument/2006/relationships/image" Target="../media/image226.jpeg"/><Relationship Id="rId4" Type="http://schemas.openxmlformats.org/officeDocument/2006/relationships/image" Target="../media/image217.wmf"/></Relationships>
</file>

<file path=ppt/slides/_rels/slide42.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oleObject" Target="../embeddings/oleObject240.bin"/><Relationship Id="rId7" Type="http://schemas.openxmlformats.org/officeDocument/2006/relationships/image" Target="../media/image229.png"/><Relationship Id="rId2" Type="http://schemas.openxmlformats.org/officeDocument/2006/relationships/slideLayout" Target="../slideLayouts/slideLayout14.xml"/><Relationship Id="rId1" Type="http://schemas.openxmlformats.org/officeDocument/2006/relationships/vmlDrawing" Target="../drawings/vmlDrawing41.vml"/><Relationship Id="rId6" Type="http://schemas.openxmlformats.org/officeDocument/2006/relationships/image" Target="../media/image228.png"/><Relationship Id="rId5" Type="http://schemas.openxmlformats.org/officeDocument/2006/relationships/image" Target="../media/image227.png"/><Relationship Id="rId4" Type="http://schemas.openxmlformats.org/officeDocument/2006/relationships/image" Target="../media/image21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14.xml"/><Relationship Id="rId1" Type="http://schemas.openxmlformats.org/officeDocument/2006/relationships/vmlDrawing" Target="../drawings/vmlDrawing42.vml"/><Relationship Id="rId6" Type="http://schemas.openxmlformats.org/officeDocument/2006/relationships/image" Target="../media/image232.png"/><Relationship Id="rId5" Type="http://schemas.openxmlformats.org/officeDocument/2006/relationships/image" Target="../media/image231.png"/><Relationship Id="rId4" Type="http://schemas.openxmlformats.org/officeDocument/2006/relationships/image" Target="../media/image217.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3.wmf"/><Relationship Id="rId5" Type="http://schemas.openxmlformats.org/officeDocument/2006/relationships/oleObject" Target="../embeddings/oleObject5.bin"/><Relationship Id="rId10" Type="http://schemas.openxmlformats.org/officeDocument/2006/relationships/image" Target="../media/image6.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3.bin"/><Relationship Id="rId1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1.emf"/><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3.wmf"/><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0.wmf"/><Relationship Id="rId19" Type="http://schemas.openxmlformats.org/officeDocument/2006/relationships/oleObject" Target="../embeddings/oleObject16.bin"/><Relationship Id="rId4" Type="http://schemas.openxmlformats.org/officeDocument/2006/relationships/image" Target="../media/image7.wmf"/><Relationship Id="rId9" Type="http://schemas.openxmlformats.org/officeDocument/2006/relationships/oleObject" Target="../embeddings/oleObject11.bin"/><Relationship Id="rId14" Type="http://schemas.openxmlformats.org/officeDocument/2006/relationships/image" Target="../media/image12.e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2.bin"/><Relationship Id="rId18" Type="http://schemas.openxmlformats.org/officeDocument/2006/relationships/image" Target="../media/image22.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19.wmf"/><Relationship Id="rId17"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21.bin"/><Relationship Id="rId24" Type="http://schemas.openxmlformats.org/officeDocument/2006/relationships/image" Target="../media/image25.w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18.wmf"/><Relationship Id="rId19" Type="http://schemas.openxmlformats.org/officeDocument/2006/relationships/oleObject" Target="../embeddings/oleObject25.bin"/><Relationship Id="rId4" Type="http://schemas.openxmlformats.org/officeDocument/2006/relationships/image" Target="../media/image15.wmf"/><Relationship Id="rId9" Type="http://schemas.openxmlformats.org/officeDocument/2006/relationships/oleObject" Target="../embeddings/oleObject20.bin"/><Relationship Id="rId14" Type="http://schemas.openxmlformats.org/officeDocument/2006/relationships/image" Target="../media/image20.wmf"/><Relationship Id="rId22" Type="http://schemas.openxmlformats.org/officeDocument/2006/relationships/image" Target="../media/image24.wmf"/></Relationships>
</file>

<file path=ppt/slides/_rels/slide8.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3.bin"/><Relationship Id="rId1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0.wmf"/><Relationship Id="rId17" Type="http://schemas.openxmlformats.org/officeDocument/2006/relationships/oleObject" Target="../embeddings/oleObject35.bin"/><Relationship Id="rId2" Type="http://schemas.openxmlformats.org/officeDocument/2006/relationships/slideLayout" Target="../slideLayouts/slideLayout7.xml"/><Relationship Id="rId16" Type="http://schemas.openxmlformats.org/officeDocument/2006/relationships/image" Target="../media/image14.wmf"/><Relationship Id="rId20" Type="http://schemas.openxmlformats.org/officeDocument/2006/relationships/image" Target="../media/image33.wmf"/><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29.wmf"/><Relationship Id="rId19" Type="http://schemas.openxmlformats.org/officeDocument/2006/relationships/oleObject" Target="../embeddings/oleObject36.bin"/><Relationship Id="rId4" Type="http://schemas.openxmlformats.org/officeDocument/2006/relationships/image" Target="../media/image26.wmf"/><Relationship Id="rId9" Type="http://schemas.openxmlformats.org/officeDocument/2006/relationships/oleObject" Target="../embeddings/oleObject31.bin"/><Relationship Id="rId14" Type="http://schemas.openxmlformats.org/officeDocument/2006/relationships/image" Target="../media/image31.wmf"/></Relationships>
</file>

<file path=ppt/slides/_rels/slide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42.bin"/><Relationship Id="rId18" Type="http://schemas.openxmlformats.org/officeDocument/2006/relationships/image" Target="../media/image41.wmf"/><Relationship Id="rId3" Type="http://schemas.openxmlformats.org/officeDocument/2006/relationships/oleObject" Target="../embeddings/oleObject37.bin"/><Relationship Id="rId21" Type="http://schemas.openxmlformats.org/officeDocument/2006/relationships/oleObject" Target="../embeddings/oleObject46.bin"/><Relationship Id="rId7" Type="http://schemas.openxmlformats.org/officeDocument/2006/relationships/oleObject" Target="../embeddings/oleObject39.bin"/><Relationship Id="rId12" Type="http://schemas.openxmlformats.org/officeDocument/2006/relationships/image" Target="../media/image38.wmf"/><Relationship Id="rId17"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8.vml"/><Relationship Id="rId6" Type="http://schemas.openxmlformats.org/officeDocument/2006/relationships/image" Target="../media/image35.wmf"/><Relationship Id="rId11" Type="http://schemas.openxmlformats.org/officeDocument/2006/relationships/oleObject" Target="../embeddings/oleObject41.bin"/><Relationship Id="rId24" Type="http://schemas.openxmlformats.org/officeDocument/2006/relationships/image" Target="../media/image44.wmf"/><Relationship Id="rId5" Type="http://schemas.openxmlformats.org/officeDocument/2006/relationships/oleObject" Target="../embeddings/oleObject38.bin"/><Relationship Id="rId15" Type="http://schemas.openxmlformats.org/officeDocument/2006/relationships/oleObject" Target="../embeddings/oleObject43.bin"/><Relationship Id="rId23" Type="http://schemas.openxmlformats.org/officeDocument/2006/relationships/oleObject" Target="../embeddings/oleObject47.bin"/><Relationship Id="rId10" Type="http://schemas.openxmlformats.org/officeDocument/2006/relationships/image" Target="../media/image37.wmf"/><Relationship Id="rId19" Type="http://schemas.openxmlformats.org/officeDocument/2006/relationships/oleObject" Target="../embeddings/oleObject45.bin"/><Relationship Id="rId4" Type="http://schemas.openxmlformats.org/officeDocument/2006/relationships/image" Target="../media/image34.wmf"/><Relationship Id="rId9" Type="http://schemas.openxmlformats.org/officeDocument/2006/relationships/oleObject" Target="../embeddings/oleObject40.bin"/><Relationship Id="rId14" Type="http://schemas.openxmlformats.org/officeDocument/2006/relationships/image" Target="../media/image39.wmf"/><Relationship Id="rId22" Type="http://schemas.openxmlformats.org/officeDocument/2006/relationships/image" Target="../media/image4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51816ED-5026-486A-AA96-9213A11EB0D0}"/>
              </a:ext>
            </a:extLst>
          </p:cNvPr>
          <p:cNvSpPr/>
          <p:nvPr/>
        </p:nvSpPr>
        <p:spPr>
          <a:xfrm>
            <a:off x="755576" y="980728"/>
            <a:ext cx="7848872" cy="2308324"/>
          </a:xfrm>
          <a:prstGeom prst="rect">
            <a:avLst/>
          </a:prstGeom>
        </p:spPr>
        <p:txBody>
          <a:bodyPr wrap="square">
            <a:spAutoFit/>
          </a:bodyPr>
          <a:lstStyle/>
          <a:p>
            <a:r>
              <a:rPr lang="zh-CN" altLang="en-US" dirty="0"/>
              <a:t>习题</a:t>
            </a:r>
            <a:r>
              <a:rPr lang="en-US" altLang="zh-CN" dirty="0"/>
              <a:t>1</a:t>
            </a:r>
            <a:r>
              <a:rPr lang="zh-CN" altLang="en-US" dirty="0"/>
              <a:t>：为了解某地区青少年人群沉迷于网络游戏的比例 </a:t>
            </a:r>
            <a:r>
              <a:rPr lang="en-US" altLang="zh-CN" dirty="0"/>
              <a:t>p, </a:t>
            </a:r>
            <a:r>
              <a:rPr lang="zh-CN" altLang="en-US" dirty="0"/>
              <a:t>需要对该地区人群进行调查</a:t>
            </a:r>
            <a:r>
              <a:rPr lang="en-US" altLang="zh-CN" dirty="0"/>
              <a:t>.</a:t>
            </a:r>
            <a:r>
              <a:rPr lang="zh-CN" altLang="en-US" dirty="0"/>
              <a:t>问要调查多少青少年，才能使调查得到的网络游戏沉迷比例与真实的网络游戏沉迷比例之差的绝对值小于 </a:t>
            </a:r>
            <a:r>
              <a:rPr lang="en-US" altLang="zh-CN" dirty="0"/>
              <a:t>0.5% </a:t>
            </a:r>
            <a:r>
              <a:rPr lang="zh-CN" altLang="en-US" dirty="0"/>
              <a:t>的概率不小于 </a:t>
            </a:r>
            <a:r>
              <a:rPr lang="en-US" altLang="zh-CN" dirty="0"/>
              <a:t>95%?</a:t>
            </a:r>
          </a:p>
          <a:p>
            <a:endParaRPr lang="en-US" altLang="zh-CN" dirty="0"/>
          </a:p>
          <a:p>
            <a:r>
              <a:rPr lang="zh-CN" altLang="en-US" dirty="0"/>
              <a:t>习题</a:t>
            </a:r>
            <a:r>
              <a:rPr lang="en-US" altLang="zh-CN" dirty="0"/>
              <a:t>2</a:t>
            </a:r>
            <a:r>
              <a:rPr lang="zh-CN" altLang="en-US" dirty="0"/>
              <a:t>：</a:t>
            </a: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5ABCC709-1CC6-48CC-B353-379C1205E677}"/>
                  </a:ext>
                </a:extLst>
              </p:cNvPr>
              <p:cNvSpPr/>
              <p:nvPr/>
            </p:nvSpPr>
            <p:spPr>
              <a:xfrm>
                <a:off x="1691680" y="2828483"/>
                <a:ext cx="6768753" cy="120103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mtClean="0">
                              <a:latin typeface="Cambria Math" panose="02040503050406030204" pitchFamily="18" charset="0"/>
                            </a:rPr>
                          </m:ctrlPr>
                        </m:mPr>
                        <m:mr>
                          <m:e>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(1,9),</m:t>
                            </m:r>
                            <m:r>
                              <a:rPr lang="zh-CN" altLang="en-US" i="1">
                                <a:latin typeface="Cambria Math" panose="02040503050406030204" pitchFamily="18" charset="0"/>
                              </a:rPr>
                              <m:t>𝑌</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(1,16),</m:t>
                            </m:r>
                            <m:r>
                              <a:rPr lang="zh-CN" altLang="en-US">
                                <a:latin typeface="Cambria Math" panose="02040503050406030204" pitchFamily="18" charset="0"/>
                              </a:rPr>
                              <m:t>且</m:t>
                            </m:r>
                            <m:r>
                              <a:rPr lang="zh-CN" altLang="en-US" i="1">
                                <a:latin typeface="Cambria Math" panose="02040503050406030204" pitchFamily="18" charset="0"/>
                              </a:rPr>
                              <m:t>𝑋</m:t>
                            </m:r>
                            <m:r>
                              <a:rPr lang="zh-CN" altLang="en-US">
                                <a:latin typeface="Cambria Math" panose="02040503050406030204" pitchFamily="18" charset="0"/>
                              </a:rPr>
                              <m:t>与</m:t>
                            </m:r>
                            <m:r>
                              <a:rPr lang="zh-CN" altLang="en-US" i="1">
                                <a:latin typeface="Cambria Math" panose="02040503050406030204" pitchFamily="18" charset="0"/>
                              </a:rPr>
                              <m:t>𝑌</m:t>
                            </m:r>
                            <m:r>
                              <a:rPr lang="zh-CN" altLang="en-US">
                                <a:latin typeface="Cambria Math" panose="02040503050406030204" pitchFamily="18" charset="0"/>
                              </a:rPr>
                              <m:t>的相关系数为</m:t>
                            </m:r>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𝜌</m:t>
                                </m:r>
                              </m:e>
                              <m:sub>
                                <m:r>
                                  <a:rPr lang="zh-CN" altLang="en-US" i="1">
                                    <a:latin typeface="Cambria Math" panose="02040503050406030204" pitchFamily="18" charset="0"/>
                                  </a:rPr>
                                  <m:t>𝑋</m:t>
                                </m:r>
                                <m:r>
                                  <a:rPr lang="zh-CN" altLang="en-US">
                                    <a:latin typeface="Cambria Math" panose="02040503050406030204" pitchFamily="18" charset="0"/>
                                  </a:rPr>
                                  <m:t>,</m:t>
                                </m:r>
                                <m:r>
                                  <a:rPr lang="zh-CN" altLang="en-US" i="1">
                                    <a:latin typeface="Cambria Math" panose="02040503050406030204" pitchFamily="18" charset="0"/>
                                  </a:rPr>
                                  <m:t>𝑌</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a:latin typeface="Cambria Math" panose="02040503050406030204" pitchFamily="18" charset="0"/>
                                  </a:rPr>
                                  <m:t>2</m:t>
                                </m:r>
                              </m:den>
                            </m:f>
                            <m:r>
                              <a:rPr lang="en-US" altLang="zh-CN" b="1" i="1" smtClean="0">
                                <a:latin typeface="Cambria Math" panose="02040503050406030204" pitchFamily="18" charset="0"/>
                              </a:rPr>
                              <m:t>. </m:t>
                            </m:r>
                            <m:r>
                              <a:rPr lang="zh-CN" altLang="en-US">
                                <a:latin typeface="Cambria Math" panose="02040503050406030204" pitchFamily="18" charset="0"/>
                              </a:rPr>
                              <m:t>设</m:t>
                            </m:r>
                            <m:r>
                              <a:rPr lang="zh-CN" altLang="en-US" i="1">
                                <a:latin typeface="Cambria Math" panose="02040503050406030204" pitchFamily="18" charset="0"/>
                              </a:rPr>
                              <m:t>𝑍</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𝑋</m:t>
                                </m:r>
                              </m:num>
                              <m:den>
                                <m:r>
                                  <a:rPr lang="zh-CN" altLang="en-US">
                                    <a:latin typeface="Cambria Math" panose="02040503050406030204" pitchFamily="18" charset="0"/>
                                  </a:rPr>
                                  <m:t>2</m:t>
                                </m:r>
                              </m:den>
                            </m:f>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𝑌</m:t>
                                </m:r>
                              </m:num>
                              <m:den>
                                <m:r>
                                  <a:rPr lang="zh-CN" altLang="en-US">
                                    <a:latin typeface="Cambria Math" panose="02040503050406030204" pitchFamily="18" charset="0"/>
                                  </a:rPr>
                                  <m:t>3</m:t>
                                </m:r>
                              </m:den>
                            </m:f>
                            <m:r>
                              <a:rPr lang="zh-CN" altLang="en-US">
                                <a:latin typeface="Cambria Math" panose="02040503050406030204" pitchFamily="18" charset="0"/>
                              </a:rPr>
                              <m:t>,</m:t>
                            </m:r>
                            <m:r>
                              <a:rPr lang="zh-CN" altLang="en-US">
                                <a:latin typeface="Cambria Math" panose="02040503050406030204" pitchFamily="18" charset="0"/>
                              </a:rPr>
                              <m:t>求</m:t>
                            </m:r>
                            <m:r>
                              <m:rPr>
                                <m:nor/>
                              </m:rPr>
                              <a:rPr lang="zh-CN" altLang="en-US" i="1">
                                <a:cs typeface="Times New Roman" panose="02020603050405020304" pitchFamily="18" charset="0"/>
                              </a:rPr>
                              <m:t>X</m:t>
                            </m:r>
                            <m:r>
                              <a:rPr lang="zh-CN" altLang="en-US">
                                <a:latin typeface="Cambria Math" panose="02040503050406030204" pitchFamily="18" charset="0"/>
                              </a:rPr>
                              <m:t>和</m:t>
                            </m:r>
                            <m:r>
                              <m:rPr>
                                <m:nor/>
                              </m:rPr>
                              <a:rPr lang="zh-CN" altLang="en-US" i="1">
                                <a:cs typeface="Times New Roman" panose="02020603050405020304" pitchFamily="18" charset="0"/>
                              </a:rPr>
                              <m:t>Z</m:t>
                            </m:r>
                            <m:r>
                              <a:rPr lang="zh-CN" altLang="en-US">
                                <a:latin typeface="Cambria Math" panose="02040503050406030204" pitchFamily="18" charset="0"/>
                              </a:rPr>
                              <m:t>的相关系数</m:t>
                            </m:r>
                            <m:sSub>
                              <m:sSubPr>
                                <m:ctrlPr>
                                  <a:rPr lang="zh-CN" altLang="en-US" i="1">
                                    <a:latin typeface="Cambria Math" panose="02040503050406030204" pitchFamily="18" charset="0"/>
                                  </a:rPr>
                                </m:ctrlPr>
                              </m:sSubPr>
                              <m:e>
                                <m:r>
                                  <a:rPr lang="zh-CN" altLang="en-US" i="1">
                                    <a:latin typeface="Cambria Math" panose="02040503050406030204" pitchFamily="18" charset="0"/>
                                  </a:rPr>
                                  <m:t>𝜌</m:t>
                                </m:r>
                              </m:e>
                              <m:sub>
                                <m:r>
                                  <m:rPr>
                                    <m:nor/>
                                  </m:rPr>
                                  <a:rPr lang="zh-CN" altLang="en-US" i="1">
                                    <a:cs typeface="Times New Roman" panose="02020603050405020304" pitchFamily="18" charset="0"/>
                                  </a:rPr>
                                  <m:t>XZ</m:t>
                                </m:r>
                              </m:sub>
                            </m:sSub>
                            <m:r>
                              <a:rPr lang="zh-CN" altLang="en-US">
                                <a:latin typeface="Cambria Math" panose="02040503050406030204" pitchFamily="18" charset="0"/>
                              </a:rPr>
                              <m:t>.</m:t>
                            </m:r>
                          </m:e>
                        </m:mr>
                      </m:m>
                    </m:oMath>
                  </m:oMathPara>
                </a14:m>
                <a:endParaRPr lang="zh-CN" altLang="en-US" dirty="0">
                  <a:cs typeface="Times New Roman" panose="02020603050405020304" pitchFamily="18" charset="0"/>
                </a:endParaRPr>
              </a:p>
            </p:txBody>
          </p:sp>
        </mc:Choice>
        <mc:Fallback>
          <p:sp>
            <p:nvSpPr>
              <p:cNvPr id="5" name="矩形 4">
                <a:extLst>
                  <a:ext uri="{FF2B5EF4-FFF2-40B4-BE49-F238E27FC236}">
                    <a16:creationId xmlns:a16="http://schemas.microsoft.com/office/drawing/2014/main" id="{5ABCC709-1CC6-48CC-B353-379C1205E677}"/>
                  </a:ext>
                </a:extLst>
              </p:cNvPr>
              <p:cNvSpPr>
                <a:spLocks noRot="1" noChangeAspect="1" noMove="1" noResize="1" noEditPoints="1" noAdjustHandles="1" noChangeArrowheads="1" noChangeShapeType="1" noTextEdit="1"/>
              </p:cNvSpPr>
              <p:nvPr/>
            </p:nvSpPr>
            <p:spPr>
              <a:xfrm>
                <a:off x="1691680" y="2828483"/>
                <a:ext cx="6768753" cy="1201034"/>
              </a:xfrm>
              <a:prstGeom prst="rect">
                <a:avLst/>
              </a:prstGeom>
              <a:blipFill>
                <a:blip r:embed="rId2"/>
                <a:stretch>
                  <a:fillRect/>
                </a:stretch>
              </a:blipFill>
            </p:spPr>
            <p:txBody>
              <a:bodyPr/>
              <a:lstStyle/>
              <a:p>
                <a:r>
                  <a:rPr lang="zh-CN" altLang="en-US">
                    <a:noFill/>
                  </a:rPr>
                  <a:t> </a:t>
                </a:r>
              </a:p>
            </p:txBody>
          </p:sp>
        </mc:Fallback>
      </mc:AlternateContent>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50838" y="354013"/>
          <a:ext cx="8534400" cy="1409700"/>
        </p:xfrm>
        <a:graphic>
          <a:graphicData uri="http://schemas.openxmlformats.org/presentationml/2006/ole">
            <mc:AlternateContent xmlns:mc="http://schemas.openxmlformats.org/markup-compatibility/2006">
              <mc:Choice xmlns:v="urn:schemas-microsoft-com:vml" Requires="v">
                <p:oleObj spid="_x0000_s9441" r:id="rId3" imgW="3568700" imgH="685800" progId="Equation.DSMT4">
                  <p:embed/>
                </p:oleObj>
              </mc:Choice>
              <mc:Fallback>
                <p:oleObj r:id="rId3" imgW="3568700" imgH="685800" progId="Equation.DSMT4">
                  <p:embed/>
                  <p:pic>
                    <p:nvPicPr>
                      <p:cNvPr id="0" name="图片 3123"/>
                      <p:cNvPicPr/>
                      <p:nvPr/>
                    </p:nvPicPr>
                    <p:blipFill>
                      <a:blip r:embed="rId4"/>
                      <a:stretch>
                        <a:fillRect/>
                      </a:stretch>
                    </p:blipFill>
                    <p:spPr>
                      <a:xfrm>
                        <a:off x="350838" y="354013"/>
                        <a:ext cx="8534400" cy="1409700"/>
                      </a:xfrm>
                      <a:prstGeom prst="rect">
                        <a:avLst/>
                      </a:prstGeom>
                      <a:solidFill>
                        <a:srgbClr val="CC99FF"/>
                      </a:solidFill>
                      <a:ln w="38100">
                        <a:noFill/>
                        <a:miter/>
                      </a:ln>
                    </p:spPr>
                  </p:pic>
                </p:oleObj>
              </mc:Fallback>
            </mc:AlternateContent>
          </a:graphicData>
        </a:graphic>
      </p:graphicFrame>
      <p:graphicFrame>
        <p:nvGraphicFramePr>
          <p:cNvPr id="293902" name="Object 14"/>
          <p:cNvGraphicFramePr>
            <a:graphicFrameLocks noChangeAspect="1"/>
          </p:cNvGraphicFramePr>
          <p:nvPr/>
        </p:nvGraphicFramePr>
        <p:xfrm>
          <a:off x="0" y="2057400"/>
          <a:ext cx="4908550" cy="550863"/>
        </p:xfrm>
        <a:graphic>
          <a:graphicData uri="http://schemas.openxmlformats.org/presentationml/2006/ole">
            <mc:AlternateContent xmlns:mc="http://schemas.openxmlformats.org/markup-compatibility/2006">
              <mc:Choice xmlns:v="urn:schemas-microsoft-com:vml" Requires="v">
                <p:oleObj spid="_x0000_s9442" r:id="rId5" imgW="2032000" imgH="241300" progId="Equation.DSMT4">
                  <p:embed/>
                </p:oleObj>
              </mc:Choice>
              <mc:Fallback>
                <p:oleObj r:id="rId5" imgW="2032000" imgH="241300" progId="Equation.DSMT4">
                  <p:embed/>
                  <p:pic>
                    <p:nvPicPr>
                      <p:cNvPr id="0" name="图片 3124"/>
                      <p:cNvPicPr/>
                      <p:nvPr/>
                    </p:nvPicPr>
                    <p:blipFill>
                      <a:blip r:embed="rId6"/>
                      <a:stretch>
                        <a:fillRect/>
                      </a:stretch>
                    </p:blipFill>
                    <p:spPr>
                      <a:xfrm>
                        <a:off x="0" y="2057400"/>
                        <a:ext cx="4908550" cy="550863"/>
                      </a:xfrm>
                      <a:prstGeom prst="rect">
                        <a:avLst/>
                      </a:prstGeom>
                      <a:noFill/>
                      <a:ln w="38100">
                        <a:noFill/>
                        <a:miter/>
                      </a:ln>
                    </p:spPr>
                  </p:pic>
                </p:oleObj>
              </mc:Fallback>
            </mc:AlternateContent>
          </a:graphicData>
        </a:graphic>
      </p:graphicFrame>
      <p:graphicFrame>
        <p:nvGraphicFramePr>
          <p:cNvPr id="293903" name="Object 15"/>
          <p:cNvGraphicFramePr>
            <a:graphicFrameLocks noChangeAspect="1"/>
          </p:cNvGraphicFramePr>
          <p:nvPr/>
        </p:nvGraphicFramePr>
        <p:xfrm>
          <a:off x="609600" y="4953000"/>
          <a:ext cx="2286000" cy="925513"/>
        </p:xfrm>
        <a:graphic>
          <a:graphicData uri="http://schemas.openxmlformats.org/presentationml/2006/ole">
            <mc:AlternateContent xmlns:mc="http://schemas.openxmlformats.org/markup-compatibility/2006">
              <mc:Choice xmlns:v="urn:schemas-microsoft-com:vml" Requires="v">
                <p:oleObj spid="_x0000_s9443" r:id="rId7" imgW="1066800" imgH="431800" progId="Equation.DSMT4">
                  <p:embed/>
                </p:oleObj>
              </mc:Choice>
              <mc:Fallback>
                <p:oleObj r:id="rId7" imgW="1066800" imgH="431800" progId="Equation.DSMT4">
                  <p:embed/>
                  <p:pic>
                    <p:nvPicPr>
                      <p:cNvPr id="0" name="图片 3108"/>
                      <p:cNvPicPr/>
                      <p:nvPr/>
                    </p:nvPicPr>
                    <p:blipFill>
                      <a:blip r:embed="rId8"/>
                      <a:stretch>
                        <a:fillRect/>
                      </a:stretch>
                    </p:blipFill>
                    <p:spPr>
                      <a:xfrm>
                        <a:off x="609600" y="4953000"/>
                        <a:ext cx="2286000" cy="925513"/>
                      </a:xfrm>
                      <a:prstGeom prst="rect">
                        <a:avLst/>
                      </a:prstGeom>
                      <a:noFill/>
                      <a:ln w="38100">
                        <a:noFill/>
                        <a:miter/>
                      </a:ln>
                    </p:spPr>
                  </p:pic>
                </p:oleObj>
              </mc:Fallback>
            </mc:AlternateContent>
          </a:graphicData>
        </a:graphic>
      </p:graphicFrame>
      <p:graphicFrame>
        <p:nvGraphicFramePr>
          <p:cNvPr id="293904" name="Object 16"/>
          <p:cNvGraphicFramePr>
            <a:graphicFrameLocks noChangeAspect="1"/>
          </p:cNvGraphicFramePr>
          <p:nvPr/>
        </p:nvGraphicFramePr>
        <p:xfrm>
          <a:off x="685800" y="2667000"/>
          <a:ext cx="7391400" cy="830263"/>
        </p:xfrm>
        <a:graphic>
          <a:graphicData uri="http://schemas.openxmlformats.org/presentationml/2006/ole">
            <mc:AlternateContent xmlns:mc="http://schemas.openxmlformats.org/markup-compatibility/2006">
              <mc:Choice xmlns:v="urn:schemas-microsoft-com:vml" Requires="v">
                <p:oleObj spid="_x0000_s9444" r:id="rId9" imgW="2857500" imgH="406400" progId="Equation.DSMT4">
                  <p:embed/>
                </p:oleObj>
              </mc:Choice>
              <mc:Fallback>
                <p:oleObj r:id="rId9" imgW="2857500" imgH="406400" progId="Equation.DSMT4">
                  <p:embed/>
                  <p:pic>
                    <p:nvPicPr>
                      <p:cNvPr id="0" name="图片 3111"/>
                      <p:cNvPicPr/>
                      <p:nvPr/>
                    </p:nvPicPr>
                    <p:blipFill>
                      <a:blip r:embed="rId10"/>
                      <a:stretch>
                        <a:fillRect/>
                      </a:stretch>
                    </p:blipFill>
                    <p:spPr>
                      <a:xfrm>
                        <a:off x="685800" y="2667000"/>
                        <a:ext cx="7391400" cy="830263"/>
                      </a:xfrm>
                      <a:prstGeom prst="rect">
                        <a:avLst/>
                      </a:prstGeom>
                      <a:noFill/>
                      <a:ln w="38100">
                        <a:noFill/>
                        <a:miter/>
                      </a:ln>
                    </p:spPr>
                  </p:pic>
                </p:oleObj>
              </mc:Fallback>
            </mc:AlternateContent>
          </a:graphicData>
        </a:graphic>
      </p:graphicFrame>
      <p:graphicFrame>
        <p:nvGraphicFramePr>
          <p:cNvPr id="293905" name="Object 17"/>
          <p:cNvGraphicFramePr>
            <a:graphicFrameLocks noChangeAspect="1"/>
          </p:cNvGraphicFramePr>
          <p:nvPr/>
        </p:nvGraphicFramePr>
        <p:xfrm>
          <a:off x="563563" y="3733800"/>
          <a:ext cx="5578475" cy="914400"/>
        </p:xfrm>
        <a:graphic>
          <a:graphicData uri="http://schemas.openxmlformats.org/presentationml/2006/ole">
            <mc:AlternateContent xmlns:mc="http://schemas.openxmlformats.org/markup-compatibility/2006">
              <mc:Choice xmlns:v="urn:schemas-microsoft-com:vml" Requires="v">
                <p:oleObj spid="_x0000_s9445" r:id="rId11" imgW="3034030" imgH="431800" progId="Equation.DSMT4">
                  <p:embed/>
                </p:oleObj>
              </mc:Choice>
              <mc:Fallback>
                <p:oleObj r:id="rId11" imgW="3034030" imgH="431800" progId="Equation.DSMT4">
                  <p:embed/>
                  <p:pic>
                    <p:nvPicPr>
                      <p:cNvPr id="0" name="图片 3112"/>
                      <p:cNvPicPr/>
                      <p:nvPr/>
                    </p:nvPicPr>
                    <p:blipFill>
                      <a:blip r:embed="rId12"/>
                      <a:stretch>
                        <a:fillRect/>
                      </a:stretch>
                    </p:blipFill>
                    <p:spPr>
                      <a:xfrm>
                        <a:off x="563563" y="3733800"/>
                        <a:ext cx="5578475" cy="914400"/>
                      </a:xfrm>
                      <a:prstGeom prst="rect">
                        <a:avLst/>
                      </a:prstGeom>
                      <a:noFill/>
                      <a:ln w="38100">
                        <a:noFill/>
                        <a:miter/>
                      </a:ln>
                    </p:spPr>
                  </p:pic>
                </p:oleObj>
              </mc:Fallback>
            </mc:AlternateContent>
          </a:graphicData>
        </a:graphic>
      </p:graphicFrame>
      <p:graphicFrame>
        <p:nvGraphicFramePr>
          <p:cNvPr id="293906" name="Object 18"/>
          <p:cNvGraphicFramePr>
            <a:graphicFrameLocks noChangeAspect="1"/>
          </p:cNvGraphicFramePr>
          <p:nvPr/>
        </p:nvGraphicFramePr>
        <p:xfrm>
          <a:off x="6356350" y="4038600"/>
          <a:ext cx="2147888" cy="536575"/>
        </p:xfrm>
        <a:graphic>
          <a:graphicData uri="http://schemas.openxmlformats.org/presentationml/2006/ole">
            <mc:AlternateContent xmlns:mc="http://schemas.openxmlformats.org/markup-compatibility/2006">
              <mc:Choice xmlns:v="urn:schemas-microsoft-com:vml" Requires="v">
                <p:oleObj spid="_x0000_s9446" r:id="rId13" imgW="914400" imgH="228600" progId="Equation.DSMT4">
                  <p:embed/>
                </p:oleObj>
              </mc:Choice>
              <mc:Fallback>
                <p:oleObj r:id="rId13" imgW="914400" imgH="228600" progId="Equation.DSMT4">
                  <p:embed/>
                  <p:pic>
                    <p:nvPicPr>
                      <p:cNvPr id="0" name="图片 3137"/>
                      <p:cNvPicPr/>
                      <p:nvPr/>
                    </p:nvPicPr>
                    <p:blipFill>
                      <a:blip r:embed="rId14"/>
                      <a:stretch>
                        <a:fillRect/>
                      </a:stretch>
                    </p:blipFill>
                    <p:spPr>
                      <a:xfrm>
                        <a:off x="6356350" y="4038600"/>
                        <a:ext cx="2147888" cy="536575"/>
                      </a:xfrm>
                      <a:prstGeom prst="rect">
                        <a:avLst/>
                      </a:prstGeom>
                      <a:noFill/>
                      <a:ln w="38100">
                        <a:noFill/>
                        <a:miter/>
                      </a:ln>
                    </p:spPr>
                  </p:pic>
                </p:oleObj>
              </mc:Fallback>
            </mc:AlternateContent>
          </a:graphicData>
        </a:graphic>
      </p:graphicFrame>
      <p:graphicFrame>
        <p:nvGraphicFramePr>
          <p:cNvPr id="293907" name="Object 19"/>
          <p:cNvGraphicFramePr>
            <a:graphicFrameLocks noChangeAspect="1"/>
          </p:cNvGraphicFramePr>
          <p:nvPr/>
        </p:nvGraphicFramePr>
        <p:xfrm>
          <a:off x="2895600" y="4953000"/>
          <a:ext cx="3265488" cy="925513"/>
        </p:xfrm>
        <a:graphic>
          <a:graphicData uri="http://schemas.openxmlformats.org/presentationml/2006/ole">
            <mc:AlternateContent xmlns:mc="http://schemas.openxmlformats.org/markup-compatibility/2006">
              <mc:Choice xmlns:v="urn:schemas-microsoft-com:vml" Requires="v">
                <p:oleObj spid="_x0000_s9447" r:id="rId15" imgW="1524000" imgH="431800" progId="Equation.DSMT4">
                  <p:embed/>
                </p:oleObj>
              </mc:Choice>
              <mc:Fallback>
                <p:oleObj r:id="rId15" imgW="1524000" imgH="431800" progId="Equation.DSMT4">
                  <p:embed/>
                  <p:pic>
                    <p:nvPicPr>
                      <p:cNvPr id="0" name="图片 3127"/>
                      <p:cNvPicPr/>
                      <p:nvPr/>
                    </p:nvPicPr>
                    <p:blipFill>
                      <a:blip r:embed="rId16"/>
                      <a:stretch>
                        <a:fillRect/>
                      </a:stretch>
                    </p:blipFill>
                    <p:spPr>
                      <a:xfrm>
                        <a:off x="2895600" y="4953000"/>
                        <a:ext cx="3265488" cy="925513"/>
                      </a:xfrm>
                      <a:prstGeom prst="rect">
                        <a:avLst/>
                      </a:prstGeom>
                      <a:noFill/>
                      <a:ln w="38100">
                        <a:noFill/>
                        <a:miter/>
                      </a:ln>
                    </p:spPr>
                  </p:pic>
                </p:oleObj>
              </mc:Fallback>
            </mc:AlternateContent>
          </a:graphicData>
        </a:graphic>
      </p:graphicFrame>
      <p:graphicFrame>
        <p:nvGraphicFramePr>
          <p:cNvPr id="293908" name="Object 20"/>
          <p:cNvGraphicFramePr>
            <a:graphicFrameLocks noChangeAspect="1"/>
          </p:cNvGraphicFramePr>
          <p:nvPr/>
        </p:nvGraphicFramePr>
        <p:xfrm>
          <a:off x="6227763" y="5124450"/>
          <a:ext cx="2376487" cy="504825"/>
        </p:xfrm>
        <a:graphic>
          <a:graphicData uri="http://schemas.openxmlformats.org/presentationml/2006/ole">
            <mc:AlternateContent xmlns:mc="http://schemas.openxmlformats.org/markup-compatibility/2006">
              <mc:Choice xmlns:v="urn:schemas-microsoft-com:vml" Requires="v">
                <p:oleObj spid="_x0000_s9448" r:id="rId17" imgW="1141730" imgH="203200" progId="Equation.DSMT4">
                  <p:embed/>
                </p:oleObj>
              </mc:Choice>
              <mc:Fallback>
                <p:oleObj r:id="rId17" imgW="1141730" imgH="203200" progId="Equation.DSMT4">
                  <p:embed/>
                  <p:pic>
                    <p:nvPicPr>
                      <p:cNvPr id="0" name="图片 3132"/>
                      <p:cNvPicPr/>
                      <p:nvPr/>
                    </p:nvPicPr>
                    <p:blipFill>
                      <a:blip r:embed="rId18"/>
                      <a:stretch>
                        <a:fillRect/>
                      </a:stretch>
                    </p:blipFill>
                    <p:spPr>
                      <a:xfrm>
                        <a:off x="6227763" y="5124450"/>
                        <a:ext cx="2376487" cy="504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3902"/>
                                        </p:tgtEl>
                                        <p:attrNameLst>
                                          <p:attrName>style.visibility</p:attrName>
                                        </p:attrNameLst>
                                      </p:cBhvr>
                                      <p:to>
                                        <p:strVal val="visible"/>
                                      </p:to>
                                    </p:set>
                                    <p:animEffect transition="in" filter="wipe(left)">
                                      <p:cBhvr>
                                        <p:cTn id="7" dur="500"/>
                                        <p:tgtEl>
                                          <p:spTgt spid="2939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3904"/>
                                        </p:tgtEl>
                                        <p:attrNameLst>
                                          <p:attrName>style.visibility</p:attrName>
                                        </p:attrNameLst>
                                      </p:cBhvr>
                                      <p:to>
                                        <p:strVal val="visible"/>
                                      </p:to>
                                    </p:set>
                                    <p:animEffect transition="in" filter="wipe(left)">
                                      <p:cBhvr>
                                        <p:cTn id="12" dur="500"/>
                                        <p:tgtEl>
                                          <p:spTgt spid="2939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3905"/>
                                        </p:tgtEl>
                                        <p:attrNameLst>
                                          <p:attrName>style.visibility</p:attrName>
                                        </p:attrNameLst>
                                      </p:cBhvr>
                                      <p:to>
                                        <p:strVal val="visible"/>
                                      </p:to>
                                    </p:set>
                                    <p:animEffect transition="in" filter="wipe(left)">
                                      <p:cBhvr>
                                        <p:cTn id="17" dur="500"/>
                                        <p:tgtEl>
                                          <p:spTgt spid="2939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3906"/>
                                        </p:tgtEl>
                                        <p:attrNameLst>
                                          <p:attrName>style.visibility</p:attrName>
                                        </p:attrNameLst>
                                      </p:cBhvr>
                                      <p:to>
                                        <p:strVal val="visible"/>
                                      </p:to>
                                    </p:set>
                                    <p:animEffect transition="in" filter="wipe(left)">
                                      <p:cBhvr>
                                        <p:cTn id="22" dur="500"/>
                                        <p:tgtEl>
                                          <p:spTgt spid="2939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3903"/>
                                        </p:tgtEl>
                                        <p:attrNameLst>
                                          <p:attrName>style.visibility</p:attrName>
                                        </p:attrNameLst>
                                      </p:cBhvr>
                                      <p:to>
                                        <p:strVal val="visible"/>
                                      </p:to>
                                    </p:set>
                                    <p:animEffect transition="in" filter="wipe(left)">
                                      <p:cBhvr>
                                        <p:cTn id="27" dur="500"/>
                                        <p:tgtEl>
                                          <p:spTgt spid="2939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3907"/>
                                        </p:tgtEl>
                                        <p:attrNameLst>
                                          <p:attrName>style.visibility</p:attrName>
                                        </p:attrNameLst>
                                      </p:cBhvr>
                                      <p:to>
                                        <p:strVal val="visible"/>
                                      </p:to>
                                    </p:set>
                                    <p:animEffect transition="in" filter="wipe(left)">
                                      <p:cBhvr>
                                        <p:cTn id="32" dur="500"/>
                                        <p:tgtEl>
                                          <p:spTgt spid="2939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3908"/>
                                        </p:tgtEl>
                                        <p:attrNameLst>
                                          <p:attrName>style.visibility</p:attrName>
                                        </p:attrNameLst>
                                      </p:cBhvr>
                                      <p:to>
                                        <p:strVal val="visible"/>
                                      </p:to>
                                    </p:set>
                                    <p:animEffect transition="in" filter="wipe(left)">
                                      <p:cBhvr>
                                        <p:cTn id="37" dur="500"/>
                                        <p:tgtEl>
                                          <p:spTgt spid="29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2"/>
          <p:cNvSpPr/>
          <p:nvPr/>
        </p:nvSpPr>
        <p:spPr>
          <a:xfrm>
            <a:off x="0" y="333375"/>
            <a:ext cx="7772400" cy="549275"/>
          </a:xfrm>
          <a:prstGeom prst="rect">
            <a:avLst/>
          </a:prstGeom>
          <a:noFill/>
          <a:ln w="12700">
            <a:noFill/>
          </a:ln>
        </p:spPr>
        <p:txBody>
          <a:bodyPr anchor="ctr">
            <a:spAutoFit/>
          </a:bodyPr>
          <a:lstStyle/>
          <a:p>
            <a:pPr eaLnBrk="1" hangingPunct="1"/>
            <a:r>
              <a:rPr lang="zh-CN" altLang="en-US" sz="3000" dirty="0">
                <a:solidFill>
                  <a:srgbClr val="FF0066"/>
                </a:solidFill>
                <a:latin typeface="Times New Roman" panose="02020603050405020304" pitchFamily="18" charset="0"/>
              </a:rPr>
              <a:t>二、</a:t>
            </a:r>
            <a:r>
              <a:rPr lang="en-US" altLang="zh-CN" sz="3000" dirty="0">
                <a:solidFill>
                  <a:srgbClr val="FF0066"/>
                </a:solidFill>
                <a:latin typeface="Times New Roman" panose="02020603050405020304" pitchFamily="18" charset="0"/>
              </a:rPr>
              <a:t>t</a:t>
            </a:r>
            <a:r>
              <a:rPr lang="zh-CN" altLang="en-US" sz="3000" dirty="0">
                <a:solidFill>
                  <a:srgbClr val="FF0066"/>
                </a:solidFill>
                <a:latin typeface="Times New Roman" panose="02020603050405020304" pitchFamily="18" charset="0"/>
              </a:rPr>
              <a:t>分布（</a:t>
            </a:r>
            <a:r>
              <a:rPr lang="en-US" altLang="zh-CN" sz="3000" dirty="0">
                <a:solidFill>
                  <a:srgbClr val="FF0066"/>
                </a:solidFill>
                <a:latin typeface="Times New Roman" panose="02020603050405020304" pitchFamily="18" charset="0"/>
              </a:rPr>
              <a:t>student</a:t>
            </a:r>
            <a:r>
              <a:rPr lang="zh-CN" altLang="en-US" sz="3000" dirty="0">
                <a:solidFill>
                  <a:srgbClr val="FF0066"/>
                </a:solidFill>
                <a:latin typeface="Times New Roman" panose="02020603050405020304" pitchFamily="18" charset="0"/>
              </a:rPr>
              <a:t>分布）</a:t>
            </a:r>
          </a:p>
        </p:txBody>
      </p:sp>
      <p:sp>
        <p:nvSpPr>
          <p:cNvPr id="263191" name="Text Box 23"/>
          <p:cNvSpPr txBox="1"/>
          <p:nvPr/>
        </p:nvSpPr>
        <p:spPr>
          <a:xfrm>
            <a:off x="323850" y="1125538"/>
            <a:ext cx="5257800" cy="519112"/>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1</a:t>
            </a:r>
            <a:r>
              <a:rPr lang="zh-CN" altLang="en-US" sz="2800" dirty="0">
                <a:solidFill>
                  <a:schemeClr val="accent2"/>
                </a:solidFill>
                <a:latin typeface="Times New Roman" panose="02020603050405020304" pitchFamily="18" charset="0"/>
              </a:rPr>
              <a:t>、定义（重点）</a:t>
            </a:r>
          </a:p>
        </p:txBody>
      </p:sp>
      <p:graphicFrame>
        <p:nvGraphicFramePr>
          <p:cNvPr id="263192" name="Object 24"/>
          <p:cNvGraphicFramePr>
            <a:graphicFrameLocks noChangeAspect="1"/>
          </p:cNvGraphicFramePr>
          <p:nvPr/>
        </p:nvGraphicFramePr>
        <p:xfrm>
          <a:off x="611188" y="1773238"/>
          <a:ext cx="8228012" cy="1308100"/>
        </p:xfrm>
        <a:graphic>
          <a:graphicData uri="http://schemas.openxmlformats.org/presentationml/2006/ole">
            <mc:AlternateContent xmlns:mc="http://schemas.openxmlformats.org/markup-compatibility/2006">
              <mc:Choice xmlns:v="urn:schemas-microsoft-com:vml" Requires="v">
                <p:oleObj spid="_x0000_s10325" r:id="rId3" imgW="4152900" imgH="660400" progId="Equation.DSMT4">
                  <p:embed/>
                </p:oleObj>
              </mc:Choice>
              <mc:Fallback>
                <p:oleObj r:id="rId3" imgW="4152900" imgH="660400" progId="Equation.DSMT4">
                  <p:embed/>
                  <p:pic>
                    <p:nvPicPr>
                      <p:cNvPr id="0" name="图片 3128"/>
                      <p:cNvPicPr/>
                      <p:nvPr/>
                    </p:nvPicPr>
                    <p:blipFill>
                      <a:blip r:embed="rId4"/>
                      <a:stretch>
                        <a:fillRect/>
                      </a:stretch>
                    </p:blipFill>
                    <p:spPr>
                      <a:xfrm>
                        <a:off x="611188" y="1773238"/>
                        <a:ext cx="8228012" cy="1308100"/>
                      </a:xfrm>
                      <a:prstGeom prst="rect">
                        <a:avLst/>
                      </a:prstGeom>
                      <a:solidFill>
                        <a:srgbClr val="CCFFCC"/>
                      </a:solidFill>
                      <a:ln w="38100">
                        <a:noFill/>
                        <a:miter/>
                      </a:ln>
                    </p:spPr>
                  </p:pic>
                </p:oleObj>
              </mc:Fallback>
            </mc:AlternateContent>
          </a:graphicData>
        </a:graphic>
      </p:graphicFrame>
      <p:graphicFrame>
        <p:nvGraphicFramePr>
          <p:cNvPr id="263193" name="Object 25"/>
          <p:cNvGraphicFramePr>
            <a:graphicFrameLocks noChangeAspect="1"/>
          </p:cNvGraphicFramePr>
          <p:nvPr/>
        </p:nvGraphicFramePr>
        <p:xfrm>
          <a:off x="611188" y="3284538"/>
          <a:ext cx="7705725" cy="866775"/>
        </p:xfrm>
        <a:graphic>
          <a:graphicData uri="http://schemas.openxmlformats.org/presentationml/2006/ole">
            <mc:AlternateContent xmlns:mc="http://schemas.openxmlformats.org/markup-compatibility/2006">
              <mc:Choice xmlns:v="urn:schemas-microsoft-com:vml" Requires="v">
                <p:oleObj spid="_x0000_s10326" r:id="rId5" imgW="2984500" imgH="330200" progId="Equation.DSMT4">
                  <p:embed/>
                </p:oleObj>
              </mc:Choice>
              <mc:Fallback>
                <p:oleObj r:id="rId5" imgW="2984500" imgH="330200" progId="Equation.DSMT4">
                  <p:embed/>
                  <p:pic>
                    <p:nvPicPr>
                      <p:cNvPr id="0" name="图片 3129"/>
                      <p:cNvPicPr/>
                      <p:nvPr/>
                    </p:nvPicPr>
                    <p:blipFill>
                      <a:blip r:embed="rId6"/>
                      <a:stretch>
                        <a:fillRect/>
                      </a:stretch>
                    </p:blipFill>
                    <p:spPr>
                      <a:xfrm>
                        <a:off x="611188" y="3284538"/>
                        <a:ext cx="7705725" cy="866775"/>
                      </a:xfrm>
                      <a:prstGeom prst="rect">
                        <a:avLst/>
                      </a:prstGeom>
                      <a:noFill/>
                      <a:ln w="38100">
                        <a:noFill/>
                        <a:miter/>
                      </a:ln>
                    </p:spPr>
                  </p:pic>
                </p:oleObj>
              </mc:Fallback>
            </mc:AlternateContent>
          </a:graphicData>
        </a:graphic>
      </p:graphicFrame>
      <p:graphicFrame>
        <p:nvGraphicFramePr>
          <p:cNvPr id="263218" name="Object 50"/>
          <p:cNvGraphicFramePr>
            <a:graphicFrameLocks noChangeAspect="1"/>
          </p:cNvGraphicFramePr>
          <p:nvPr/>
        </p:nvGraphicFramePr>
        <p:xfrm>
          <a:off x="755650" y="4365625"/>
          <a:ext cx="6715125" cy="752475"/>
        </p:xfrm>
        <a:graphic>
          <a:graphicData uri="http://schemas.openxmlformats.org/presentationml/2006/ole">
            <mc:AlternateContent xmlns:mc="http://schemas.openxmlformats.org/markup-compatibility/2006">
              <mc:Choice xmlns:v="urn:schemas-microsoft-com:vml" Requires="v">
                <p:oleObj spid="_x0000_s10327" r:id="rId7" imgW="2857500" imgH="317500" progId="Equation.DSMT4">
                  <p:embed/>
                </p:oleObj>
              </mc:Choice>
              <mc:Fallback>
                <p:oleObj r:id="rId7" imgW="2857500" imgH="317500" progId="Equation.DSMT4">
                  <p:embed/>
                  <p:pic>
                    <p:nvPicPr>
                      <p:cNvPr id="0" name="图片 3138"/>
                      <p:cNvPicPr/>
                      <p:nvPr/>
                    </p:nvPicPr>
                    <p:blipFill>
                      <a:blip r:embed="rId8"/>
                      <a:stretch>
                        <a:fillRect/>
                      </a:stretch>
                    </p:blipFill>
                    <p:spPr>
                      <a:xfrm>
                        <a:off x="755650" y="4365625"/>
                        <a:ext cx="6715125" cy="752475"/>
                      </a:xfrm>
                      <a:prstGeom prst="rect">
                        <a:avLst/>
                      </a:prstGeom>
                      <a:noFill/>
                      <a:ln w="38100">
                        <a:noFill/>
                        <a:miter/>
                      </a:ln>
                    </p:spPr>
                  </p:pic>
                </p:oleObj>
              </mc:Fallback>
            </mc:AlternateContent>
          </a:graphicData>
        </a:graphic>
      </p:graphicFrame>
      <p:sp>
        <p:nvSpPr>
          <p:cNvPr id="263219" name="Text Box 51"/>
          <p:cNvSpPr txBox="1"/>
          <p:nvPr/>
        </p:nvSpPr>
        <p:spPr>
          <a:xfrm>
            <a:off x="609600" y="5410200"/>
            <a:ext cx="7924800" cy="473075"/>
          </a:xfrm>
          <a:prstGeom prst="rect">
            <a:avLst/>
          </a:prstGeom>
          <a:noFill/>
          <a:ln w="9525">
            <a:noFill/>
          </a:ln>
        </p:spPr>
        <p:txBody>
          <a:bodyPr>
            <a:spAutoFit/>
          </a:bodyPr>
          <a:lstStyle/>
          <a:p>
            <a:pPr eaLnBrk="1" hangingPunct="1">
              <a:spcBef>
                <a:spcPct val="50000"/>
              </a:spcBef>
            </a:pPr>
            <a:r>
              <a:rPr lang="zh-CN" altLang="en-US" sz="2500" dirty="0">
                <a:solidFill>
                  <a:srgbClr val="CC3300"/>
                </a:solidFill>
                <a:latin typeface="Times New Roman" panose="02020603050405020304" pitchFamily="18" charset="0"/>
              </a:rPr>
              <a:t>即</a:t>
            </a:r>
            <a:r>
              <a:rPr lang="en-US" altLang="zh-CN" sz="2500" dirty="0">
                <a:solidFill>
                  <a:srgbClr val="CC3300"/>
                </a:solidFill>
                <a:latin typeface="Times New Roman" panose="02020603050405020304" pitchFamily="18" charset="0"/>
              </a:rPr>
              <a:t>n</a:t>
            </a:r>
            <a:r>
              <a:rPr lang="zh-CN" altLang="en-US" sz="2500" dirty="0">
                <a:solidFill>
                  <a:srgbClr val="CC3300"/>
                </a:solidFill>
                <a:latin typeface="Times New Roman" panose="02020603050405020304" pitchFamily="18" charset="0"/>
              </a:rPr>
              <a:t>充分大时，</a:t>
            </a:r>
            <a:r>
              <a:rPr lang="en-US" altLang="zh-CN" sz="2500" dirty="0">
                <a:solidFill>
                  <a:srgbClr val="CC3300"/>
                </a:solidFill>
                <a:latin typeface="Times New Roman" panose="02020603050405020304" pitchFamily="18" charset="0"/>
              </a:rPr>
              <a:t>t</a:t>
            </a:r>
            <a:r>
              <a:rPr lang="zh-CN" altLang="en-US" sz="2500" dirty="0">
                <a:solidFill>
                  <a:srgbClr val="CC3300"/>
                </a:solidFill>
                <a:latin typeface="Times New Roman" panose="02020603050405020304" pitchFamily="18" charset="0"/>
              </a:rPr>
              <a:t>分布以标准正态分布为极限分布</a:t>
            </a:r>
            <a:r>
              <a:rPr lang="en-US" altLang="zh-CN" sz="2500" dirty="0">
                <a:solidFill>
                  <a:srgbClr val="CC330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91"/>
                                        </p:tgtEl>
                                        <p:attrNameLst>
                                          <p:attrName>style.visibility</p:attrName>
                                        </p:attrNameLst>
                                      </p:cBhvr>
                                      <p:to>
                                        <p:strVal val="visible"/>
                                      </p:to>
                                    </p:set>
                                    <p:anim calcmode="lin" valueType="num">
                                      <p:cBhvr additive="base">
                                        <p:cTn id="7" dur="500" fill="hold"/>
                                        <p:tgtEl>
                                          <p:spTgt spid="263191"/>
                                        </p:tgtEl>
                                        <p:attrNameLst>
                                          <p:attrName>ppt_x</p:attrName>
                                        </p:attrNameLst>
                                      </p:cBhvr>
                                      <p:tavLst>
                                        <p:tav tm="0">
                                          <p:val>
                                            <p:strVal val="0-#ppt_w/2"/>
                                          </p:val>
                                        </p:tav>
                                        <p:tav tm="100000">
                                          <p:val>
                                            <p:strVal val="#ppt_x"/>
                                          </p:val>
                                        </p:tav>
                                      </p:tavLst>
                                    </p:anim>
                                    <p:anim calcmode="lin" valueType="num">
                                      <p:cBhvr additive="base">
                                        <p:cTn id="8" dur="500" fill="hold"/>
                                        <p:tgtEl>
                                          <p:spTgt spid="2631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63192"/>
                                        </p:tgtEl>
                                        <p:attrNameLst>
                                          <p:attrName>style.visibility</p:attrName>
                                        </p:attrNameLst>
                                      </p:cBhvr>
                                      <p:to>
                                        <p:strVal val="visible"/>
                                      </p:to>
                                    </p:set>
                                    <p:animEffect transition="in" filter="wipe(left)">
                                      <p:cBhvr>
                                        <p:cTn id="13" dur="500"/>
                                        <p:tgtEl>
                                          <p:spTgt spid="26319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63193"/>
                                        </p:tgtEl>
                                        <p:attrNameLst>
                                          <p:attrName>style.visibility</p:attrName>
                                        </p:attrNameLst>
                                      </p:cBhvr>
                                      <p:to>
                                        <p:strVal val="visible"/>
                                      </p:to>
                                    </p:set>
                                    <p:animEffect transition="in" filter="wipe(left)">
                                      <p:cBhvr>
                                        <p:cTn id="18" dur="500"/>
                                        <p:tgtEl>
                                          <p:spTgt spid="26319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63218"/>
                                        </p:tgtEl>
                                        <p:attrNameLst>
                                          <p:attrName>style.visibility</p:attrName>
                                        </p:attrNameLst>
                                      </p:cBhvr>
                                      <p:to>
                                        <p:strVal val="visible"/>
                                      </p:to>
                                    </p:set>
                                    <p:animEffect transition="in" filter="wipe(left)">
                                      <p:cBhvr>
                                        <p:cTn id="23" dur="500"/>
                                        <p:tgtEl>
                                          <p:spTgt spid="2632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3219"/>
                                        </p:tgtEl>
                                        <p:attrNameLst>
                                          <p:attrName>style.visibility</p:attrName>
                                        </p:attrNameLst>
                                      </p:cBhvr>
                                      <p:to>
                                        <p:strVal val="visible"/>
                                      </p:to>
                                    </p:set>
                                    <p:animEffect transition="in" filter="wipe(left)">
                                      <p:cBhvr>
                                        <p:cTn id="28" dur="500"/>
                                        <p:tgtEl>
                                          <p:spTgt spid="26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91" grpId="0"/>
      <p:bldP spid="2632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990" name="Group 6"/>
          <p:cNvGrpSpPr/>
          <p:nvPr/>
        </p:nvGrpSpPr>
        <p:grpSpPr>
          <a:xfrm>
            <a:off x="3886200" y="381000"/>
            <a:ext cx="4397375" cy="2438400"/>
            <a:chOff x="1488" y="2592"/>
            <a:chExt cx="2770" cy="1392"/>
          </a:xfrm>
        </p:grpSpPr>
        <p:sp>
          <p:nvSpPr>
            <p:cNvPr id="12297" name="Line 7"/>
            <p:cNvSpPr/>
            <p:nvPr/>
          </p:nvSpPr>
          <p:spPr>
            <a:xfrm>
              <a:off x="1488" y="3807"/>
              <a:ext cx="2544" cy="0"/>
            </a:xfrm>
            <a:prstGeom prst="line">
              <a:avLst/>
            </a:prstGeom>
            <a:ln w="9525" cap="flat" cmpd="sng">
              <a:solidFill>
                <a:schemeClr val="tx1"/>
              </a:solidFill>
              <a:prstDash val="solid"/>
              <a:headEnd type="none" w="med" len="med"/>
              <a:tailEnd type="triangle" w="med" len="med"/>
            </a:ln>
          </p:spPr>
        </p:sp>
        <p:sp>
          <p:nvSpPr>
            <p:cNvPr id="12298" name="Line 8"/>
            <p:cNvSpPr/>
            <p:nvPr/>
          </p:nvSpPr>
          <p:spPr>
            <a:xfrm flipV="1">
              <a:off x="2784" y="2675"/>
              <a:ext cx="0" cy="1309"/>
            </a:xfrm>
            <a:prstGeom prst="line">
              <a:avLst/>
            </a:prstGeom>
            <a:ln w="9525" cap="flat" cmpd="sng">
              <a:solidFill>
                <a:schemeClr val="tx1"/>
              </a:solidFill>
              <a:prstDash val="solid"/>
              <a:headEnd type="none" w="med" len="med"/>
              <a:tailEnd type="triangle" w="med" len="med"/>
            </a:ln>
          </p:spPr>
        </p:sp>
        <p:sp>
          <p:nvSpPr>
            <p:cNvPr id="12299" name="Freeform 9"/>
            <p:cNvSpPr/>
            <p:nvPr/>
          </p:nvSpPr>
          <p:spPr>
            <a:xfrm>
              <a:off x="1824" y="3187"/>
              <a:ext cx="960" cy="601"/>
            </a:xfrm>
            <a:custGeom>
              <a:avLst/>
              <a:gdLst/>
              <a:ahLst/>
              <a:cxnLst>
                <a:cxn ang="0">
                  <a:pos x="0" y="326"/>
                </a:cxn>
                <a:cxn ang="0">
                  <a:pos x="432" y="250"/>
                </a:cxn>
                <a:cxn ang="0">
                  <a:pos x="768" y="57"/>
                </a:cxn>
                <a:cxn ang="0">
                  <a:pos x="960" y="0"/>
                </a:cxn>
              </a:cxnLst>
              <a:rect l="0" t="0" r="0" b="0"/>
              <a:pathLst>
                <a:path w="960" h="816">
                  <a:moveTo>
                    <a:pt x="0" y="816"/>
                  </a:moveTo>
                  <a:cubicBezTo>
                    <a:pt x="152" y="776"/>
                    <a:pt x="304" y="736"/>
                    <a:pt x="432" y="624"/>
                  </a:cubicBezTo>
                  <a:cubicBezTo>
                    <a:pt x="560" y="512"/>
                    <a:pt x="680" y="248"/>
                    <a:pt x="768" y="144"/>
                  </a:cubicBezTo>
                  <a:cubicBezTo>
                    <a:pt x="856" y="40"/>
                    <a:pt x="908" y="20"/>
                    <a:pt x="960" y="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2300" name="Freeform 10"/>
            <p:cNvSpPr/>
            <p:nvPr/>
          </p:nvSpPr>
          <p:spPr>
            <a:xfrm flipH="1">
              <a:off x="2784" y="3187"/>
              <a:ext cx="960" cy="601"/>
            </a:xfrm>
            <a:custGeom>
              <a:avLst/>
              <a:gdLst/>
              <a:ahLst/>
              <a:cxnLst>
                <a:cxn ang="0">
                  <a:pos x="0" y="326"/>
                </a:cxn>
                <a:cxn ang="0">
                  <a:pos x="432" y="250"/>
                </a:cxn>
                <a:cxn ang="0">
                  <a:pos x="768" y="57"/>
                </a:cxn>
                <a:cxn ang="0">
                  <a:pos x="960" y="0"/>
                </a:cxn>
              </a:cxnLst>
              <a:rect l="0" t="0" r="0" b="0"/>
              <a:pathLst>
                <a:path w="960" h="816">
                  <a:moveTo>
                    <a:pt x="0" y="816"/>
                  </a:moveTo>
                  <a:cubicBezTo>
                    <a:pt x="152" y="776"/>
                    <a:pt x="304" y="736"/>
                    <a:pt x="432" y="624"/>
                  </a:cubicBezTo>
                  <a:cubicBezTo>
                    <a:pt x="560" y="512"/>
                    <a:pt x="680" y="248"/>
                    <a:pt x="768" y="144"/>
                  </a:cubicBezTo>
                  <a:cubicBezTo>
                    <a:pt x="856" y="40"/>
                    <a:pt x="908" y="20"/>
                    <a:pt x="960" y="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2301" name="Freeform 11"/>
            <p:cNvSpPr/>
            <p:nvPr/>
          </p:nvSpPr>
          <p:spPr>
            <a:xfrm>
              <a:off x="2016" y="3117"/>
              <a:ext cx="768" cy="672"/>
            </a:xfrm>
            <a:custGeom>
              <a:avLst/>
              <a:gdLst/>
              <a:ahLst/>
              <a:cxnLst>
                <a:cxn ang="0">
                  <a:pos x="0" y="365"/>
                </a:cxn>
                <a:cxn ang="0">
                  <a:pos x="336" y="269"/>
                </a:cxn>
                <a:cxn ang="0">
                  <a:pos x="528" y="77"/>
                </a:cxn>
                <a:cxn ang="0">
                  <a:pos x="768" y="0"/>
                </a:cxn>
              </a:cxnLst>
              <a:rect l="0" t="0" r="0" b="0"/>
              <a:pathLst>
                <a:path w="768" h="912">
                  <a:moveTo>
                    <a:pt x="0" y="912"/>
                  </a:moveTo>
                  <a:cubicBezTo>
                    <a:pt x="124" y="852"/>
                    <a:pt x="248" y="792"/>
                    <a:pt x="336" y="672"/>
                  </a:cubicBezTo>
                  <a:cubicBezTo>
                    <a:pt x="424" y="552"/>
                    <a:pt x="456" y="304"/>
                    <a:pt x="528" y="192"/>
                  </a:cubicBezTo>
                  <a:cubicBezTo>
                    <a:pt x="600" y="80"/>
                    <a:pt x="684" y="40"/>
                    <a:pt x="768" y="0"/>
                  </a:cubicBezTo>
                </a:path>
              </a:pathLst>
            </a:custGeom>
            <a:noFill/>
            <a:ln w="28575"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2302" name="Freeform 12"/>
            <p:cNvSpPr/>
            <p:nvPr/>
          </p:nvSpPr>
          <p:spPr>
            <a:xfrm flipH="1">
              <a:off x="2784" y="3117"/>
              <a:ext cx="768" cy="672"/>
            </a:xfrm>
            <a:custGeom>
              <a:avLst/>
              <a:gdLst/>
              <a:ahLst/>
              <a:cxnLst>
                <a:cxn ang="0">
                  <a:pos x="0" y="365"/>
                </a:cxn>
                <a:cxn ang="0">
                  <a:pos x="336" y="269"/>
                </a:cxn>
                <a:cxn ang="0">
                  <a:pos x="528" y="77"/>
                </a:cxn>
                <a:cxn ang="0">
                  <a:pos x="768" y="0"/>
                </a:cxn>
              </a:cxnLst>
              <a:rect l="0" t="0" r="0" b="0"/>
              <a:pathLst>
                <a:path w="768" h="912">
                  <a:moveTo>
                    <a:pt x="0" y="912"/>
                  </a:moveTo>
                  <a:cubicBezTo>
                    <a:pt x="124" y="852"/>
                    <a:pt x="248" y="792"/>
                    <a:pt x="336" y="672"/>
                  </a:cubicBezTo>
                  <a:cubicBezTo>
                    <a:pt x="424" y="552"/>
                    <a:pt x="456" y="304"/>
                    <a:pt x="528" y="192"/>
                  </a:cubicBezTo>
                  <a:cubicBezTo>
                    <a:pt x="600" y="80"/>
                    <a:pt x="684" y="40"/>
                    <a:pt x="768" y="0"/>
                  </a:cubicBezTo>
                </a:path>
              </a:pathLst>
            </a:custGeom>
            <a:noFill/>
            <a:ln w="28575"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2303" name="Freeform 13"/>
            <p:cNvSpPr/>
            <p:nvPr/>
          </p:nvSpPr>
          <p:spPr>
            <a:xfrm>
              <a:off x="2160" y="3010"/>
              <a:ext cx="624" cy="778"/>
            </a:xfrm>
            <a:custGeom>
              <a:avLst/>
              <a:gdLst/>
              <a:ahLst/>
              <a:cxnLst>
                <a:cxn ang="0">
                  <a:pos x="0" y="422"/>
                </a:cxn>
                <a:cxn ang="0">
                  <a:pos x="144" y="365"/>
                </a:cxn>
                <a:cxn ang="0">
                  <a:pos x="288" y="230"/>
                </a:cxn>
                <a:cxn ang="0">
                  <a:pos x="432" y="57"/>
                </a:cxn>
                <a:cxn ang="0">
                  <a:pos x="624" y="0"/>
                </a:cxn>
              </a:cxnLst>
              <a:rect l="0" t="0" r="0" b="0"/>
              <a:pathLst>
                <a:path w="624" h="1056">
                  <a:moveTo>
                    <a:pt x="0" y="1056"/>
                  </a:moveTo>
                  <a:cubicBezTo>
                    <a:pt x="48" y="1024"/>
                    <a:pt x="96" y="992"/>
                    <a:pt x="144" y="912"/>
                  </a:cubicBezTo>
                  <a:cubicBezTo>
                    <a:pt x="192" y="832"/>
                    <a:pt x="240" y="704"/>
                    <a:pt x="288" y="576"/>
                  </a:cubicBezTo>
                  <a:cubicBezTo>
                    <a:pt x="336" y="448"/>
                    <a:pt x="376" y="240"/>
                    <a:pt x="432" y="144"/>
                  </a:cubicBezTo>
                  <a:cubicBezTo>
                    <a:pt x="488" y="48"/>
                    <a:pt x="556" y="24"/>
                    <a:pt x="624" y="0"/>
                  </a:cubicBezTo>
                </a:path>
              </a:pathLst>
            </a:custGeom>
            <a:noFill/>
            <a:ln w="28575" cap="flat" cmpd="sng">
              <a:solidFill>
                <a:srgbClr val="003399">
                  <a:alpha val="100000"/>
                </a:srgbClr>
              </a:solidFill>
              <a:prstDash val="solid"/>
              <a:round/>
              <a:headEnd type="none" w="med" len="med"/>
              <a:tailEnd type="none" w="med" len="med"/>
            </a:ln>
          </p:spPr>
          <p:txBody>
            <a:bodyPr/>
            <a:lstStyle/>
            <a:p>
              <a:endParaRPr lang="zh-CN" altLang="en-US"/>
            </a:p>
          </p:txBody>
        </p:sp>
        <p:sp>
          <p:nvSpPr>
            <p:cNvPr id="12304" name="Freeform 14"/>
            <p:cNvSpPr/>
            <p:nvPr/>
          </p:nvSpPr>
          <p:spPr>
            <a:xfrm flipH="1">
              <a:off x="2784" y="3010"/>
              <a:ext cx="624" cy="778"/>
            </a:xfrm>
            <a:custGeom>
              <a:avLst/>
              <a:gdLst/>
              <a:ahLst/>
              <a:cxnLst>
                <a:cxn ang="0">
                  <a:pos x="0" y="422"/>
                </a:cxn>
                <a:cxn ang="0">
                  <a:pos x="144" y="365"/>
                </a:cxn>
                <a:cxn ang="0">
                  <a:pos x="288" y="230"/>
                </a:cxn>
                <a:cxn ang="0">
                  <a:pos x="432" y="57"/>
                </a:cxn>
                <a:cxn ang="0">
                  <a:pos x="624" y="0"/>
                </a:cxn>
              </a:cxnLst>
              <a:rect l="0" t="0" r="0" b="0"/>
              <a:pathLst>
                <a:path w="624" h="1056">
                  <a:moveTo>
                    <a:pt x="0" y="1056"/>
                  </a:moveTo>
                  <a:cubicBezTo>
                    <a:pt x="48" y="1024"/>
                    <a:pt x="96" y="992"/>
                    <a:pt x="144" y="912"/>
                  </a:cubicBezTo>
                  <a:cubicBezTo>
                    <a:pt x="192" y="832"/>
                    <a:pt x="240" y="704"/>
                    <a:pt x="288" y="576"/>
                  </a:cubicBezTo>
                  <a:cubicBezTo>
                    <a:pt x="336" y="448"/>
                    <a:pt x="376" y="240"/>
                    <a:pt x="432" y="144"/>
                  </a:cubicBezTo>
                  <a:cubicBezTo>
                    <a:pt x="488" y="48"/>
                    <a:pt x="556" y="24"/>
                    <a:pt x="624" y="0"/>
                  </a:cubicBezTo>
                </a:path>
              </a:pathLst>
            </a:custGeom>
            <a:noFill/>
            <a:ln w="28575" cap="flat" cmpd="sng">
              <a:solidFill>
                <a:schemeClr val="accent2">
                  <a:alpha val="100000"/>
                </a:schemeClr>
              </a:solidFill>
              <a:prstDash val="solid"/>
              <a:round/>
              <a:headEnd type="none" w="med" len="med"/>
              <a:tailEnd type="none" w="med" len="med"/>
            </a:ln>
          </p:spPr>
          <p:txBody>
            <a:bodyPr/>
            <a:lstStyle/>
            <a:p>
              <a:endParaRPr lang="zh-CN" altLang="en-US"/>
            </a:p>
          </p:txBody>
        </p:sp>
        <p:graphicFrame>
          <p:nvGraphicFramePr>
            <p:cNvPr id="12305" name="Object 15"/>
            <p:cNvGraphicFramePr>
              <a:graphicFrameLocks noChangeAspect="1"/>
            </p:cNvGraphicFramePr>
            <p:nvPr/>
          </p:nvGraphicFramePr>
          <p:xfrm>
            <a:off x="2400" y="2592"/>
            <a:ext cx="432" cy="238"/>
          </p:xfrm>
          <a:graphic>
            <a:graphicData uri="http://schemas.openxmlformats.org/presentationml/2006/ole">
              <mc:AlternateContent xmlns:mc="http://schemas.openxmlformats.org/markup-compatibility/2006">
                <mc:Choice xmlns:v="urn:schemas-microsoft-com:vml" Requires="v">
                  <p:oleObj spid="_x0000_s11545" r:id="rId3" imgW="330200" imgH="203200" progId="Equation.DSMT4">
                    <p:embed/>
                  </p:oleObj>
                </mc:Choice>
                <mc:Fallback>
                  <p:oleObj r:id="rId3" imgW="330200" imgH="203200" progId="Equation.DSMT4">
                    <p:embed/>
                    <p:pic>
                      <p:nvPicPr>
                        <p:cNvPr id="0" name="图片 3136"/>
                        <p:cNvPicPr/>
                        <p:nvPr/>
                      </p:nvPicPr>
                      <p:blipFill>
                        <a:blip r:embed="rId4"/>
                        <a:stretch>
                          <a:fillRect/>
                        </a:stretch>
                      </p:blipFill>
                      <p:spPr>
                        <a:xfrm>
                          <a:off x="2400" y="2592"/>
                          <a:ext cx="432" cy="238"/>
                        </a:xfrm>
                        <a:prstGeom prst="rect">
                          <a:avLst/>
                        </a:prstGeom>
                        <a:noFill/>
                        <a:ln w="38100">
                          <a:noFill/>
                          <a:miter/>
                        </a:ln>
                      </p:spPr>
                    </p:pic>
                  </p:oleObj>
                </mc:Fallback>
              </mc:AlternateContent>
            </a:graphicData>
          </a:graphic>
        </p:graphicFrame>
        <p:graphicFrame>
          <p:nvGraphicFramePr>
            <p:cNvPr id="12306" name="Object 16"/>
            <p:cNvGraphicFramePr>
              <a:graphicFrameLocks noChangeAspect="1"/>
            </p:cNvGraphicFramePr>
            <p:nvPr/>
          </p:nvGraphicFramePr>
          <p:xfrm>
            <a:off x="2604" y="3843"/>
            <a:ext cx="132" cy="106"/>
          </p:xfrm>
          <a:graphic>
            <a:graphicData uri="http://schemas.openxmlformats.org/presentationml/2006/ole">
              <mc:AlternateContent xmlns:mc="http://schemas.openxmlformats.org/markup-compatibility/2006">
                <mc:Choice xmlns:v="urn:schemas-microsoft-com:vml" Requires="v">
                  <p:oleObj spid="_x0000_s11546" r:id="rId5" imgW="292100" imgH="317500" progId="Equation.3">
                    <p:embed/>
                  </p:oleObj>
                </mc:Choice>
                <mc:Fallback>
                  <p:oleObj r:id="rId5" imgW="292100" imgH="317500" progId="Equation.3">
                    <p:embed/>
                    <p:pic>
                      <p:nvPicPr>
                        <p:cNvPr id="0" name="图片 3131"/>
                        <p:cNvPicPr/>
                        <p:nvPr/>
                      </p:nvPicPr>
                      <p:blipFill>
                        <a:blip r:embed="rId6"/>
                        <a:stretch>
                          <a:fillRect/>
                        </a:stretch>
                      </p:blipFill>
                      <p:spPr>
                        <a:xfrm>
                          <a:off x="2604" y="3843"/>
                          <a:ext cx="132" cy="106"/>
                        </a:xfrm>
                        <a:prstGeom prst="rect">
                          <a:avLst/>
                        </a:prstGeom>
                        <a:noFill/>
                        <a:ln w="38100">
                          <a:noFill/>
                          <a:miter/>
                        </a:ln>
                      </p:spPr>
                    </p:pic>
                  </p:oleObj>
                </mc:Fallback>
              </mc:AlternateContent>
            </a:graphicData>
          </a:graphic>
        </p:graphicFrame>
        <p:graphicFrame>
          <p:nvGraphicFramePr>
            <p:cNvPr id="12307" name="Object 17"/>
            <p:cNvGraphicFramePr>
              <a:graphicFrameLocks noChangeAspect="1"/>
            </p:cNvGraphicFramePr>
            <p:nvPr/>
          </p:nvGraphicFramePr>
          <p:xfrm>
            <a:off x="4032" y="3648"/>
            <a:ext cx="226" cy="273"/>
          </p:xfrm>
          <a:graphic>
            <a:graphicData uri="http://schemas.openxmlformats.org/presentationml/2006/ole">
              <mc:AlternateContent xmlns:mc="http://schemas.openxmlformats.org/markup-compatibility/2006">
                <mc:Choice xmlns:v="urn:schemas-microsoft-com:vml" Requires="v">
                  <p:oleObj spid="_x0000_s11547" r:id="rId7" imgW="101600" imgH="165100" progId="Equation.DSMT4">
                    <p:embed/>
                  </p:oleObj>
                </mc:Choice>
                <mc:Fallback>
                  <p:oleObj r:id="rId7" imgW="101600" imgH="165100" progId="Equation.DSMT4">
                    <p:embed/>
                    <p:pic>
                      <p:nvPicPr>
                        <p:cNvPr id="0" name="图片 3130"/>
                        <p:cNvPicPr/>
                        <p:nvPr/>
                      </p:nvPicPr>
                      <p:blipFill>
                        <a:blip r:embed="rId8"/>
                        <a:stretch>
                          <a:fillRect/>
                        </a:stretch>
                      </p:blipFill>
                      <p:spPr>
                        <a:xfrm>
                          <a:off x="4032" y="3648"/>
                          <a:ext cx="226" cy="273"/>
                        </a:xfrm>
                        <a:prstGeom prst="rect">
                          <a:avLst/>
                        </a:prstGeom>
                        <a:noFill/>
                        <a:ln w="38100">
                          <a:noFill/>
                          <a:miter/>
                        </a:ln>
                      </p:spPr>
                    </p:pic>
                  </p:oleObj>
                </mc:Fallback>
              </mc:AlternateContent>
            </a:graphicData>
          </a:graphic>
        </p:graphicFrame>
        <p:graphicFrame>
          <p:nvGraphicFramePr>
            <p:cNvPr id="12308" name="Object 18"/>
            <p:cNvGraphicFramePr>
              <a:graphicFrameLocks noChangeAspect="1"/>
            </p:cNvGraphicFramePr>
            <p:nvPr/>
          </p:nvGraphicFramePr>
          <p:xfrm>
            <a:off x="2918" y="2746"/>
            <a:ext cx="484" cy="122"/>
          </p:xfrm>
          <a:graphic>
            <a:graphicData uri="http://schemas.openxmlformats.org/presentationml/2006/ole">
              <mc:AlternateContent xmlns:mc="http://schemas.openxmlformats.org/markup-compatibility/2006">
                <mc:Choice xmlns:v="urn:schemas-microsoft-com:vml" Requires="v">
                  <p:oleObj spid="_x0000_s11548" r:id="rId9" imgW="661035" imgH="222885" progId="Equation.3">
                    <p:embed/>
                  </p:oleObj>
                </mc:Choice>
                <mc:Fallback>
                  <p:oleObj r:id="rId9" imgW="661035" imgH="222885" progId="Equation.3">
                    <p:embed/>
                    <p:pic>
                      <p:nvPicPr>
                        <p:cNvPr id="0" name="图片 3133"/>
                        <p:cNvPicPr/>
                        <p:nvPr/>
                      </p:nvPicPr>
                      <p:blipFill>
                        <a:blip r:embed="rId10">
                          <a:clrChange>
                            <a:clrFrom>
                              <a:srgbClr val="000000"/>
                            </a:clrFrom>
                            <a:clrTo>
                              <a:srgbClr val="003399"/>
                            </a:clrTo>
                          </a:clrChange>
                        </a:blip>
                        <a:stretch>
                          <a:fillRect/>
                        </a:stretch>
                      </p:blipFill>
                      <p:spPr>
                        <a:xfrm>
                          <a:off x="2918" y="2746"/>
                          <a:ext cx="484" cy="122"/>
                        </a:xfrm>
                        <a:prstGeom prst="rect">
                          <a:avLst/>
                        </a:prstGeom>
                        <a:noFill/>
                        <a:ln w="38100">
                          <a:noFill/>
                          <a:miter/>
                        </a:ln>
                      </p:spPr>
                    </p:pic>
                  </p:oleObj>
                </mc:Fallback>
              </mc:AlternateContent>
            </a:graphicData>
          </a:graphic>
        </p:graphicFrame>
        <p:graphicFrame>
          <p:nvGraphicFramePr>
            <p:cNvPr id="12309" name="Object 19"/>
            <p:cNvGraphicFramePr>
              <a:graphicFrameLocks noChangeAspect="1"/>
            </p:cNvGraphicFramePr>
            <p:nvPr/>
          </p:nvGraphicFramePr>
          <p:xfrm>
            <a:off x="3110" y="2888"/>
            <a:ext cx="405" cy="122"/>
          </p:xfrm>
          <a:graphic>
            <a:graphicData uri="http://schemas.openxmlformats.org/presentationml/2006/ole">
              <mc:AlternateContent xmlns:mc="http://schemas.openxmlformats.org/markup-compatibility/2006">
                <mc:Choice xmlns:v="urn:schemas-microsoft-com:vml" Requires="v">
                  <p:oleObj spid="_x0000_s11549" r:id="rId11" imgW="551180" imgH="222885" progId="Equation.3">
                    <p:embed/>
                  </p:oleObj>
                </mc:Choice>
                <mc:Fallback>
                  <p:oleObj r:id="rId11" imgW="551180" imgH="222885" progId="Equation.3">
                    <p:embed/>
                    <p:pic>
                      <p:nvPicPr>
                        <p:cNvPr id="0" name="图片 3134"/>
                        <p:cNvPicPr/>
                        <p:nvPr/>
                      </p:nvPicPr>
                      <p:blipFill>
                        <a:blip r:embed="rId12">
                          <a:clrChange>
                            <a:clrFrom>
                              <a:srgbClr val="000000"/>
                            </a:clrFrom>
                            <a:clrTo>
                              <a:srgbClr val="00CC99"/>
                            </a:clrTo>
                          </a:clrChange>
                        </a:blip>
                        <a:stretch>
                          <a:fillRect/>
                        </a:stretch>
                      </p:blipFill>
                      <p:spPr>
                        <a:xfrm>
                          <a:off x="3110" y="2888"/>
                          <a:ext cx="405" cy="122"/>
                        </a:xfrm>
                        <a:prstGeom prst="rect">
                          <a:avLst/>
                        </a:prstGeom>
                        <a:noFill/>
                        <a:ln w="38100">
                          <a:noFill/>
                          <a:miter/>
                        </a:ln>
                      </p:spPr>
                    </p:pic>
                  </p:oleObj>
                </mc:Fallback>
              </mc:AlternateContent>
            </a:graphicData>
          </a:graphic>
        </p:graphicFrame>
        <p:graphicFrame>
          <p:nvGraphicFramePr>
            <p:cNvPr id="12310" name="Object 20"/>
            <p:cNvGraphicFramePr>
              <a:graphicFrameLocks noChangeAspect="1"/>
            </p:cNvGraphicFramePr>
            <p:nvPr/>
          </p:nvGraphicFramePr>
          <p:xfrm>
            <a:off x="3398" y="3383"/>
            <a:ext cx="385" cy="122"/>
          </p:xfrm>
          <a:graphic>
            <a:graphicData uri="http://schemas.openxmlformats.org/presentationml/2006/ole">
              <mc:AlternateContent xmlns:mc="http://schemas.openxmlformats.org/markup-compatibility/2006">
                <mc:Choice xmlns:v="urn:schemas-microsoft-com:vml" Requires="v">
                  <p:oleObj spid="_x0000_s11550" r:id="rId13" imgW="523875" imgH="222885" progId="Equation.3">
                    <p:embed/>
                  </p:oleObj>
                </mc:Choice>
                <mc:Fallback>
                  <p:oleObj r:id="rId13" imgW="523875" imgH="222885" progId="Equation.3">
                    <p:embed/>
                    <p:pic>
                      <p:nvPicPr>
                        <p:cNvPr id="0" name="图片 3135"/>
                        <p:cNvPicPr/>
                        <p:nvPr/>
                      </p:nvPicPr>
                      <p:blipFill>
                        <a:blip r:embed="rId14">
                          <a:clrChange>
                            <a:clrFrom>
                              <a:srgbClr val="000000"/>
                            </a:clrFrom>
                            <a:clrTo>
                              <a:srgbClr val="FF0000"/>
                            </a:clrTo>
                          </a:clrChange>
                        </a:blip>
                        <a:stretch>
                          <a:fillRect/>
                        </a:stretch>
                      </p:blipFill>
                      <p:spPr>
                        <a:xfrm>
                          <a:off x="3398" y="3383"/>
                          <a:ext cx="385" cy="122"/>
                        </a:xfrm>
                        <a:prstGeom prst="rect">
                          <a:avLst/>
                        </a:prstGeom>
                        <a:noFill/>
                        <a:ln w="38100">
                          <a:noFill/>
                          <a:miter/>
                        </a:ln>
                      </p:spPr>
                    </p:pic>
                  </p:oleObj>
                </mc:Fallback>
              </mc:AlternateContent>
            </a:graphicData>
          </a:graphic>
        </p:graphicFrame>
        <p:sp>
          <p:nvSpPr>
            <p:cNvPr id="12311" name="Line 21"/>
            <p:cNvSpPr/>
            <p:nvPr/>
          </p:nvSpPr>
          <p:spPr>
            <a:xfrm flipH="1">
              <a:off x="2918" y="2994"/>
              <a:ext cx="192" cy="141"/>
            </a:xfrm>
            <a:prstGeom prst="line">
              <a:avLst/>
            </a:prstGeom>
            <a:ln w="28575" cap="flat" cmpd="sng">
              <a:solidFill>
                <a:schemeClr val="tx1"/>
              </a:solidFill>
              <a:prstDash val="solid"/>
              <a:headEnd type="none" w="med" len="med"/>
              <a:tailEnd type="none" w="med" len="med"/>
            </a:ln>
          </p:spPr>
        </p:sp>
        <p:sp>
          <p:nvSpPr>
            <p:cNvPr id="12312" name="Line 22"/>
            <p:cNvSpPr/>
            <p:nvPr/>
          </p:nvSpPr>
          <p:spPr>
            <a:xfrm flipH="1">
              <a:off x="2822" y="2923"/>
              <a:ext cx="144" cy="106"/>
            </a:xfrm>
            <a:prstGeom prst="line">
              <a:avLst/>
            </a:prstGeom>
            <a:ln w="28575" cap="flat" cmpd="sng">
              <a:solidFill>
                <a:schemeClr val="tx1"/>
              </a:solidFill>
              <a:prstDash val="solid"/>
              <a:headEnd type="none" w="med" len="med"/>
              <a:tailEnd type="none" w="med" len="med"/>
            </a:ln>
          </p:spPr>
        </p:sp>
        <p:sp>
          <p:nvSpPr>
            <p:cNvPr id="12313" name="Line 23"/>
            <p:cNvSpPr/>
            <p:nvPr/>
          </p:nvSpPr>
          <p:spPr>
            <a:xfrm flipV="1">
              <a:off x="3350" y="3524"/>
              <a:ext cx="192" cy="106"/>
            </a:xfrm>
            <a:prstGeom prst="line">
              <a:avLst/>
            </a:prstGeom>
            <a:ln w="28575" cap="flat" cmpd="sng">
              <a:solidFill>
                <a:schemeClr val="tx1"/>
              </a:solidFill>
              <a:prstDash val="solid"/>
              <a:headEnd type="none" w="med" len="med"/>
              <a:tailEnd type="none" w="med" len="med"/>
            </a:ln>
          </p:spPr>
        </p:sp>
        <p:graphicFrame>
          <p:nvGraphicFramePr>
            <p:cNvPr id="12314" name="Object 24"/>
            <p:cNvGraphicFramePr>
              <a:graphicFrameLocks noChangeAspect="1"/>
            </p:cNvGraphicFramePr>
            <p:nvPr/>
          </p:nvGraphicFramePr>
          <p:xfrm>
            <a:off x="1755" y="3789"/>
            <a:ext cx="1989" cy="195"/>
          </p:xfrm>
          <a:graphic>
            <a:graphicData uri="http://schemas.openxmlformats.org/presentationml/2006/ole">
              <mc:AlternateContent xmlns:mc="http://schemas.openxmlformats.org/markup-compatibility/2006">
                <mc:Choice xmlns:v="urn:schemas-microsoft-com:vml" Requires="v">
                  <p:oleObj spid="_x0000_s11551" r:id="rId15" imgW="5092700" imgH="723900" progId="Equation.3">
                    <p:embed/>
                  </p:oleObj>
                </mc:Choice>
                <mc:Fallback>
                  <p:oleObj r:id="rId15" imgW="5092700" imgH="723900" progId="Equation.3">
                    <p:embed/>
                    <p:pic>
                      <p:nvPicPr>
                        <p:cNvPr id="0" name="图片 3142"/>
                        <p:cNvPicPr/>
                        <p:nvPr/>
                      </p:nvPicPr>
                      <p:blipFill>
                        <a:blip r:embed="rId16"/>
                        <a:stretch>
                          <a:fillRect/>
                        </a:stretch>
                      </p:blipFill>
                      <p:spPr>
                        <a:xfrm>
                          <a:off x="1755" y="3789"/>
                          <a:ext cx="1989" cy="195"/>
                        </a:xfrm>
                        <a:prstGeom prst="rect">
                          <a:avLst/>
                        </a:prstGeom>
                        <a:noFill/>
                        <a:ln w="38100">
                          <a:noFill/>
                          <a:miter/>
                        </a:ln>
                      </p:spPr>
                    </p:pic>
                  </p:oleObj>
                </mc:Fallback>
              </mc:AlternateContent>
            </a:graphicData>
          </a:graphic>
        </p:graphicFrame>
      </p:grpSp>
      <p:sp>
        <p:nvSpPr>
          <p:cNvPr id="298009" name="Text Box 25"/>
          <p:cNvSpPr txBox="1"/>
          <p:nvPr/>
        </p:nvSpPr>
        <p:spPr>
          <a:xfrm>
            <a:off x="228600" y="2286000"/>
            <a:ext cx="2895600" cy="473075"/>
          </a:xfrm>
          <a:prstGeom prst="rect">
            <a:avLst/>
          </a:prstGeom>
          <a:noFill/>
          <a:ln w="9525">
            <a:noFill/>
          </a:ln>
        </p:spPr>
        <p:txBody>
          <a:bodyPr>
            <a:spAutoFit/>
          </a:bodyPr>
          <a:lstStyle/>
          <a:p>
            <a:pPr eaLnBrk="1" hangingPunct="1">
              <a:spcBef>
                <a:spcPct val="50000"/>
              </a:spcBef>
            </a:pPr>
            <a:r>
              <a:rPr lang="zh-CN" altLang="en-US" sz="2500" dirty="0">
                <a:solidFill>
                  <a:schemeClr val="accent2"/>
                </a:solidFill>
                <a:latin typeface="Times New Roman" panose="02020603050405020304" pitchFamily="18" charset="0"/>
              </a:rPr>
              <a:t>（</a:t>
            </a:r>
            <a:r>
              <a:rPr lang="en-US" altLang="zh-CN" sz="2500" dirty="0">
                <a:solidFill>
                  <a:schemeClr val="accent2"/>
                </a:solidFill>
                <a:latin typeface="Times New Roman" panose="02020603050405020304" pitchFamily="18" charset="0"/>
              </a:rPr>
              <a:t>1</a:t>
            </a:r>
            <a:r>
              <a:rPr lang="zh-CN" altLang="en-US" sz="2500" dirty="0">
                <a:solidFill>
                  <a:schemeClr val="accent2"/>
                </a:solidFill>
                <a:latin typeface="Times New Roman" panose="02020603050405020304" pitchFamily="18" charset="0"/>
              </a:rPr>
              <a:t>）图形特征</a:t>
            </a:r>
          </a:p>
        </p:txBody>
      </p:sp>
      <p:graphicFrame>
        <p:nvGraphicFramePr>
          <p:cNvPr id="298010" name="Object 26"/>
          <p:cNvGraphicFramePr>
            <a:graphicFrameLocks noChangeAspect="1"/>
          </p:cNvGraphicFramePr>
          <p:nvPr/>
        </p:nvGraphicFramePr>
        <p:xfrm>
          <a:off x="838200" y="2971800"/>
          <a:ext cx="6553200" cy="501650"/>
        </p:xfrm>
        <a:graphic>
          <a:graphicData uri="http://schemas.openxmlformats.org/presentationml/2006/ole">
            <mc:AlternateContent xmlns:mc="http://schemas.openxmlformats.org/markup-compatibility/2006">
              <mc:Choice xmlns:v="urn:schemas-microsoft-com:vml" Requires="v">
                <p:oleObj spid="_x0000_s11552" r:id="rId17" imgW="2819400" imgH="215900" progId="Equation.DSMT4">
                  <p:embed/>
                </p:oleObj>
              </mc:Choice>
              <mc:Fallback>
                <p:oleObj r:id="rId17" imgW="2819400" imgH="215900" progId="Equation.DSMT4">
                  <p:embed/>
                  <p:pic>
                    <p:nvPicPr>
                      <p:cNvPr id="0" name="图片 3141"/>
                      <p:cNvPicPr/>
                      <p:nvPr/>
                    </p:nvPicPr>
                    <p:blipFill>
                      <a:blip r:embed="rId18"/>
                      <a:stretch>
                        <a:fillRect/>
                      </a:stretch>
                    </p:blipFill>
                    <p:spPr>
                      <a:xfrm>
                        <a:off x="838200" y="2971800"/>
                        <a:ext cx="6553200" cy="501650"/>
                      </a:xfrm>
                      <a:prstGeom prst="rect">
                        <a:avLst/>
                      </a:prstGeom>
                      <a:noFill/>
                      <a:ln w="38100">
                        <a:noFill/>
                        <a:miter/>
                      </a:ln>
                    </p:spPr>
                  </p:pic>
                </p:oleObj>
              </mc:Fallback>
            </mc:AlternateContent>
          </a:graphicData>
        </a:graphic>
      </p:graphicFrame>
      <p:graphicFrame>
        <p:nvGraphicFramePr>
          <p:cNvPr id="298011" name="Object 27"/>
          <p:cNvGraphicFramePr>
            <a:graphicFrameLocks noChangeAspect="1"/>
          </p:cNvGraphicFramePr>
          <p:nvPr/>
        </p:nvGraphicFramePr>
        <p:xfrm>
          <a:off x="838200" y="3581400"/>
          <a:ext cx="5181600" cy="515938"/>
        </p:xfrm>
        <a:graphic>
          <a:graphicData uri="http://schemas.openxmlformats.org/presentationml/2006/ole">
            <mc:AlternateContent xmlns:mc="http://schemas.openxmlformats.org/markup-compatibility/2006">
              <mc:Choice xmlns:v="urn:schemas-microsoft-com:vml" Requires="v">
                <p:oleObj spid="_x0000_s11553" r:id="rId19" imgW="2425700" imgH="241300" progId="Equation.DSMT4">
                  <p:embed/>
                </p:oleObj>
              </mc:Choice>
              <mc:Fallback>
                <p:oleObj r:id="rId19" imgW="2425700" imgH="241300" progId="Equation.DSMT4">
                  <p:embed/>
                  <p:pic>
                    <p:nvPicPr>
                      <p:cNvPr id="0" name="图片 3140"/>
                      <p:cNvPicPr/>
                      <p:nvPr/>
                    </p:nvPicPr>
                    <p:blipFill>
                      <a:blip r:embed="rId20"/>
                      <a:stretch>
                        <a:fillRect/>
                      </a:stretch>
                    </p:blipFill>
                    <p:spPr>
                      <a:xfrm>
                        <a:off x="838200" y="3581400"/>
                        <a:ext cx="5181600" cy="515938"/>
                      </a:xfrm>
                      <a:prstGeom prst="rect">
                        <a:avLst/>
                      </a:prstGeom>
                      <a:noFill/>
                      <a:ln w="38100">
                        <a:noFill/>
                        <a:miter/>
                      </a:ln>
                    </p:spPr>
                  </p:pic>
                </p:oleObj>
              </mc:Fallback>
            </mc:AlternateContent>
          </a:graphicData>
        </a:graphic>
      </p:graphicFrame>
      <p:sp>
        <p:nvSpPr>
          <p:cNvPr id="12294" name="Text Box 28"/>
          <p:cNvSpPr txBox="1"/>
          <p:nvPr/>
        </p:nvSpPr>
        <p:spPr>
          <a:xfrm>
            <a:off x="228600" y="609600"/>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2</a:t>
            </a:r>
            <a:r>
              <a:rPr lang="zh-CN" altLang="en-US" sz="2800" dirty="0">
                <a:solidFill>
                  <a:schemeClr val="accent2"/>
                </a:solidFill>
                <a:latin typeface="Times New Roman" panose="02020603050405020304" pitchFamily="18" charset="0"/>
              </a:rPr>
              <a:t>、主要特征：</a:t>
            </a:r>
          </a:p>
        </p:txBody>
      </p:sp>
      <p:sp>
        <p:nvSpPr>
          <p:cNvPr id="298013" name="Text Box 29"/>
          <p:cNvSpPr txBox="1"/>
          <p:nvPr/>
        </p:nvSpPr>
        <p:spPr>
          <a:xfrm>
            <a:off x="304800" y="4419600"/>
            <a:ext cx="2895600" cy="473075"/>
          </a:xfrm>
          <a:prstGeom prst="rect">
            <a:avLst/>
          </a:prstGeom>
          <a:noFill/>
          <a:ln w="9525">
            <a:noFill/>
          </a:ln>
        </p:spPr>
        <p:txBody>
          <a:bodyPr>
            <a:spAutoFit/>
          </a:bodyPr>
          <a:lstStyle/>
          <a:p>
            <a:pPr eaLnBrk="1" hangingPunct="1">
              <a:spcBef>
                <a:spcPct val="50000"/>
              </a:spcBef>
            </a:pPr>
            <a:r>
              <a:rPr lang="zh-CN" altLang="en-US" sz="2500" dirty="0">
                <a:solidFill>
                  <a:schemeClr val="accent2"/>
                </a:solidFill>
                <a:latin typeface="Times New Roman" panose="02020603050405020304" pitchFamily="18" charset="0"/>
              </a:rPr>
              <a:t>（</a:t>
            </a:r>
            <a:r>
              <a:rPr lang="en-US" altLang="zh-CN" sz="2500" dirty="0">
                <a:solidFill>
                  <a:schemeClr val="accent2"/>
                </a:solidFill>
                <a:latin typeface="Times New Roman" panose="02020603050405020304" pitchFamily="18" charset="0"/>
              </a:rPr>
              <a:t>2</a:t>
            </a:r>
            <a:r>
              <a:rPr lang="zh-CN" altLang="en-US" sz="2500" dirty="0">
                <a:solidFill>
                  <a:schemeClr val="accent2"/>
                </a:solidFill>
                <a:latin typeface="Times New Roman" panose="02020603050405020304" pitchFamily="18" charset="0"/>
              </a:rPr>
              <a:t>）数字特征</a:t>
            </a:r>
          </a:p>
        </p:txBody>
      </p:sp>
      <p:graphicFrame>
        <p:nvGraphicFramePr>
          <p:cNvPr id="298014" name="Object 30"/>
          <p:cNvGraphicFramePr>
            <a:graphicFrameLocks noChangeAspect="1"/>
          </p:cNvGraphicFramePr>
          <p:nvPr/>
        </p:nvGraphicFramePr>
        <p:xfrm>
          <a:off x="900113" y="5013325"/>
          <a:ext cx="7315200" cy="869950"/>
        </p:xfrm>
        <a:graphic>
          <a:graphicData uri="http://schemas.openxmlformats.org/presentationml/2006/ole">
            <mc:AlternateContent xmlns:mc="http://schemas.openxmlformats.org/markup-compatibility/2006">
              <mc:Choice xmlns:v="urn:schemas-microsoft-com:vml" Requires="v">
                <p:oleObj spid="_x0000_s11554" r:id="rId21" imgW="3060700" imgH="393700" progId="Equation.DSMT4">
                  <p:embed/>
                </p:oleObj>
              </mc:Choice>
              <mc:Fallback>
                <p:oleObj r:id="rId21" imgW="3060700" imgH="393700" progId="Equation.DSMT4">
                  <p:embed/>
                  <p:pic>
                    <p:nvPicPr>
                      <p:cNvPr id="0" name="图片 3139"/>
                      <p:cNvPicPr/>
                      <p:nvPr/>
                    </p:nvPicPr>
                    <p:blipFill>
                      <a:blip r:embed="rId22"/>
                      <a:stretch>
                        <a:fillRect/>
                      </a:stretch>
                    </p:blipFill>
                    <p:spPr>
                      <a:xfrm>
                        <a:off x="900113" y="5013325"/>
                        <a:ext cx="7315200" cy="869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8009"/>
                                        </p:tgtEl>
                                        <p:attrNameLst>
                                          <p:attrName>style.visibility</p:attrName>
                                        </p:attrNameLst>
                                      </p:cBhvr>
                                      <p:to>
                                        <p:strVal val="visible"/>
                                      </p:to>
                                    </p:set>
                                    <p:anim calcmode="lin" valueType="num">
                                      <p:cBhvr additive="base">
                                        <p:cTn id="7" dur="500" fill="hold"/>
                                        <p:tgtEl>
                                          <p:spTgt spid="298009"/>
                                        </p:tgtEl>
                                        <p:attrNameLst>
                                          <p:attrName>ppt_x</p:attrName>
                                        </p:attrNameLst>
                                      </p:cBhvr>
                                      <p:tavLst>
                                        <p:tav tm="0">
                                          <p:val>
                                            <p:strVal val="0-#ppt_w/2"/>
                                          </p:val>
                                        </p:tav>
                                        <p:tav tm="100000">
                                          <p:val>
                                            <p:strVal val="#ppt_x"/>
                                          </p:val>
                                        </p:tav>
                                      </p:tavLst>
                                    </p:anim>
                                    <p:anim calcmode="lin" valueType="num">
                                      <p:cBhvr additive="base">
                                        <p:cTn id="8" dur="500" fill="hold"/>
                                        <p:tgtEl>
                                          <p:spTgt spid="2980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97990"/>
                                        </p:tgtEl>
                                        <p:attrNameLst>
                                          <p:attrName>style.visibility</p:attrName>
                                        </p:attrNameLst>
                                      </p:cBhvr>
                                      <p:to>
                                        <p:strVal val="visible"/>
                                      </p:to>
                                    </p:set>
                                    <p:animEffect transition="in" filter="checkerboard(across)">
                                      <p:cBhvr>
                                        <p:cTn id="13" dur="500"/>
                                        <p:tgtEl>
                                          <p:spTgt spid="2979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98010"/>
                                        </p:tgtEl>
                                        <p:attrNameLst>
                                          <p:attrName>style.visibility</p:attrName>
                                        </p:attrNameLst>
                                      </p:cBhvr>
                                      <p:to>
                                        <p:strVal val="visible"/>
                                      </p:to>
                                    </p:set>
                                    <p:animEffect transition="in" filter="wipe(left)">
                                      <p:cBhvr>
                                        <p:cTn id="18" dur="500"/>
                                        <p:tgtEl>
                                          <p:spTgt spid="2980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8011"/>
                                        </p:tgtEl>
                                        <p:attrNameLst>
                                          <p:attrName>style.visibility</p:attrName>
                                        </p:attrNameLst>
                                      </p:cBhvr>
                                      <p:to>
                                        <p:strVal val="visible"/>
                                      </p:to>
                                    </p:set>
                                    <p:animEffect transition="in" filter="wipe(left)">
                                      <p:cBhvr>
                                        <p:cTn id="23" dur="500"/>
                                        <p:tgtEl>
                                          <p:spTgt spid="2980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98013"/>
                                        </p:tgtEl>
                                        <p:attrNameLst>
                                          <p:attrName>style.visibility</p:attrName>
                                        </p:attrNameLst>
                                      </p:cBhvr>
                                      <p:to>
                                        <p:strVal val="visible"/>
                                      </p:to>
                                    </p:set>
                                    <p:anim calcmode="lin" valueType="num">
                                      <p:cBhvr additive="base">
                                        <p:cTn id="28" dur="500" fill="hold"/>
                                        <p:tgtEl>
                                          <p:spTgt spid="298013"/>
                                        </p:tgtEl>
                                        <p:attrNameLst>
                                          <p:attrName>ppt_x</p:attrName>
                                        </p:attrNameLst>
                                      </p:cBhvr>
                                      <p:tavLst>
                                        <p:tav tm="0">
                                          <p:val>
                                            <p:strVal val="0-#ppt_w/2"/>
                                          </p:val>
                                        </p:tav>
                                        <p:tav tm="100000">
                                          <p:val>
                                            <p:strVal val="#ppt_x"/>
                                          </p:val>
                                        </p:tav>
                                      </p:tavLst>
                                    </p:anim>
                                    <p:anim calcmode="lin" valueType="num">
                                      <p:cBhvr additive="base">
                                        <p:cTn id="29" dur="500" fill="hold"/>
                                        <p:tgtEl>
                                          <p:spTgt spid="2980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98014"/>
                                        </p:tgtEl>
                                        <p:attrNameLst>
                                          <p:attrName>style.visibility</p:attrName>
                                        </p:attrNameLst>
                                      </p:cBhvr>
                                      <p:to>
                                        <p:strVal val="visible"/>
                                      </p:to>
                                    </p:set>
                                    <p:animEffect transition="in" filter="wipe(left)">
                                      <p:cBhvr>
                                        <p:cTn id="34" dur="500"/>
                                        <p:tgtEl>
                                          <p:spTgt spid="29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09" grpId="0"/>
      <p:bldP spid="2980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p:nvPr/>
        </p:nvSpPr>
        <p:spPr>
          <a:xfrm>
            <a:off x="0" y="304800"/>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3</a:t>
            </a:r>
            <a:r>
              <a:rPr lang="zh-CN" altLang="en-US" sz="2800" dirty="0">
                <a:solidFill>
                  <a:schemeClr val="accent2"/>
                </a:solidFill>
                <a:latin typeface="Times New Roman" panose="02020603050405020304" pitchFamily="18" charset="0"/>
              </a:rPr>
              <a:t>、上侧分位点（重点）</a:t>
            </a:r>
          </a:p>
        </p:txBody>
      </p:sp>
      <p:sp>
        <p:nvSpPr>
          <p:cNvPr id="299014" name="Text Box 6"/>
          <p:cNvSpPr txBox="1"/>
          <p:nvPr/>
        </p:nvSpPr>
        <p:spPr>
          <a:xfrm>
            <a:off x="0" y="1981200"/>
            <a:ext cx="1219200" cy="457200"/>
          </a:xfrm>
          <a:prstGeom prst="rect">
            <a:avLst/>
          </a:prstGeom>
          <a:noFill/>
          <a:ln w="9525">
            <a:noFill/>
          </a:ln>
        </p:spPr>
        <p:txBody>
          <a:bodyPr>
            <a:spAutoFit/>
          </a:bodyPr>
          <a:lstStyle/>
          <a:p>
            <a:pPr algn="ctr" eaLnBrk="1" hangingPunct="1">
              <a:spcBef>
                <a:spcPct val="50000"/>
              </a:spcBef>
            </a:pPr>
            <a:r>
              <a:rPr lang="zh-CN" altLang="en-US" dirty="0">
                <a:solidFill>
                  <a:schemeClr val="accent2"/>
                </a:solidFill>
                <a:latin typeface="Times New Roman" panose="02020603050405020304" pitchFamily="18" charset="0"/>
              </a:rPr>
              <a:t>说明：</a:t>
            </a:r>
          </a:p>
        </p:txBody>
      </p:sp>
      <p:graphicFrame>
        <p:nvGraphicFramePr>
          <p:cNvPr id="299015" name="Object 7"/>
          <p:cNvGraphicFramePr>
            <a:graphicFrameLocks noChangeAspect="1"/>
          </p:cNvGraphicFramePr>
          <p:nvPr/>
        </p:nvGraphicFramePr>
        <p:xfrm>
          <a:off x="444500" y="2997200"/>
          <a:ext cx="7429500" cy="514350"/>
        </p:xfrm>
        <a:graphic>
          <a:graphicData uri="http://schemas.openxmlformats.org/presentationml/2006/ole">
            <mc:AlternateContent xmlns:mc="http://schemas.openxmlformats.org/markup-compatibility/2006">
              <mc:Choice xmlns:v="urn:schemas-microsoft-com:vml" Requires="v">
                <p:oleObj spid="_x0000_s12541" r:id="rId3" imgW="3568700" imgH="241300" progId="Equation.DSMT4">
                  <p:embed/>
                </p:oleObj>
              </mc:Choice>
              <mc:Fallback>
                <p:oleObj r:id="rId3" imgW="3568700" imgH="241300" progId="Equation.DSMT4">
                  <p:embed/>
                  <p:pic>
                    <p:nvPicPr>
                      <p:cNvPr id="0" name="图片 3079"/>
                      <p:cNvPicPr/>
                      <p:nvPr/>
                    </p:nvPicPr>
                    <p:blipFill>
                      <a:blip r:embed="rId4"/>
                      <a:stretch>
                        <a:fillRect/>
                      </a:stretch>
                    </p:blipFill>
                    <p:spPr>
                      <a:xfrm>
                        <a:off x="444500" y="2997200"/>
                        <a:ext cx="7429500" cy="514350"/>
                      </a:xfrm>
                      <a:prstGeom prst="rect">
                        <a:avLst/>
                      </a:prstGeom>
                      <a:noFill/>
                      <a:ln w="38100">
                        <a:noFill/>
                        <a:miter/>
                      </a:ln>
                    </p:spPr>
                  </p:pic>
                </p:oleObj>
              </mc:Fallback>
            </mc:AlternateContent>
          </a:graphicData>
        </a:graphic>
      </p:graphicFrame>
      <p:graphicFrame>
        <p:nvGraphicFramePr>
          <p:cNvPr id="299030" name="Object 22"/>
          <p:cNvGraphicFramePr>
            <a:graphicFrameLocks noChangeAspect="1"/>
          </p:cNvGraphicFramePr>
          <p:nvPr/>
        </p:nvGraphicFramePr>
        <p:xfrm>
          <a:off x="468313" y="892175"/>
          <a:ext cx="8424862" cy="990600"/>
        </p:xfrm>
        <a:graphic>
          <a:graphicData uri="http://schemas.openxmlformats.org/presentationml/2006/ole">
            <mc:AlternateContent xmlns:mc="http://schemas.openxmlformats.org/markup-compatibility/2006">
              <mc:Choice xmlns:v="urn:schemas-microsoft-com:vml" Requires="v">
                <p:oleObj spid="_x0000_s12542" r:id="rId5" imgW="4000500" imgH="469900" progId="Equation.DSMT4">
                  <p:embed/>
                </p:oleObj>
              </mc:Choice>
              <mc:Fallback>
                <p:oleObj r:id="rId5" imgW="4000500" imgH="469900" progId="Equation.DSMT4">
                  <p:embed/>
                  <p:pic>
                    <p:nvPicPr>
                      <p:cNvPr id="0" name="图片 3078"/>
                      <p:cNvPicPr/>
                      <p:nvPr/>
                    </p:nvPicPr>
                    <p:blipFill>
                      <a:blip r:embed="rId6"/>
                      <a:stretch>
                        <a:fillRect/>
                      </a:stretch>
                    </p:blipFill>
                    <p:spPr>
                      <a:xfrm>
                        <a:off x="468313" y="892175"/>
                        <a:ext cx="8424862" cy="990600"/>
                      </a:xfrm>
                      <a:prstGeom prst="rect">
                        <a:avLst/>
                      </a:prstGeom>
                      <a:solidFill>
                        <a:srgbClr val="CCFFCC"/>
                      </a:solidFill>
                      <a:ln w="38100">
                        <a:noFill/>
                        <a:miter/>
                      </a:ln>
                    </p:spPr>
                  </p:pic>
                </p:oleObj>
              </mc:Fallback>
            </mc:AlternateContent>
          </a:graphicData>
        </a:graphic>
      </p:graphicFrame>
      <p:grpSp>
        <p:nvGrpSpPr>
          <p:cNvPr id="299031" name="Group 23"/>
          <p:cNvGrpSpPr/>
          <p:nvPr/>
        </p:nvGrpSpPr>
        <p:grpSpPr>
          <a:xfrm>
            <a:off x="900113" y="4076700"/>
            <a:ext cx="4038600" cy="2209800"/>
            <a:chOff x="1498" y="2301"/>
            <a:chExt cx="2654" cy="1604"/>
          </a:xfrm>
        </p:grpSpPr>
        <p:sp>
          <p:nvSpPr>
            <p:cNvPr id="13321" name="Line 24"/>
            <p:cNvSpPr/>
            <p:nvPr/>
          </p:nvSpPr>
          <p:spPr>
            <a:xfrm>
              <a:off x="1498" y="3696"/>
              <a:ext cx="2544" cy="0"/>
            </a:xfrm>
            <a:prstGeom prst="line">
              <a:avLst/>
            </a:prstGeom>
            <a:ln w="9525" cap="flat" cmpd="sng">
              <a:solidFill>
                <a:schemeClr val="tx1"/>
              </a:solidFill>
              <a:prstDash val="solid"/>
              <a:headEnd type="none" w="med" len="med"/>
              <a:tailEnd type="triangle" w="med" len="med"/>
            </a:ln>
          </p:spPr>
        </p:sp>
        <p:sp>
          <p:nvSpPr>
            <p:cNvPr id="13322" name="Line 25"/>
            <p:cNvSpPr/>
            <p:nvPr/>
          </p:nvSpPr>
          <p:spPr>
            <a:xfrm flipV="1">
              <a:off x="2806" y="2340"/>
              <a:ext cx="0" cy="1548"/>
            </a:xfrm>
            <a:prstGeom prst="line">
              <a:avLst/>
            </a:prstGeom>
            <a:ln w="9525" cap="flat" cmpd="sng">
              <a:solidFill>
                <a:schemeClr val="tx1"/>
              </a:solidFill>
              <a:prstDash val="solid"/>
              <a:headEnd type="none" w="med" len="med"/>
              <a:tailEnd type="triangle" w="med" len="med"/>
            </a:ln>
          </p:spPr>
        </p:sp>
        <p:sp>
          <p:nvSpPr>
            <p:cNvPr id="13323" name="Freeform 26"/>
            <p:cNvSpPr/>
            <p:nvPr/>
          </p:nvSpPr>
          <p:spPr>
            <a:xfrm>
              <a:off x="1834" y="2854"/>
              <a:ext cx="960" cy="816"/>
            </a:xfrm>
            <a:custGeom>
              <a:avLst/>
              <a:gdLst/>
              <a:ahLst/>
              <a:cxnLst>
                <a:cxn ang="0">
                  <a:pos x="0" y="816"/>
                </a:cxn>
                <a:cxn ang="0">
                  <a:pos x="432" y="624"/>
                </a:cxn>
                <a:cxn ang="0">
                  <a:pos x="768" y="144"/>
                </a:cxn>
                <a:cxn ang="0">
                  <a:pos x="960" y="0"/>
                </a:cxn>
              </a:cxnLst>
              <a:rect l="0" t="0" r="0" b="0"/>
              <a:pathLst>
                <a:path w="960" h="816">
                  <a:moveTo>
                    <a:pt x="0" y="816"/>
                  </a:moveTo>
                  <a:cubicBezTo>
                    <a:pt x="152" y="776"/>
                    <a:pt x="304" y="736"/>
                    <a:pt x="432" y="624"/>
                  </a:cubicBezTo>
                  <a:cubicBezTo>
                    <a:pt x="560" y="512"/>
                    <a:pt x="680" y="248"/>
                    <a:pt x="768" y="144"/>
                  </a:cubicBezTo>
                  <a:cubicBezTo>
                    <a:pt x="856" y="40"/>
                    <a:pt x="908" y="20"/>
                    <a:pt x="960" y="0"/>
                  </a:cubicBez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3324" name="Freeform 27"/>
            <p:cNvSpPr/>
            <p:nvPr/>
          </p:nvSpPr>
          <p:spPr>
            <a:xfrm flipH="1">
              <a:off x="2806" y="2854"/>
              <a:ext cx="960" cy="816"/>
            </a:xfrm>
            <a:custGeom>
              <a:avLst/>
              <a:gdLst/>
              <a:ahLst/>
              <a:cxnLst>
                <a:cxn ang="0">
                  <a:pos x="0" y="816"/>
                </a:cxn>
                <a:cxn ang="0">
                  <a:pos x="432" y="624"/>
                </a:cxn>
                <a:cxn ang="0">
                  <a:pos x="768" y="144"/>
                </a:cxn>
                <a:cxn ang="0">
                  <a:pos x="960" y="0"/>
                </a:cxn>
              </a:cxnLst>
              <a:rect l="0" t="0" r="0" b="0"/>
              <a:pathLst>
                <a:path w="960" h="816">
                  <a:moveTo>
                    <a:pt x="0" y="816"/>
                  </a:moveTo>
                  <a:cubicBezTo>
                    <a:pt x="152" y="776"/>
                    <a:pt x="304" y="736"/>
                    <a:pt x="432" y="624"/>
                  </a:cubicBezTo>
                  <a:cubicBezTo>
                    <a:pt x="560" y="512"/>
                    <a:pt x="680" y="248"/>
                    <a:pt x="768" y="144"/>
                  </a:cubicBezTo>
                  <a:cubicBezTo>
                    <a:pt x="856" y="40"/>
                    <a:pt x="908" y="20"/>
                    <a:pt x="960" y="0"/>
                  </a:cubicBez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graphicFrame>
          <p:nvGraphicFramePr>
            <p:cNvPr id="13325" name="Object 28"/>
            <p:cNvGraphicFramePr>
              <a:graphicFrameLocks noChangeAspect="1"/>
            </p:cNvGraphicFramePr>
            <p:nvPr/>
          </p:nvGraphicFramePr>
          <p:xfrm>
            <a:off x="2384" y="2301"/>
            <a:ext cx="340" cy="195"/>
          </p:xfrm>
          <a:graphic>
            <a:graphicData uri="http://schemas.openxmlformats.org/presentationml/2006/ole">
              <mc:AlternateContent xmlns:mc="http://schemas.openxmlformats.org/markup-compatibility/2006">
                <mc:Choice xmlns:v="urn:schemas-microsoft-com:vml" Requires="v">
                  <p:oleObj spid="_x0000_s12543" r:id="rId7" imgW="685800" imgH="393700" progId="Equation.3">
                    <p:embed/>
                  </p:oleObj>
                </mc:Choice>
                <mc:Fallback>
                  <p:oleObj r:id="rId7" imgW="685800" imgH="393700" progId="Equation.3">
                    <p:embed/>
                    <p:pic>
                      <p:nvPicPr>
                        <p:cNvPr id="0" name="图片 3084"/>
                        <p:cNvPicPr/>
                        <p:nvPr/>
                      </p:nvPicPr>
                      <p:blipFill>
                        <a:blip r:embed="rId8"/>
                        <a:stretch>
                          <a:fillRect/>
                        </a:stretch>
                      </p:blipFill>
                      <p:spPr>
                        <a:xfrm>
                          <a:off x="2384" y="2301"/>
                          <a:ext cx="340" cy="195"/>
                        </a:xfrm>
                        <a:prstGeom prst="rect">
                          <a:avLst/>
                        </a:prstGeom>
                        <a:noFill/>
                        <a:ln w="38100">
                          <a:noFill/>
                          <a:miter/>
                        </a:ln>
                      </p:spPr>
                    </p:pic>
                  </p:oleObj>
                </mc:Fallback>
              </mc:AlternateContent>
            </a:graphicData>
          </a:graphic>
        </p:graphicFrame>
        <p:graphicFrame>
          <p:nvGraphicFramePr>
            <p:cNvPr id="13326" name="Object 29"/>
            <p:cNvGraphicFramePr>
              <a:graphicFrameLocks noChangeAspect="1"/>
            </p:cNvGraphicFramePr>
            <p:nvPr/>
          </p:nvGraphicFramePr>
          <p:xfrm>
            <a:off x="2614" y="3744"/>
            <a:ext cx="132" cy="144"/>
          </p:xfrm>
          <a:graphic>
            <a:graphicData uri="http://schemas.openxmlformats.org/presentationml/2006/ole">
              <mc:AlternateContent xmlns:mc="http://schemas.openxmlformats.org/markup-compatibility/2006">
                <mc:Choice xmlns:v="urn:schemas-microsoft-com:vml" Requires="v">
                  <p:oleObj spid="_x0000_s12544" r:id="rId9" imgW="292100" imgH="317500" progId="Equation.3">
                    <p:embed/>
                  </p:oleObj>
                </mc:Choice>
                <mc:Fallback>
                  <p:oleObj r:id="rId9" imgW="292100" imgH="317500" progId="Equation.3">
                    <p:embed/>
                    <p:pic>
                      <p:nvPicPr>
                        <p:cNvPr id="0" name="图片 3086"/>
                        <p:cNvPicPr/>
                        <p:nvPr/>
                      </p:nvPicPr>
                      <p:blipFill>
                        <a:blip r:embed="rId10"/>
                        <a:stretch>
                          <a:fillRect/>
                        </a:stretch>
                      </p:blipFill>
                      <p:spPr>
                        <a:xfrm>
                          <a:off x="2614" y="3744"/>
                          <a:ext cx="132" cy="144"/>
                        </a:xfrm>
                        <a:prstGeom prst="rect">
                          <a:avLst/>
                        </a:prstGeom>
                        <a:noFill/>
                        <a:ln w="38100">
                          <a:noFill/>
                          <a:miter/>
                        </a:ln>
                      </p:spPr>
                    </p:pic>
                  </p:oleObj>
                </mc:Fallback>
              </mc:AlternateContent>
            </a:graphicData>
          </a:graphic>
        </p:graphicFrame>
        <p:graphicFrame>
          <p:nvGraphicFramePr>
            <p:cNvPr id="13327" name="Object 30"/>
            <p:cNvGraphicFramePr>
              <a:graphicFrameLocks noChangeAspect="1"/>
            </p:cNvGraphicFramePr>
            <p:nvPr/>
          </p:nvGraphicFramePr>
          <p:xfrm>
            <a:off x="4065" y="3734"/>
            <a:ext cx="87" cy="147"/>
          </p:xfrm>
          <a:graphic>
            <a:graphicData uri="http://schemas.openxmlformats.org/presentationml/2006/ole">
              <mc:AlternateContent xmlns:mc="http://schemas.openxmlformats.org/markup-compatibility/2006">
                <mc:Choice xmlns:v="urn:schemas-microsoft-com:vml" Requires="v">
                  <p:oleObj spid="_x0000_s12545" r:id="rId11" imgW="165100" imgH="279400" progId="Equation.3">
                    <p:embed/>
                  </p:oleObj>
                </mc:Choice>
                <mc:Fallback>
                  <p:oleObj r:id="rId11" imgW="165100" imgH="279400" progId="Equation.3">
                    <p:embed/>
                    <p:pic>
                      <p:nvPicPr>
                        <p:cNvPr id="0" name="图片 3087"/>
                        <p:cNvPicPr/>
                        <p:nvPr/>
                      </p:nvPicPr>
                      <p:blipFill>
                        <a:blip r:embed="rId12"/>
                        <a:stretch>
                          <a:fillRect/>
                        </a:stretch>
                      </p:blipFill>
                      <p:spPr>
                        <a:xfrm>
                          <a:off x="4065" y="3734"/>
                          <a:ext cx="87" cy="147"/>
                        </a:xfrm>
                        <a:prstGeom prst="rect">
                          <a:avLst/>
                        </a:prstGeom>
                        <a:noFill/>
                        <a:ln w="38100">
                          <a:noFill/>
                          <a:miter/>
                        </a:ln>
                      </p:spPr>
                    </p:pic>
                  </p:oleObj>
                </mc:Fallback>
              </mc:AlternateContent>
            </a:graphicData>
          </a:graphic>
        </p:graphicFrame>
        <p:sp>
          <p:nvSpPr>
            <p:cNvPr id="13328" name="AutoShape 31"/>
            <p:cNvSpPr/>
            <p:nvPr/>
          </p:nvSpPr>
          <p:spPr>
            <a:xfrm>
              <a:off x="3142" y="3216"/>
              <a:ext cx="672" cy="480"/>
            </a:xfrm>
            <a:prstGeom prst="rtTriangle">
              <a:avLst/>
            </a:prstGeom>
            <a:solidFill>
              <a:schemeClr val="accent1"/>
            </a:solidFill>
            <a:ln w="9525">
              <a:noFill/>
            </a:ln>
          </p:spPr>
          <p:txBody>
            <a:bodyPr wrap="none" anchor="ctr"/>
            <a:lstStyle/>
            <a:p>
              <a:pPr algn="ctr" eaLnBrk="1" hangingPunct="1">
                <a:spcBef>
                  <a:spcPct val="50000"/>
                </a:spcBef>
              </a:pPr>
              <a:endParaRPr lang="zh-CN" altLang="en-US" dirty="0">
                <a:latin typeface="Times New Roman" panose="02020603050405020304" pitchFamily="18" charset="0"/>
              </a:endParaRPr>
            </a:p>
          </p:txBody>
        </p:sp>
        <p:sp>
          <p:nvSpPr>
            <p:cNvPr id="13329" name="Freeform 32"/>
            <p:cNvSpPr/>
            <p:nvPr/>
          </p:nvSpPr>
          <p:spPr>
            <a:xfrm flipH="1">
              <a:off x="2806" y="2854"/>
              <a:ext cx="960" cy="816"/>
            </a:xfrm>
            <a:custGeom>
              <a:avLst/>
              <a:gdLst/>
              <a:ahLst/>
              <a:cxnLst>
                <a:cxn ang="0">
                  <a:pos x="0" y="816"/>
                </a:cxn>
                <a:cxn ang="0">
                  <a:pos x="432" y="624"/>
                </a:cxn>
                <a:cxn ang="0">
                  <a:pos x="768" y="144"/>
                </a:cxn>
                <a:cxn ang="0">
                  <a:pos x="960" y="0"/>
                </a:cxn>
              </a:cxnLst>
              <a:rect l="0" t="0" r="0" b="0"/>
              <a:pathLst>
                <a:path w="960" h="816">
                  <a:moveTo>
                    <a:pt x="0" y="816"/>
                  </a:moveTo>
                  <a:cubicBezTo>
                    <a:pt x="152" y="776"/>
                    <a:pt x="304" y="736"/>
                    <a:pt x="432" y="624"/>
                  </a:cubicBezTo>
                  <a:cubicBezTo>
                    <a:pt x="560" y="512"/>
                    <a:pt x="680" y="248"/>
                    <a:pt x="768" y="144"/>
                  </a:cubicBezTo>
                  <a:cubicBezTo>
                    <a:pt x="856" y="40"/>
                    <a:pt x="908" y="20"/>
                    <a:pt x="960" y="0"/>
                  </a:cubicBezTo>
                </a:path>
              </a:pathLst>
            </a:custGeom>
            <a:solidFill>
              <a:srgbClr val="EAEAEA">
                <a:alpha val="100000"/>
              </a:srgbClr>
            </a:solid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3330" name="Line 33"/>
            <p:cNvSpPr/>
            <p:nvPr/>
          </p:nvSpPr>
          <p:spPr>
            <a:xfrm flipV="1">
              <a:off x="3142" y="3213"/>
              <a:ext cx="0" cy="483"/>
            </a:xfrm>
            <a:prstGeom prst="line">
              <a:avLst/>
            </a:prstGeom>
            <a:ln w="28575" cap="flat" cmpd="sng">
              <a:solidFill>
                <a:schemeClr val="tx1"/>
              </a:solidFill>
              <a:prstDash val="solid"/>
              <a:headEnd type="none" w="med" len="med"/>
              <a:tailEnd type="none" w="med" len="med"/>
            </a:ln>
          </p:spPr>
        </p:sp>
        <p:sp>
          <p:nvSpPr>
            <p:cNvPr id="13331" name="Line 34"/>
            <p:cNvSpPr/>
            <p:nvPr/>
          </p:nvSpPr>
          <p:spPr>
            <a:xfrm flipV="1">
              <a:off x="3264" y="3264"/>
              <a:ext cx="288" cy="288"/>
            </a:xfrm>
            <a:prstGeom prst="line">
              <a:avLst/>
            </a:prstGeom>
            <a:ln w="9525" cap="flat" cmpd="sng">
              <a:solidFill>
                <a:schemeClr val="tx1"/>
              </a:solidFill>
              <a:prstDash val="solid"/>
              <a:headEnd type="none" w="med" len="med"/>
              <a:tailEnd type="none" w="med" len="med"/>
            </a:ln>
          </p:spPr>
        </p:sp>
        <p:graphicFrame>
          <p:nvGraphicFramePr>
            <p:cNvPr id="13332" name="Object 35"/>
            <p:cNvGraphicFramePr>
              <a:graphicFrameLocks noChangeAspect="1"/>
            </p:cNvGraphicFramePr>
            <p:nvPr/>
          </p:nvGraphicFramePr>
          <p:xfrm>
            <a:off x="3600" y="3105"/>
            <a:ext cx="144" cy="125"/>
          </p:xfrm>
          <a:graphic>
            <a:graphicData uri="http://schemas.openxmlformats.org/presentationml/2006/ole">
              <mc:AlternateContent xmlns:mc="http://schemas.openxmlformats.org/markup-compatibility/2006">
                <mc:Choice xmlns:v="urn:schemas-microsoft-com:vml" Requires="v">
                  <p:oleObj spid="_x0000_s12546" r:id="rId13" imgW="279400" imgH="241300" progId="Equation.3">
                    <p:embed/>
                  </p:oleObj>
                </mc:Choice>
                <mc:Fallback>
                  <p:oleObj r:id="rId13" imgW="279400" imgH="241300" progId="Equation.3">
                    <p:embed/>
                    <p:pic>
                      <p:nvPicPr>
                        <p:cNvPr id="0" name="图片 3080"/>
                        <p:cNvPicPr/>
                        <p:nvPr/>
                      </p:nvPicPr>
                      <p:blipFill>
                        <a:blip r:embed="rId14"/>
                        <a:stretch>
                          <a:fillRect/>
                        </a:stretch>
                      </p:blipFill>
                      <p:spPr>
                        <a:xfrm>
                          <a:off x="3600" y="3105"/>
                          <a:ext cx="144" cy="125"/>
                        </a:xfrm>
                        <a:prstGeom prst="rect">
                          <a:avLst/>
                        </a:prstGeom>
                        <a:noFill/>
                        <a:ln w="38100">
                          <a:noFill/>
                          <a:miter/>
                        </a:ln>
                      </p:spPr>
                    </p:pic>
                  </p:oleObj>
                </mc:Fallback>
              </mc:AlternateContent>
            </a:graphicData>
          </a:graphic>
        </p:graphicFrame>
        <p:graphicFrame>
          <p:nvGraphicFramePr>
            <p:cNvPr id="13333" name="Object 36"/>
            <p:cNvGraphicFramePr>
              <a:graphicFrameLocks noChangeAspect="1"/>
            </p:cNvGraphicFramePr>
            <p:nvPr/>
          </p:nvGraphicFramePr>
          <p:xfrm>
            <a:off x="3024" y="3712"/>
            <a:ext cx="352" cy="193"/>
          </p:xfrm>
          <a:graphic>
            <a:graphicData uri="http://schemas.openxmlformats.org/presentationml/2006/ole">
              <mc:AlternateContent xmlns:mc="http://schemas.openxmlformats.org/markup-compatibility/2006">
                <mc:Choice xmlns:v="urn:schemas-microsoft-com:vml" Requires="v">
                  <p:oleObj spid="_x0000_s12547" r:id="rId15" imgW="787400" imgH="431800" progId="Equation.3">
                    <p:embed/>
                  </p:oleObj>
                </mc:Choice>
                <mc:Fallback>
                  <p:oleObj r:id="rId15" imgW="787400" imgH="431800" progId="Equation.3">
                    <p:embed/>
                    <p:pic>
                      <p:nvPicPr>
                        <p:cNvPr id="0" name="图片 3081"/>
                        <p:cNvPicPr/>
                        <p:nvPr/>
                      </p:nvPicPr>
                      <p:blipFill>
                        <a:blip r:embed="rId16"/>
                        <a:stretch>
                          <a:fillRect/>
                        </a:stretch>
                      </p:blipFill>
                      <p:spPr>
                        <a:xfrm>
                          <a:off x="3024" y="3712"/>
                          <a:ext cx="352" cy="193"/>
                        </a:xfrm>
                        <a:prstGeom prst="rect">
                          <a:avLst/>
                        </a:prstGeom>
                        <a:noFill/>
                        <a:ln w="38100">
                          <a:noFill/>
                          <a:miter/>
                        </a:ln>
                      </p:spPr>
                    </p:pic>
                  </p:oleObj>
                </mc:Fallback>
              </mc:AlternateContent>
            </a:graphicData>
          </a:graphic>
        </p:graphicFrame>
      </p:grpSp>
      <p:graphicFrame>
        <p:nvGraphicFramePr>
          <p:cNvPr id="299045" name="Object 37"/>
          <p:cNvGraphicFramePr>
            <a:graphicFrameLocks noChangeAspect="1"/>
          </p:cNvGraphicFramePr>
          <p:nvPr/>
        </p:nvGraphicFramePr>
        <p:xfrm>
          <a:off x="468313" y="2420938"/>
          <a:ext cx="7213600" cy="500062"/>
        </p:xfrm>
        <a:graphic>
          <a:graphicData uri="http://schemas.openxmlformats.org/presentationml/2006/ole">
            <mc:AlternateContent xmlns:mc="http://schemas.openxmlformats.org/markup-compatibility/2006">
              <mc:Choice xmlns:v="urn:schemas-microsoft-com:vml" Requires="v">
                <p:oleObj spid="_x0000_s12548" r:id="rId17" imgW="3378200" imgH="241300" progId="Equation.DSMT4">
                  <p:embed/>
                </p:oleObj>
              </mc:Choice>
              <mc:Fallback>
                <p:oleObj r:id="rId17" imgW="3378200" imgH="241300" progId="Equation.DSMT4">
                  <p:embed/>
                  <p:pic>
                    <p:nvPicPr>
                      <p:cNvPr id="0" name="图片 3082"/>
                      <p:cNvPicPr/>
                      <p:nvPr/>
                    </p:nvPicPr>
                    <p:blipFill>
                      <a:blip r:embed="rId18"/>
                      <a:stretch>
                        <a:fillRect/>
                      </a:stretch>
                    </p:blipFill>
                    <p:spPr>
                      <a:xfrm>
                        <a:off x="468313" y="2420938"/>
                        <a:ext cx="7213600" cy="500062"/>
                      </a:xfrm>
                      <a:prstGeom prst="rect">
                        <a:avLst/>
                      </a:prstGeom>
                      <a:noFill/>
                      <a:ln w="38100">
                        <a:noFill/>
                        <a:miter/>
                      </a:ln>
                    </p:spPr>
                  </p:pic>
                </p:oleObj>
              </mc:Fallback>
            </mc:AlternateContent>
          </a:graphicData>
        </a:graphic>
      </p:graphicFrame>
      <p:graphicFrame>
        <p:nvGraphicFramePr>
          <p:cNvPr id="299046" name="Object 38"/>
          <p:cNvGraphicFramePr>
            <a:graphicFrameLocks noChangeAspect="1"/>
          </p:cNvGraphicFramePr>
          <p:nvPr/>
        </p:nvGraphicFramePr>
        <p:xfrm>
          <a:off x="457200" y="3657600"/>
          <a:ext cx="6038850" cy="514350"/>
        </p:xfrm>
        <a:graphic>
          <a:graphicData uri="http://schemas.openxmlformats.org/presentationml/2006/ole">
            <mc:AlternateContent xmlns:mc="http://schemas.openxmlformats.org/markup-compatibility/2006">
              <mc:Choice xmlns:v="urn:schemas-microsoft-com:vml" Requires="v">
                <p:oleObj spid="_x0000_s12549" r:id="rId19" imgW="2857500" imgH="241300" progId="Equation.DSMT4">
                  <p:embed/>
                </p:oleObj>
              </mc:Choice>
              <mc:Fallback>
                <p:oleObj r:id="rId19" imgW="2857500" imgH="241300" progId="Equation.DSMT4">
                  <p:embed/>
                  <p:pic>
                    <p:nvPicPr>
                      <p:cNvPr id="0" name="图片 3083"/>
                      <p:cNvPicPr/>
                      <p:nvPr/>
                    </p:nvPicPr>
                    <p:blipFill>
                      <a:blip r:embed="rId20"/>
                      <a:stretch>
                        <a:fillRect/>
                      </a:stretch>
                    </p:blipFill>
                    <p:spPr>
                      <a:xfrm>
                        <a:off x="457200" y="3657600"/>
                        <a:ext cx="6038850" cy="514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9030"/>
                                        </p:tgtEl>
                                        <p:attrNameLst>
                                          <p:attrName>style.visibility</p:attrName>
                                        </p:attrNameLst>
                                      </p:cBhvr>
                                      <p:to>
                                        <p:strVal val="visible"/>
                                      </p:to>
                                    </p:set>
                                    <p:animEffect transition="in" filter="wipe(left)">
                                      <p:cBhvr>
                                        <p:cTn id="7" dur="500"/>
                                        <p:tgtEl>
                                          <p:spTgt spid="2990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9031"/>
                                        </p:tgtEl>
                                        <p:attrNameLst>
                                          <p:attrName>style.visibility</p:attrName>
                                        </p:attrNameLst>
                                      </p:cBhvr>
                                      <p:to>
                                        <p:strVal val="visible"/>
                                      </p:to>
                                    </p:set>
                                    <p:animEffect transition="in" filter="blinds(horizontal)">
                                      <p:cBhvr>
                                        <p:cTn id="12" dur="500"/>
                                        <p:tgtEl>
                                          <p:spTgt spid="2990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9014"/>
                                        </p:tgtEl>
                                        <p:attrNameLst>
                                          <p:attrName>style.visibility</p:attrName>
                                        </p:attrNameLst>
                                      </p:cBhvr>
                                      <p:to>
                                        <p:strVal val="visible"/>
                                      </p:to>
                                    </p:set>
                                    <p:anim calcmode="lin" valueType="num">
                                      <p:cBhvr additive="base">
                                        <p:cTn id="17" dur="500" fill="hold"/>
                                        <p:tgtEl>
                                          <p:spTgt spid="299014"/>
                                        </p:tgtEl>
                                        <p:attrNameLst>
                                          <p:attrName>ppt_x</p:attrName>
                                        </p:attrNameLst>
                                      </p:cBhvr>
                                      <p:tavLst>
                                        <p:tav tm="0">
                                          <p:val>
                                            <p:strVal val="0-#ppt_w/2"/>
                                          </p:val>
                                        </p:tav>
                                        <p:tav tm="100000">
                                          <p:val>
                                            <p:strVal val="#ppt_x"/>
                                          </p:val>
                                        </p:tav>
                                      </p:tavLst>
                                    </p:anim>
                                    <p:anim calcmode="lin" valueType="num">
                                      <p:cBhvr additive="base">
                                        <p:cTn id="1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9045"/>
                                        </p:tgtEl>
                                        <p:attrNameLst>
                                          <p:attrName>style.visibility</p:attrName>
                                        </p:attrNameLst>
                                      </p:cBhvr>
                                      <p:to>
                                        <p:strVal val="visible"/>
                                      </p:to>
                                    </p:set>
                                    <p:animEffect transition="in" filter="wipe(left)">
                                      <p:cBhvr>
                                        <p:cTn id="23" dur="500"/>
                                        <p:tgtEl>
                                          <p:spTgt spid="29904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9015"/>
                                        </p:tgtEl>
                                        <p:attrNameLst>
                                          <p:attrName>style.visibility</p:attrName>
                                        </p:attrNameLst>
                                      </p:cBhvr>
                                      <p:to>
                                        <p:strVal val="visible"/>
                                      </p:to>
                                    </p:set>
                                    <p:animEffect transition="in" filter="wipe(left)">
                                      <p:cBhvr>
                                        <p:cTn id="28" dur="500"/>
                                        <p:tgtEl>
                                          <p:spTgt spid="2990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99046"/>
                                        </p:tgtEl>
                                        <p:attrNameLst>
                                          <p:attrName>style.visibility</p:attrName>
                                        </p:attrNameLst>
                                      </p:cBhvr>
                                      <p:to>
                                        <p:strVal val="visible"/>
                                      </p:to>
                                    </p:set>
                                    <p:animEffect transition="in" filter="wipe(left)">
                                      <p:cBhvr>
                                        <p:cTn id="33" dur="500"/>
                                        <p:tgtEl>
                                          <p:spTgt spid="299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34925" y="288925"/>
          <a:ext cx="8858250" cy="977900"/>
        </p:xfrm>
        <a:graphic>
          <a:graphicData uri="http://schemas.openxmlformats.org/presentationml/2006/ole">
            <mc:AlternateContent xmlns:mc="http://schemas.openxmlformats.org/markup-compatibility/2006">
              <mc:Choice xmlns:v="urn:schemas-microsoft-com:vml" Requires="v">
                <p:oleObj spid="_x0000_s13593" r:id="rId3" imgW="4343400" imgH="482600" progId="Equation.DSMT4">
                  <p:embed/>
                </p:oleObj>
              </mc:Choice>
              <mc:Fallback>
                <p:oleObj r:id="rId3" imgW="4343400" imgH="482600" progId="Equation.DSMT4">
                  <p:embed/>
                  <p:pic>
                    <p:nvPicPr>
                      <p:cNvPr id="0" name="图片 3085"/>
                      <p:cNvPicPr/>
                      <p:nvPr/>
                    </p:nvPicPr>
                    <p:blipFill>
                      <a:blip r:embed="rId4"/>
                      <a:stretch>
                        <a:fillRect/>
                      </a:stretch>
                    </p:blipFill>
                    <p:spPr>
                      <a:xfrm>
                        <a:off x="34925" y="288925"/>
                        <a:ext cx="8858250" cy="977900"/>
                      </a:xfrm>
                      <a:prstGeom prst="rect">
                        <a:avLst/>
                      </a:prstGeom>
                      <a:solidFill>
                        <a:srgbClr val="CC99FF"/>
                      </a:solidFill>
                      <a:ln w="38100">
                        <a:noFill/>
                        <a:miter/>
                      </a:ln>
                    </p:spPr>
                  </p:pic>
                </p:oleObj>
              </mc:Fallback>
            </mc:AlternateContent>
          </a:graphicData>
        </a:graphic>
      </p:graphicFrame>
      <p:graphicFrame>
        <p:nvGraphicFramePr>
          <p:cNvPr id="301059" name="Object 3"/>
          <p:cNvGraphicFramePr>
            <a:graphicFrameLocks noChangeAspect="1"/>
          </p:cNvGraphicFramePr>
          <p:nvPr/>
        </p:nvGraphicFramePr>
        <p:xfrm>
          <a:off x="0" y="1905000"/>
          <a:ext cx="4605338" cy="539750"/>
        </p:xfrm>
        <a:graphic>
          <a:graphicData uri="http://schemas.openxmlformats.org/presentationml/2006/ole">
            <mc:AlternateContent xmlns:mc="http://schemas.openxmlformats.org/markup-compatibility/2006">
              <mc:Choice xmlns:v="urn:schemas-microsoft-com:vml" Requires="v">
                <p:oleObj spid="_x0000_s13594" r:id="rId5" imgW="2006600" imgH="241300" progId="Equation.DSMT4">
                  <p:embed/>
                </p:oleObj>
              </mc:Choice>
              <mc:Fallback>
                <p:oleObj r:id="rId5" imgW="2006600" imgH="241300" progId="Equation.DSMT4">
                  <p:embed/>
                  <p:pic>
                    <p:nvPicPr>
                      <p:cNvPr id="0" name="图片 3088"/>
                      <p:cNvPicPr/>
                      <p:nvPr/>
                    </p:nvPicPr>
                    <p:blipFill>
                      <a:blip r:embed="rId6"/>
                      <a:stretch>
                        <a:fillRect/>
                      </a:stretch>
                    </p:blipFill>
                    <p:spPr>
                      <a:xfrm>
                        <a:off x="0" y="1905000"/>
                        <a:ext cx="4605338" cy="539750"/>
                      </a:xfrm>
                      <a:prstGeom prst="rect">
                        <a:avLst/>
                      </a:prstGeom>
                      <a:noFill/>
                      <a:ln w="38100">
                        <a:noFill/>
                        <a:miter/>
                      </a:ln>
                    </p:spPr>
                  </p:pic>
                </p:oleObj>
              </mc:Fallback>
            </mc:AlternateContent>
          </a:graphicData>
        </a:graphic>
      </p:graphicFrame>
      <p:graphicFrame>
        <p:nvGraphicFramePr>
          <p:cNvPr id="301060" name="Object 4"/>
          <p:cNvGraphicFramePr>
            <a:graphicFrameLocks noChangeAspect="1"/>
          </p:cNvGraphicFramePr>
          <p:nvPr/>
        </p:nvGraphicFramePr>
        <p:xfrm>
          <a:off x="4992688" y="1905000"/>
          <a:ext cx="3236912" cy="539750"/>
        </p:xfrm>
        <a:graphic>
          <a:graphicData uri="http://schemas.openxmlformats.org/presentationml/2006/ole">
            <mc:AlternateContent xmlns:mc="http://schemas.openxmlformats.org/markup-compatibility/2006">
              <mc:Choice xmlns:v="urn:schemas-microsoft-com:vml" Requires="v">
                <p:oleObj spid="_x0000_s13595" r:id="rId7" imgW="1409065" imgH="241300" progId="Equation.DSMT4">
                  <p:embed/>
                </p:oleObj>
              </mc:Choice>
              <mc:Fallback>
                <p:oleObj r:id="rId7" imgW="1409065" imgH="241300" progId="Equation.DSMT4">
                  <p:embed/>
                  <p:pic>
                    <p:nvPicPr>
                      <p:cNvPr id="0" name="图片 3075"/>
                      <p:cNvPicPr/>
                      <p:nvPr/>
                    </p:nvPicPr>
                    <p:blipFill>
                      <a:blip r:embed="rId8"/>
                      <a:stretch>
                        <a:fillRect/>
                      </a:stretch>
                    </p:blipFill>
                    <p:spPr>
                      <a:xfrm>
                        <a:off x="4992688" y="1905000"/>
                        <a:ext cx="3236912" cy="539750"/>
                      </a:xfrm>
                      <a:prstGeom prst="rect">
                        <a:avLst/>
                      </a:prstGeom>
                      <a:noFill/>
                      <a:ln w="38100">
                        <a:noFill/>
                        <a:miter/>
                      </a:ln>
                    </p:spPr>
                  </p:pic>
                </p:oleObj>
              </mc:Fallback>
            </mc:AlternateContent>
          </a:graphicData>
        </a:graphic>
      </p:graphicFrame>
      <p:graphicFrame>
        <p:nvGraphicFramePr>
          <p:cNvPr id="301061" name="Object 5"/>
          <p:cNvGraphicFramePr>
            <a:graphicFrameLocks noChangeAspect="1"/>
          </p:cNvGraphicFramePr>
          <p:nvPr/>
        </p:nvGraphicFramePr>
        <p:xfrm>
          <a:off x="685800" y="2590800"/>
          <a:ext cx="2506663" cy="511175"/>
        </p:xfrm>
        <a:graphic>
          <a:graphicData uri="http://schemas.openxmlformats.org/presentationml/2006/ole">
            <mc:AlternateContent xmlns:mc="http://schemas.openxmlformats.org/markup-compatibility/2006">
              <mc:Choice xmlns:v="urn:schemas-microsoft-com:vml" Requires="v">
                <p:oleObj spid="_x0000_s13596" r:id="rId9" imgW="1091565" imgH="228600" progId="Equation.DSMT4">
                  <p:embed/>
                </p:oleObj>
              </mc:Choice>
              <mc:Fallback>
                <p:oleObj r:id="rId9" imgW="1091565" imgH="228600" progId="Equation.DSMT4">
                  <p:embed/>
                  <p:pic>
                    <p:nvPicPr>
                      <p:cNvPr id="0" name="图片 3076"/>
                      <p:cNvPicPr/>
                      <p:nvPr/>
                    </p:nvPicPr>
                    <p:blipFill>
                      <a:blip r:embed="rId10"/>
                      <a:stretch>
                        <a:fillRect/>
                      </a:stretch>
                    </p:blipFill>
                    <p:spPr>
                      <a:xfrm>
                        <a:off x="685800" y="2590800"/>
                        <a:ext cx="2506663" cy="511175"/>
                      </a:xfrm>
                      <a:prstGeom prst="rect">
                        <a:avLst/>
                      </a:prstGeom>
                      <a:noFill/>
                      <a:ln w="38100">
                        <a:noFill/>
                        <a:miter/>
                      </a:ln>
                    </p:spPr>
                  </p:pic>
                </p:oleObj>
              </mc:Fallback>
            </mc:AlternateContent>
          </a:graphicData>
        </a:graphic>
      </p:graphicFrame>
      <p:graphicFrame>
        <p:nvGraphicFramePr>
          <p:cNvPr id="301065" name="Object 9"/>
          <p:cNvGraphicFramePr>
            <a:graphicFrameLocks noChangeAspect="1"/>
          </p:cNvGraphicFramePr>
          <p:nvPr/>
        </p:nvGraphicFramePr>
        <p:xfrm>
          <a:off x="5638800" y="3352800"/>
          <a:ext cx="3200400" cy="528638"/>
        </p:xfrm>
        <a:graphic>
          <a:graphicData uri="http://schemas.openxmlformats.org/presentationml/2006/ole">
            <mc:AlternateContent xmlns:mc="http://schemas.openxmlformats.org/markup-compatibility/2006">
              <mc:Choice xmlns:v="urn:schemas-microsoft-com:vml" Requires="v">
                <p:oleObj spid="_x0000_s13597" r:id="rId11" imgW="1346200" imgH="228600" progId="Equation.DSMT4">
                  <p:embed/>
                </p:oleObj>
              </mc:Choice>
              <mc:Fallback>
                <p:oleObj r:id="rId11" imgW="1346200" imgH="228600" progId="Equation.DSMT4">
                  <p:embed/>
                  <p:pic>
                    <p:nvPicPr>
                      <p:cNvPr id="0" name="图片 3077"/>
                      <p:cNvPicPr/>
                      <p:nvPr/>
                    </p:nvPicPr>
                    <p:blipFill>
                      <a:blip r:embed="rId12"/>
                      <a:stretch>
                        <a:fillRect/>
                      </a:stretch>
                    </p:blipFill>
                    <p:spPr>
                      <a:xfrm>
                        <a:off x="5638800" y="3352800"/>
                        <a:ext cx="3200400" cy="528638"/>
                      </a:xfrm>
                      <a:prstGeom prst="rect">
                        <a:avLst/>
                      </a:prstGeom>
                      <a:noFill/>
                      <a:ln w="38100">
                        <a:noFill/>
                        <a:miter/>
                      </a:ln>
                    </p:spPr>
                  </p:pic>
                </p:oleObj>
              </mc:Fallback>
            </mc:AlternateContent>
          </a:graphicData>
        </a:graphic>
      </p:graphicFrame>
      <p:graphicFrame>
        <p:nvGraphicFramePr>
          <p:cNvPr id="301066" name="Object 10"/>
          <p:cNvGraphicFramePr>
            <a:graphicFrameLocks noChangeAspect="1"/>
          </p:cNvGraphicFramePr>
          <p:nvPr/>
        </p:nvGraphicFramePr>
        <p:xfrm>
          <a:off x="838200" y="4038600"/>
          <a:ext cx="4495800" cy="636588"/>
        </p:xfrm>
        <a:graphic>
          <a:graphicData uri="http://schemas.openxmlformats.org/presentationml/2006/ole">
            <mc:AlternateContent xmlns:mc="http://schemas.openxmlformats.org/markup-compatibility/2006">
              <mc:Choice xmlns:v="urn:schemas-microsoft-com:vml" Requires="v">
                <p:oleObj spid="_x0000_s13598" r:id="rId13" imgW="1752600" imgH="254000" progId="Equation.DSMT4">
                  <p:embed/>
                </p:oleObj>
              </mc:Choice>
              <mc:Fallback>
                <p:oleObj r:id="rId13" imgW="1752600" imgH="254000" progId="Equation.DSMT4">
                  <p:embed/>
                  <p:pic>
                    <p:nvPicPr>
                      <p:cNvPr id="0" name="图片 3102"/>
                      <p:cNvPicPr/>
                      <p:nvPr/>
                    </p:nvPicPr>
                    <p:blipFill>
                      <a:blip r:embed="rId14"/>
                      <a:stretch>
                        <a:fillRect/>
                      </a:stretch>
                    </p:blipFill>
                    <p:spPr>
                      <a:xfrm>
                        <a:off x="838200" y="4038600"/>
                        <a:ext cx="4495800" cy="636588"/>
                      </a:xfrm>
                      <a:prstGeom prst="rect">
                        <a:avLst/>
                      </a:prstGeom>
                      <a:noFill/>
                      <a:ln w="38100">
                        <a:noFill/>
                        <a:miter/>
                      </a:ln>
                    </p:spPr>
                  </p:pic>
                </p:oleObj>
              </mc:Fallback>
            </mc:AlternateContent>
          </a:graphicData>
        </a:graphic>
      </p:graphicFrame>
      <p:graphicFrame>
        <p:nvGraphicFramePr>
          <p:cNvPr id="301067" name="Object 11"/>
          <p:cNvGraphicFramePr>
            <a:graphicFrameLocks noChangeAspect="1"/>
          </p:cNvGraphicFramePr>
          <p:nvPr/>
        </p:nvGraphicFramePr>
        <p:xfrm>
          <a:off x="838200" y="4724400"/>
          <a:ext cx="7642225" cy="455613"/>
        </p:xfrm>
        <a:graphic>
          <a:graphicData uri="http://schemas.openxmlformats.org/presentationml/2006/ole">
            <mc:AlternateContent xmlns:mc="http://schemas.openxmlformats.org/markup-compatibility/2006">
              <mc:Choice xmlns:v="urn:schemas-microsoft-com:vml" Requires="v">
                <p:oleObj spid="_x0000_s13599" r:id="rId15" imgW="3327400" imgH="203200" progId="Equation.DSMT4">
                  <p:embed/>
                </p:oleObj>
              </mc:Choice>
              <mc:Fallback>
                <p:oleObj r:id="rId15" imgW="3327400" imgH="203200" progId="Equation.DSMT4">
                  <p:embed/>
                  <p:pic>
                    <p:nvPicPr>
                      <p:cNvPr id="0" name="图片 3090"/>
                      <p:cNvPicPr/>
                      <p:nvPr/>
                    </p:nvPicPr>
                    <p:blipFill>
                      <a:blip r:embed="rId16"/>
                      <a:stretch>
                        <a:fillRect/>
                      </a:stretch>
                    </p:blipFill>
                    <p:spPr>
                      <a:xfrm>
                        <a:off x="838200" y="4724400"/>
                        <a:ext cx="7642225" cy="455613"/>
                      </a:xfrm>
                      <a:prstGeom prst="rect">
                        <a:avLst/>
                      </a:prstGeom>
                      <a:noFill/>
                      <a:ln w="38100">
                        <a:noFill/>
                        <a:miter/>
                      </a:ln>
                    </p:spPr>
                  </p:pic>
                </p:oleObj>
              </mc:Fallback>
            </mc:AlternateContent>
          </a:graphicData>
        </a:graphic>
      </p:graphicFrame>
      <p:graphicFrame>
        <p:nvGraphicFramePr>
          <p:cNvPr id="301070" name="Object 14"/>
          <p:cNvGraphicFramePr>
            <a:graphicFrameLocks noChangeAspect="1"/>
          </p:cNvGraphicFramePr>
          <p:nvPr/>
        </p:nvGraphicFramePr>
        <p:xfrm>
          <a:off x="3733800" y="2590800"/>
          <a:ext cx="5041900" cy="511175"/>
        </p:xfrm>
        <a:graphic>
          <a:graphicData uri="http://schemas.openxmlformats.org/presentationml/2006/ole">
            <mc:AlternateContent xmlns:mc="http://schemas.openxmlformats.org/markup-compatibility/2006">
              <mc:Choice xmlns:v="urn:schemas-microsoft-com:vml" Requires="v">
                <p:oleObj spid="_x0000_s13600" r:id="rId17" imgW="2197100" imgH="228600" progId="Equation.DSMT4">
                  <p:embed/>
                </p:oleObj>
              </mc:Choice>
              <mc:Fallback>
                <p:oleObj r:id="rId17" imgW="2197100" imgH="228600" progId="Equation.DSMT4">
                  <p:embed/>
                  <p:pic>
                    <p:nvPicPr>
                      <p:cNvPr id="0" name="图片 3093"/>
                      <p:cNvPicPr/>
                      <p:nvPr/>
                    </p:nvPicPr>
                    <p:blipFill>
                      <a:blip r:embed="rId18"/>
                      <a:stretch>
                        <a:fillRect/>
                      </a:stretch>
                    </p:blipFill>
                    <p:spPr>
                      <a:xfrm>
                        <a:off x="3733800" y="2590800"/>
                        <a:ext cx="5041900" cy="511175"/>
                      </a:xfrm>
                      <a:prstGeom prst="rect">
                        <a:avLst/>
                      </a:prstGeom>
                      <a:solidFill>
                        <a:srgbClr val="CCFFCC"/>
                      </a:solidFill>
                      <a:ln w="38100">
                        <a:noFill/>
                        <a:miter/>
                      </a:ln>
                    </p:spPr>
                  </p:pic>
                </p:oleObj>
              </mc:Fallback>
            </mc:AlternateContent>
          </a:graphicData>
        </a:graphic>
      </p:graphicFrame>
      <p:graphicFrame>
        <p:nvGraphicFramePr>
          <p:cNvPr id="301071" name="Object 15"/>
          <p:cNvGraphicFramePr>
            <a:graphicFrameLocks noChangeAspect="1"/>
          </p:cNvGraphicFramePr>
          <p:nvPr/>
        </p:nvGraphicFramePr>
        <p:xfrm>
          <a:off x="457200" y="3352800"/>
          <a:ext cx="4495800" cy="517525"/>
        </p:xfrm>
        <a:graphic>
          <a:graphicData uri="http://schemas.openxmlformats.org/presentationml/2006/ole">
            <mc:AlternateContent xmlns:mc="http://schemas.openxmlformats.org/markup-compatibility/2006">
              <mc:Choice xmlns:v="urn:schemas-microsoft-com:vml" Requires="v">
                <p:oleObj spid="_x0000_s13601" r:id="rId19" imgW="1879600" imgH="215900" progId="Equation.DSMT4">
                  <p:embed/>
                </p:oleObj>
              </mc:Choice>
              <mc:Fallback>
                <p:oleObj r:id="rId19" imgW="1879600" imgH="215900" progId="Equation.DSMT4">
                  <p:embed/>
                  <p:pic>
                    <p:nvPicPr>
                      <p:cNvPr id="0" name="图片 3094"/>
                      <p:cNvPicPr/>
                      <p:nvPr/>
                    </p:nvPicPr>
                    <p:blipFill>
                      <a:blip r:embed="rId20"/>
                      <a:stretch>
                        <a:fillRect/>
                      </a:stretch>
                    </p:blipFill>
                    <p:spPr>
                      <a:xfrm>
                        <a:off x="457200" y="3352800"/>
                        <a:ext cx="4495800" cy="517525"/>
                      </a:xfrm>
                      <a:prstGeom prst="rect">
                        <a:avLst/>
                      </a:prstGeom>
                      <a:noFill/>
                      <a:ln w="38100">
                        <a:noFill/>
                        <a:miter/>
                      </a:ln>
                    </p:spPr>
                  </p:pic>
                </p:oleObj>
              </mc:Fallback>
            </mc:AlternateContent>
          </a:graphicData>
        </a:graphic>
      </p:graphicFrame>
      <p:graphicFrame>
        <p:nvGraphicFramePr>
          <p:cNvPr id="301072" name="Object 16"/>
          <p:cNvGraphicFramePr>
            <a:graphicFrameLocks noChangeAspect="1"/>
          </p:cNvGraphicFramePr>
          <p:nvPr/>
        </p:nvGraphicFramePr>
        <p:xfrm>
          <a:off x="838200" y="5410200"/>
          <a:ext cx="4740275" cy="615950"/>
        </p:xfrm>
        <a:graphic>
          <a:graphicData uri="http://schemas.openxmlformats.org/presentationml/2006/ole">
            <mc:AlternateContent xmlns:mc="http://schemas.openxmlformats.org/markup-compatibility/2006">
              <mc:Choice xmlns:v="urn:schemas-microsoft-com:vml" Requires="v">
                <p:oleObj spid="_x0000_s13602" r:id="rId21" imgW="1993265" imgH="266700" progId="Equation.DSMT4">
                  <p:embed/>
                </p:oleObj>
              </mc:Choice>
              <mc:Fallback>
                <p:oleObj r:id="rId21" imgW="1993265" imgH="266700" progId="Equation.DSMT4">
                  <p:embed/>
                  <p:pic>
                    <p:nvPicPr>
                      <p:cNvPr id="0" name="图片 3092"/>
                      <p:cNvPicPr/>
                      <p:nvPr/>
                    </p:nvPicPr>
                    <p:blipFill>
                      <a:blip r:embed="rId22"/>
                      <a:stretch>
                        <a:fillRect/>
                      </a:stretch>
                    </p:blipFill>
                    <p:spPr>
                      <a:xfrm>
                        <a:off x="838200" y="5410200"/>
                        <a:ext cx="4740275" cy="615950"/>
                      </a:xfrm>
                      <a:prstGeom prst="rect">
                        <a:avLst/>
                      </a:prstGeom>
                      <a:solidFill>
                        <a:srgbClr val="CC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59"/>
                                        </p:tgtEl>
                                        <p:attrNameLst>
                                          <p:attrName>style.visibility</p:attrName>
                                        </p:attrNameLst>
                                      </p:cBhvr>
                                      <p:to>
                                        <p:strVal val="visible"/>
                                      </p:to>
                                    </p:set>
                                    <p:animEffect transition="in" filter="wipe(left)">
                                      <p:cBhvr>
                                        <p:cTn id="7" dur="500"/>
                                        <p:tgtEl>
                                          <p:spTgt spid="301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1060"/>
                                        </p:tgtEl>
                                        <p:attrNameLst>
                                          <p:attrName>style.visibility</p:attrName>
                                        </p:attrNameLst>
                                      </p:cBhvr>
                                      <p:to>
                                        <p:strVal val="visible"/>
                                      </p:to>
                                    </p:set>
                                    <p:animEffect transition="in" filter="wipe(left)">
                                      <p:cBhvr>
                                        <p:cTn id="12" dur="500"/>
                                        <p:tgtEl>
                                          <p:spTgt spid="301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1061"/>
                                        </p:tgtEl>
                                        <p:attrNameLst>
                                          <p:attrName>style.visibility</p:attrName>
                                        </p:attrNameLst>
                                      </p:cBhvr>
                                      <p:to>
                                        <p:strVal val="visible"/>
                                      </p:to>
                                    </p:set>
                                    <p:animEffect transition="in" filter="wipe(left)">
                                      <p:cBhvr>
                                        <p:cTn id="17" dur="500"/>
                                        <p:tgtEl>
                                          <p:spTgt spid="3010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1070"/>
                                        </p:tgtEl>
                                        <p:attrNameLst>
                                          <p:attrName>style.visibility</p:attrName>
                                        </p:attrNameLst>
                                      </p:cBhvr>
                                      <p:to>
                                        <p:strVal val="visible"/>
                                      </p:to>
                                    </p:set>
                                    <p:animEffect transition="in" filter="wipe(left)">
                                      <p:cBhvr>
                                        <p:cTn id="22" dur="500"/>
                                        <p:tgtEl>
                                          <p:spTgt spid="3010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1071"/>
                                        </p:tgtEl>
                                        <p:attrNameLst>
                                          <p:attrName>style.visibility</p:attrName>
                                        </p:attrNameLst>
                                      </p:cBhvr>
                                      <p:to>
                                        <p:strVal val="visible"/>
                                      </p:to>
                                    </p:set>
                                    <p:animEffect transition="in" filter="wipe(left)">
                                      <p:cBhvr>
                                        <p:cTn id="27" dur="500"/>
                                        <p:tgtEl>
                                          <p:spTgt spid="3010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1065"/>
                                        </p:tgtEl>
                                        <p:attrNameLst>
                                          <p:attrName>style.visibility</p:attrName>
                                        </p:attrNameLst>
                                      </p:cBhvr>
                                      <p:to>
                                        <p:strVal val="visible"/>
                                      </p:to>
                                    </p:set>
                                    <p:animEffect transition="in" filter="wipe(left)">
                                      <p:cBhvr>
                                        <p:cTn id="32" dur="500"/>
                                        <p:tgtEl>
                                          <p:spTgt spid="3010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1066"/>
                                        </p:tgtEl>
                                        <p:attrNameLst>
                                          <p:attrName>style.visibility</p:attrName>
                                        </p:attrNameLst>
                                      </p:cBhvr>
                                      <p:to>
                                        <p:strVal val="visible"/>
                                      </p:to>
                                    </p:set>
                                    <p:animEffect transition="in" filter="wipe(left)">
                                      <p:cBhvr>
                                        <p:cTn id="37" dur="500"/>
                                        <p:tgtEl>
                                          <p:spTgt spid="3010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1067"/>
                                        </p:tgtEl>
                                        <p:attrNameLst>
                                          <p:attrName>style.visibility</p:attrName>
                                        </p:attrNameLst>
                                      </p:cBhvr>
                                      <p:to>
                                        <p:strVal val="visible"/>
                                      </p:to>
                                    </p:set>
                                    <p:animEffect transition="in" filter="wipe(left)">
                                      <p:cBhvr>
                                        <p:cTn id="42" dur="500"/>
                                        <p:tgtEl>
                                          <p:spTgt spid="3010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1072"/>
                                        </p:tgtEl>
                                        <p:attrNameLst>
                                          <p:attrName>style.visibility</p:attrName>
                                        </p:attrNameLst>
                                      </p:cBhvr>
                                      <p:to>
                                        <p:strVal val="visible"/>
                                      </p:to>
                                    </p:set>
                                    <p:animEffect transition="in" filter="wipe(left)">
                                      <p:cBhvr>
                                        <p:cTn id="47" dur="500"/>
                                        <p:tgtEl>
                                          <p:spTgt spid="301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0" y="304800"/>
            <a:ext cx="3657600" cy="549275"/>
          </a:xfrm>
          <a:prstGeom prst="rect">
            <a:avLst/>
          </a:prstGeom>
          <a:noFill/>
          <a:ln w="12700">
            <a:noFill/>
          </a:ln>
        </p:spPr>
        <p:txBody>
          <a:bodyPr anchor="ctr">
            <a:spAutoFit/>
          </a:bodyPr>
          <a:lstStyle/>
          <a:p>
            <a:pPr eaLnBrk="1" hangingPunct="1"/>
            <a:r>
              <a:rPr lang="zh-CN" altLang="en-US" sz="3000" dirty="0">
                <a:solidFill>
                  <a:srgbClr val="FF0066"/>
                </a:solidFill>
                <a:latin typeface="Times New Roman" panose="02020603050405020304" pitchFamily="18" charset="0"/>
              </a:rPr>
              <a:t>三、</a:t>
            </a:r>
            <a:r>
              <a:rPr lang="en-US" altLang="zh-CN" sz="3000" dirty="0">
                <a:solidFill>
                  <a:srgbClr val="FF0066"/>
                </a:solidFill>
                <a:latin typeface="Times New Roman" panose="02020603050405020304" pitchFamily="18" charset="0"/>
              </a:rPr>
              <a:t>F</a:t>
            </a:r>
            <a:r>
              <a:rPr lang="zh-CN" altLang="en-US" sz="3000" dirty="0">
                <a:solidFill>
                  <a:srgbClr val="FF0066"/>
                </a:solidFill>
                <a:latin typeface="Times New Roman" panose="02020603050405020304" pitchFamily="18" charset="0"/>
              </a:rPr>
              <a:t>分布</a:t>
            </a:r>
          </a:p>
        </p:txBody>
      </p:sp>
      <p:graphicFrame>
        <p:nvGraphicFramePr>
          <p:cNvPr id="305155" name="Object 3"/>
          <p:cNvGraphicFramePr>
            <a:graphicFrameLocks noChangeAspect="1"/>
          </p:cNvGraphicFramePr>
          <p:nvPr/>
        </p:nvGraphicFramePr>
        <p:xfrm>
          <a:off x="533400" y="1447800"/>
          <a:ext cx="8305800" cy="1447800"/>
        </p:xfrm>
        <a:graphic>
          <a:graphicData uri="http://schemas.openxmlformats.org/presentationml/2006/ole">
            <mc:AlternateContent xmlns:mc="http://schemas.openxmlformats.org/markup-compatibility/2006">
              <mc:Choice xmlns:v="urn:schemas-microsoft-com:vml" Requires="v">
                <p:oleObj spid="_x0000_s14533" r:id="rId3" imgW="3937000" imgH="685800" progId="Equation.DSMT4">
                  <p:embed/>
                </p:oleObj>
              </mc:Choice>
              <mc:Fallback>
                <p:oleObj r:id="rId3" imgW="3937000" imgH="685800" progId="Equation.DSMT4">
                  <p:embed/>
                  <p:pic>
                    <p:nvPicPr>
                      <p:cNvPr id="0" name="图片 3099"/>
                      <p:cNvPicPr/>
                      <p:nvPr/>
                    </p:nvPicPr>
                    <p:blipFill>
                      <a:blip r:embed="rId4"/>
                      <a:stretch>
                        <a:fillRect/>
                      </a:stretch>
                    </p:blipFill>
                    <p:spPr>
                      <a:xfrm>
                        <a:off x="533400" y="1447800"/>
                        <a:ext cx="8305800" cy="1447800"/>
                      </a:xfrm>
                      <a:prstGeom prst="rect">
                        <a:avLst/>
                      </a:prstGeom>
                      <a:solidFill>
                        <a:srgbClr val="CCFFCC"/>
                      </a:solidFill>
                      <a:ln w="38100">
                        <a:noFill/>
                        <a:miter/>
                      </a:ln>
                    </p:spPr>
                  </p:pic>
                </p:oleObj>
              </mc:Fallback>
            </mc:AlternateContent>
          </a:graphicData>
        </a:graphic>
      </p:graphicFrame>
      <p:sp>
        <p:nvSpPr>
          <p:cNvPr id="305156" name="Text Box 4"/>
          <p:cNvSpPr txBox="1"/>
          <p:nvPr/>
        </p:nvSpPr>
        <p:spPr>
          <a:xfrm>
            <a:off x="304800" y="914400"/>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1</a:t>
            </a:r>
            <a:r>
              <a:rPr lang="zh-CN" altLang="en-US" sz="2800" dirty="0">
                <a:solidFill>
                  <a:schemeClr val="accent2"/>
                </a:solidFill>
                <a:latin typeface="Times New Roman" panose="02020603050405020304" pitchFamily="18" charset="0"/>
              </a:rPr>
              <a:t>、定义（重点）</a:t>
            </a:r>
          </a:p>
        </p:txBody>
      </p:sp>
      <p:grpSp>
        <p:nvGrpSpPr>
          <p:cNvPr id="305163" name="Group 11"/>
          <p:cNvGrpSpPr/>
          <p:nvPr/>
        </p:nvGrpSpPr>
        <p:grpSpPr>
          <a:xfrm>
            <a:off x="1042988" y="3068638"/>
            <a:ext cx="5562600" cy="3200400"/>
            <a:chOff x="1152" y="711"/>
            <a:chExt cx="3279" cy="2169"/>
          </a:xfrm>
        </p:grpSpPr>
        <p:sp>
          <p:nvSpPr>
            <p:cNvPr id="15366" name="Line 12"/>
            <p:cNvSpPr/>
            <p:nvPr/>
          </p:nvSpPr>
          <p:spPr>
            <a:xfrm>
              <a:off x="1679" y="2727"/>
              <a:ext cx="2560" cy="0"/>
            </a:xfrm>
            <a:prstGeom prst="line">
              <a:avLst/>
            </a:prstGeom>
            <a:ln w="9525" cap="flat" cmpd="sng">
              <a:solidFill>
                <a:schemeClr val="tx1"/>
              </a:solidFill>
              <a:prstDash val="solid"/>
              <a:headEnd type="none" w="med" len="med"/>
              <a:tailEnd type="triangle" w="med" len="med"/>
            </a:ln>
          </p:spPr>
        </p:sp>
        <p:graphicFrame>
          <p:nvGraphicFramePr>
            <p:cNvPr id="15367" name="Object 13"/>
            <p:cNvGraphicFramePr>
              <a:graphicFrameLocks noChangeAspect="1"/>
            </p:cNvGraphicFramePr>
            <p:nvPr/>
          </p:nvGraphicFramePr>
          <p:xfrm>
            <a:off x="1152" y="711"/>
            <a:ext cx="431" cy="196"/>
          </p:xfrm>
          <a:graphic>
            <a:graphicData uri="http://schemas.openxmlformats.org/presentationml/2006/ole">
              <mc:AlternateContent xmlns:mc="http://schemas.openxmlformats.org/markup-compatibility/2006">
                <mc:Choice xmlns:v="urn:schemas-microsoft-com:vml" Requires="v">
                  <p:oleObj spid="_x0000_s14534" r:id="rId5" imgW="774065" imgH="393700" progId="Equation.3">
                    <p:embed/>
                  </p:oleObj>
                </mc:Choice>
                <mc:Fallback>
                  <p:oleObj r:id="rId5" imgW="774065" imgH="393700" progId="Equation.3">
                    <p:embed/>
                    <p:pic>
                      <p:nvPicPr>
                        <p:cNvPr id="0" name="图片 3089"/>
                        <p:cNvPicPr/>
                        <p:nvPr/>
                      </p:nvPicPr>
                      <p:blipFill>
                        <a:blip r:embed="rId6"/>
                        <a:stretch>
                          <a:fillRect/>
                        </a:stretch>
                      </p:blipFill>
                      <p:spPr>
                        <a:xfrm>
                          <a:off x="1152" y="711"/>
                          <a:ext cx="431" cy="196"/>
                        </a:xfrm>
                        <a:prstGeom prst="rect">
                          <a:avLst/>
                        </a:prstGeom>
                        <a:noFill/>
                        <a:ln w="38100">
                          <a:noFill/>
                          <a:miter/>
                        </a:ln>
                      </p:spPr>
                    </p:pic>
                  </p:oleObj>
                </mc:Fallback>
              </mc:AlternateContent>
            </a:graphicData>
          </a:graphic>
        </p:graphicFrame>
        <p:graphicFrame>
          <p:nvGraphicFramePr>
            <p:cNvPr id="15368" name="Object 14"/>
            <p:cNvGraphicFramePr>
              <a:graphicFrameLocks noChangeAspect="1"/>
            </p:cNvGraphicFramePr>
            <p:nvPr/>
          </p:nvGraphicFramePr>
          <p:xfrm>
            <a:off x="4280" y="2738"/>
            <a:ext cx="151" cy="142"/>
          </p:xfrm>
          <a:graphic>
            <a:graphicData uri="http://schemas.openxmlformats.org/presentationml/2006/ole">
              <mc:AlternateContent xmlns:mc="http://schemas.openxmlformats.org/markup-compatibility/2006">
                <mc:Choice xmlns:v="urn:schemas-microsoft-com:vml" Requires="v">
                  <p:oleObj spid="_x0000_s14535" r:id="rId7" imgW="254000" imgH="241300" progId="Equation.3">
                    <p:embed/>
                  </p:oleObj>
                </mc:Choice>
                <mc:Fallback>
                  <p:oleObj r:id="rId7" imgW="254000" imgH="241300" progId="Equation.3">
                    <p:embed/>
                    <p:pic>
                      <p:nvPicPr>
                        <p:cNvPr id="0" name="图片 3098"/>
                        <p:cNvPicPr/>
                        <p:nvPr/>
                      </p:nvPicPr>
                      <p:blipFill>
                        <a:blip r:embed="rId8"/>
                        <a:stretch>
                          <a:fillRect/>
                        </a:stretch>
                      </p:blipFill>
                      <p:spPr>
                        <a:xfrm>
                          <a:off x="4280" y="2738"/>
                          <a:ext cx="151" cy="142"/>
                        </a:xfrm>
                        <a:prstGeom prst="rect">
                          <a:avLst/>
                        </a:prstGeom>
                        <a:noFill/>
                        <a:ln w="38100">
                          <a:noFill/>
                          <a:miter/>
                        </a:ln>
                      </p:spPr>
                    </p:pic>
                  </p:oleObj>
                </mc:Fallback>
              </mc:AlternateContent>
            </a:graphicData>
          </a:graphic>
        </p:graphicFrame>
        <p:graphicFrame>
          <p:nvGraphicFramePr>
            <p:cNvPr id="15369" name="Object 15"/>
            <p:cNvGraphicFramePr>
              <a:graphicFrameLocks noChangeAspect="1"/>
            </p:cNvGraphicFramePr>
            <p:nvPr/>
          </p:nvGraphicFramePr>
          <p:xfrm>
            <a:off x="1555" y="2727"/>
            <a:ext cx="140" cy="152"/>
          </p:xfrm>
          <a:graphic>
            <a:graphicData uri="http://schemas.openxmlformats.org/presentationml/2006/ole">
              <mc:AlternateContent xmlns:mc="http://schemas.openxmlformats.org/markup-compatibility/2006">
                <mc:Choice xmlns:v="urn:schemas-microsoft-com:vml" Requires="v">
                  <p:oleObj spid="_x0000_s14536" r:id="rId9" imgW="292100" imgH="317500" progId="Equation.3">
                    <p:embed/>
                  </p:oleObj>
                </mc:Choice>
                <mc:Fallback>
                  <p:oleObj r:id="rId9" imgW="292100" imgH="317500" progId="Equation.3">
                    <p:embed/>
                    <p:pic>
                      <p:nvPicPr>
                        <p:cNvPr id="0" name="图片 3100"/>
                        <p:cNvPicPr/>
                        <p:nvPr/>
                      </p:nvPicPr>
                      <p:blipFill>
                        <a:blip r:embed="rId10"/>
                        <a:stretch>
                          <a:fillRect/>
                        </a:stretch>
                      </p:blipFill>
                      <p:spPr>
                        <a:xfrm>
                          <a:off x="1555" y="2727"/>
                          <a:ext cx="140" cy="152"/>
                        </a:xfrm>
                        <a:prstGeom prst="rect">
                          <a:avLst/>
                        </a:prstGeom>
                        <a:noFill/>
                        <a:ln w="38100">
                          <a:noFill/>
                          <a:miter/>
                        </a:ln>
                      </p:spPr>
                    </p:pic>
                  </p:oleObj>
                </mc:Fallback>
              </mc:AlternateContent>
            </a:graphicData>
          </a:graphic>
        </p:graphicFrame>
        <p:sp>
          <p:nvSpPr>
            <p:cNvPr id="15370" name="Line 16"/>
            <p:cNvSpPr/>
            <p:nvPr/>
          </p:nvSpPr>
          <p:spPr>
            <a:xfrm flipV="1">
              <a:off x="1695" y="759"/>
              <a:ext cx="0" cy="1976"/>
            </a:xfrm>
            <a:prstGeom prst="line">
              <a:avLst/>
            </a:prstGeom>
            <a:ln w="9525" cap="flat" cmpd="sng">
              <a:solidFill>
                <a:schemeClr val="tx1"/>
              </a:solidFill>
              <a:prstDash val="solid"/>
              <a:headEnd type="none" w="med" len="med"/>
              <a:tailEnd type="triangle" w="med" len="med"/>
            </a:ln>
          </p:spPr>
        </p:sp>
        <p:sp>
          <p:nvSpPr>
            <p:cNvPr id="15371" name="Freeform 17"/>
            <p:cNvSpPr/>
            <p:nvPr/>
          </p:nvSpPr>
          <p:spPr>
            <a:xfrm>
              <a:off x="1695" y="1095"/>
              <a:ext cx="1440" cy="1632"/>
            </a:xfrm>
            <a:custGeom>
              <a:avLst/>
              <a:gdLst/>
              <a:ahLst/>
              <a:cxnLst>
                <a:cxn ang="0">
                  <a:pos x="0" y="2006"/>
                </a:cxn>
                <a:cxn ang="0">
                  <a:pos x="355" y="1482"/>
                </a:cxn>
                <a:cxn ang="0">
                  <a:pos x="590" y="239"/>
                </a:cxn>
                <a:cxn ang="0">
                  <a:pos x="768" y="43"/>
                </a:cxn>
                <a:cxn ang="0">
                  <a:pos x="945" y="371"/>
                </a:cxn>
                <a:cxn ang="0">
                  <a:pos x="1122" y="1353"/>
                </a:cxn>
                <a:cxn ang="0">
                  <a:pos x="1299" y="1744"/>
                </a:cxn>
                <a:cxn ang="0">
                  <a:pos x="1653" y="1941"/>
                </a:cxn>
              </a:cxnLst>
              <a:rect l="0" t="0" r="0" b="0"/>
              <a:pathLst>
                <a:path w="1344" h="1472">
                  <a:moveTo>
                    <a:pt x="0" y="1472"/>
                  </a:moveTo>
                  <a:cubicBezTo>
                    <a:pt x="104" y="1388"/>
                    <a:pt x="208" y="1304"/>
                    <a:pt x="288" y="1088"/>
                  </a:cubicBezTo>
                  <a:cubicBezTo>
                    <a:pt x="368" y="872"/>
                    <a:pt x="424" y="352"/>
                    <a:pt x="480" y="176"/>
                  </a:cubicBezTo>
                  <a:cubicBezTo>
                    <a:pt x="536" y="0"/>
                    <a:pt x="576" y="16"/>
                    <a:pt x="624" y="32"/>
                  </a:cubicBezTo>
                  <a:cubicBezTo>
                    <a:pt x="672" y="48"/>
                    <a:pt x="720" y="112"/>
                    <a:pt x="768" y="272"/>
                  </a:cubicBezTo>
                  <a:cubicBezTo>
                    <a:pt x="816" y="432"/>
                    <a:pt x="864" y="824"/>
                    <a:pt x="912" y="992"/>
                  </a:cubicBezTo>
                  <a:cubicBezTo>
                    <a:pt x="960" y="1160"/>
                    <a:pt x="984" y="1208"/>
                    <a:pt x="1056" y="1280"/>
                  </a:cubicBezTo>
                  <a:cubicBezTo>
                    <a:pt x="1128" y="1352"/>
                    <a:pt x="1236" y="1388"/>
                    <a:pt x="1344" y="1424"/>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5372" name="Freeform 18"/>
            <p:cNvSpPr/>
            <p:nvPr/>
          </p:nvSpPr>
          <p:spPr>
            <a:xfrm>
              <a:off x="1695" y="1575"/>
              <a:ext cx="1440" cy="1152"/>
            </a:xfrm>
            <a:custGeom>
              <a:avLst/>
              <a:gdLst/>
              <a:ahLst/>
              <a:cxnLst>
                <a:cxn ang="0">
                  <a:pos x="0" y="1371"/>
                </a:cxn>
                <a:cxn ang="0">
                  <a:pos x="174" y="1059"/>
                </a:cxn>
                <a:cxn ang="0">
                  <a:pos x="348" y="436"/>
                </a:cxn>
                <a:cxn ang="0">
                  <a:pos x="479" y="125"/>
                </a:cxn>
                <a:cxn ang="0">
                  <a:pos x="609" y="0"/>
                </a:cxn>
                <a:cxn ang="0">
                  <a:pos x="783" y="125"/>
                </a:cxn>
                <a:cxn ang="0">
                  <a:pos x="914" y="561"/>
                </a:cxn>
                <a:cxn ang="0">
                  <a:pos x="1044" y="997"/>
                </a:cxn>
                <a:cxn ang="0">
                  <a:pos x="1218" y="1184"/>
                </a:cxn>
                <a:cxn ang="0">
                  <a:pos x="1349" y="1246"/>
                </a:cxn>
              </a:cxnLst>
              <a:rect l="0" t="0" r="0" b="0"/>
              <a:pathLst>
                <a:path w="1488" h="1056">
                  <a:moveTo>
                    <a:pt x="0" y="1056"/>
                  </a:moveTo>
                  <a:cubicBezTo>
                    <a:pt x="64" y="996"/>
                    <a:pt x="128" y="936"/>
                    <a:pt x="192" y="816"/>
                  </a:cubicBezTo>
                  <a:cubicBezTo>
                    <a:pt x="256" y="696"/>
                    <a:pt x="328" y="456"/>
                    <a:pt x="384" y="336"/>
                  </a:cubicBezTo>
                  <a:cubicBezTo>
                    <a:pt x="440" y="216"/>
                    <a:pt x="480" y="152"/>
                    <a:pt x="528" y="96"/>
                  </a:cubicBezTo>
                  <a:cubicBezTo>
                    <a:pt x="576" y="40"/>
                    <a:pt x="616" y="0"/>
                    <a:pt x="672" y="0"/>
                  </a:cubicBezTo>
                  <a:cubicBezTo>
                    <a:pt x="728" y="0"/>
                    <a:pt x="808" y="24"/>
                    <a:pt x="864" y="96"/>
                  </a:cubicBezTo>
                  <a:cubicBezTo>
                    <a:pt x="920" y="168"/>
                    <a:pt x="960" y="320"/>
                    <a:pt x="1008" y="432"/>
                  </a:cubicBezTo>
                  <a:cubicBezTo>
                    <a:pt x="1056" y="544"/>
                    <a:pt x="1096" y="688"/>
                    <a:pt x="1152" y="768"/>
                  </a:cubicBezTo>
                  <a:cubicBezTo>
                    <a:pt x="1208" y="848"/>
                    <a:pt x="1288" y="880"/>
                    <a:pt x="1344" y="912"/>
                  </a:cubicBezTo>
                  <a:cubicBezTo>
                    <a:pt x="1400" y="944"/>
                    <a:pt x="1444" y="952"/>
                    <a:pt x="1488" y="960"/>
                  </a:cubicBezTo>
                </a:path>
              </a:pathLst>
            </a:custGeom>
            <a:noFill/>
            <a:ln w="28575" cap="flat" cmpd="sng">
              <a:solidFill>
                <a:srgbClr val="003399">
                  <a:alpha val="100000"/>
                </a:srgbClr>
              </a:solidFill>
              <a:prstDash val="solid"/>
              <a:round/>
              <a:headEnd type="none" w="med" len="med"/>
              <a:tailEnd type="none" w="med" len="med"/>
            </a:ln>
          </p:spPr>
          <p:txBody>
            <a:bodyPr/>
            <a:lstStyle/>
            <a:p>
              <a:endParaRPr lang="zh-CN" altLang="en-US"/>
            </a:p>
          </p:txBody>
        </p:sp>
        <p:sp>
          <p:nvSpPr>
            <p:cNvPr id="15373" name="Freeform 19"/>
            <p:cNvSpPr/>
            <p:nvPr/>
          </p:nvSpPr>
          <p:spPr>
            <a:xfrm>
              <a:off x="1743" y="1911"/>
              <a:ext cx="1632" cy="768"/>
            </a:xfrm>
            <a:custGeom>
              <a:avLst/>
              <a:gdLst/>
              <a:ahLst/>
              <a:cxnLst>
                <a:cxn ang="0">
                  <a:pos x="0" y="680"/>
                </a:cxn>
                <a:cxn ang="0">
                  <a:pos x="69" y="480"/>
                </a:cxn>
                <a:cxn ang="0">
                  <a:pos x="207" y="160"/>
                </a:cxn>
                <a:cxn ang="0">
                  <a:pos x="412" y="0"/>
                </a:cxn>
                <a:cxn ang="0">
                  <a:pos x="688" y="160"/>
                </a:cxn>
                <a:cxn ang="0">
                  <a:pos x="860" y="360"/>
                </a:cxn>
                <a:cxn ang="0">
                  <a:pos x="1100" y="600"/>
                </a:cxn>
                <a:cxn ang="0">
                  <a:pos x="1306" y="680"/>
                </a:cxn>
              </a:cxnLst>
              <a:rect l="0" t="0" r="0" b="0"/>
              <a:pathLst>
                <a:path w="1824" h="816">
                  <a:moveTo>
                    <a:pt x="0" y="816"/>
                  </a:moveTo>
                  <a:cubicBezTo>
                    <a:pt x="24" y="748"/>
                    <a:pt x="48" y="680"/>
                    <a:pt x="96" y="576"/>
                  </a:cubicBezTo>
                  <a:cubicBezTo>
                    <a:pt x="144" y="472"/>
                    <a:pt x="208" y="288"/>
                    <a:pt x="288" y="192"/>
                  </a:cubicBezTo>
                  <a:cubicBezTo>
                    <a:pt x="368" y="96"/>
                    <a:pt x="464" y="0"/>
                    <a:pt x="576" y="0"/>
                  </a:cubicBezTo>
                  <a:cubicBezTo>
                    <a:pt x="688" y="0"/>
                    <a:pt x="856" y="120"/>
                    <a:pt x="960" y="192"/>
                  </a:cubicBezTo>
                  <a:cubicBezTo>
                    <a:pt x="1064" y="264"/>
                    <a:pt x="1104" y="344"/>
                    <a:pt x="1200" y="432"/>
                  </a:cubicBezTo>
                  <a:cubicBezTo>
                    <a:pt x="1296" y="520"/>
                    <a:pt x="1432" y="656"/>
                    <a:pt x="1536" y="720"/>
                  </a:cubicBezTo>
                  <a:cubicBezTo>
                    <a:pt x="1640" y="784"/>
                    <a:pt x="1732" y="800"/>
                    <a:pt x="1824" y="816"/>
                  </a:cubicBez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graphicFrame>
          <p:nvGraphicFramePr>
            <p:cNvPr id="15374" name="Object 20"/>
            <p:cNvGraphicFramePr>
              <a:graphicFrameLocks noChangeAspect="1"/>
            </p:cNvGraphicFramePr>
            <p:nvPr/>
          </p:nvGraphicFramePr>
          <p:xfrm>
            <a:off x="2703" y="855"/>
            <a:ext cx="1104" cy="192"/>
          </p:xfrm>
          <a:graphic>
            <a:graphicData uri="http://schemas.openxmlformats.org/presentationml/2006/ole">
              <mc:AlternateContent xmlns:mc="http://schemas.openxmlformats.org/markup-compatibility/2006">
                <mc:Choice xmlns:v="urn:schemas-microsoft-com:vml" Requires="v">
                  <p:oleObj spid="_x0000_s14537" r:id="rId11" imgW="1599565" imgH="294640" progId="Equation.3">
                    <p:embed/>
                  </p:oleObj>
                </mc:Choice>
                <mc:Fallback>
                  <p:oleObj r:id="rId11" imgW="1599565" imgH="294640" progId="Equation.3">
                    <p:embed/>
                    <p:pic>
                      <p:nvPicPr>
                        <p:cNvPr id="0" name="图片 3091"/>
                        <p:cNvPicPr/>
                        <p:nvPr/>
                      </p:nvPicPr>
                      <p:blipFill>
                        <a:blip r:embed="rId12">
                          <a:clrChange>
                            <a:clrFrom>
                              <a:srgbClr val="000000"/>
                            </a:clrFrom>
                            <a:clrTo>
                              <a:srgbClr val="FF0000"/>
                            </a:clrTo>
                          </a:clrChange>
                        </a:blip>
                        <a:stretch>
                          <a:fillRect/>
                        </a:stretch>
                      </p:blipFill>
                      <p:spPr>
                        <a:xfrm>
                          <a:off x="2703" y="855"/>
                          <a:ext cx="1104" cy="192"/>
                        </a:xfrm>
                        <a:prstGeom prst="rect">
                          <a:avLst/>
                        </a:prstGeom>
                        <a:noFill/>
                        <a:ln w="38100">
                          <a:noFill/>
                          <a:miter/>
                        </a:ln>
                      </p:spPr>
                    </p:pic>
                  </p:oleObj>
                </mc:Fallback>
              </mc:AlternateContent>
            </a:graphicData>
          </a:graphic>
        </p:graphicFrame>
        <p:sp>
          <p:nvSpPr>
            <p:cNvPr id="15375" name="Line 21"/>
            <p:cNvSpPr/>
            <p:nvPr/>
          </p:nvSpPr>
          <p:spPr>
            <a:xfrm flipH="1">
              <a:off x="2415" y="999"/>
              <a:ext cx="240" cy="192"/>
            </a:xfrm>
            <a:prstGeom prst="line">
              <a:avLst/>
            </a:prstGeom>
            <a:ln w="28575" cap="flat" cmpd="sng">
              <a:solidFill>
                <a:schemeClr val="tx2"/>
              </a:solidFill>
              <a:prstDash val="solid"/>
              <a:headEnd type="none" w="med" len="med"/>
              <a:tailEnd type="none" w="med" len="med"/>
            </a:ln>
          </p:spPr>
        </p:sp>
        <p:graphicFrame>
          <p:nvGraphicFramePr>
            <p:cNvPr id="15376" name="Object 22"/>
            <p:cNvGraphicFramePr>
              <a:graphicFrameLocks noChangeAspect="1"/>
            </p:cNvGraphicFramePr>
            <p:nvPr/>
          </p:nvGraphicFramePr>
          <p:xfrm>
            <a:off x="2703" y="1239"/>
            <a:ext cx="539" cy="192"/>
          </p:xfrm>
          <a:graphic>
            <a:graphicData uri="http://schemas.openxmlformats.org/presentationml/2006/ole">
              <mc:AlternateContent xmlns:mc="http://schemas.openxmlformats.org/markup-compatibility/2006">
                <mc:Choice xmlns:v="urn:schemas-microsoft-com:vml" Requires="v">
                  <p:oleObj spid="_x0000_s14538" r:id="rId13" imgW="777240" imgH="294640" progId="Equation.3">
                    <p:embed/>
                  </p:oleObj>
                </mc:Choice>
                <mc:Fallback>
                  <p:oleObj r:id="rId13" imgW="777240" imgH="294640" progId="Equation.3">
                    <p:embed/>
                    <p:pic>
                      <p:nvPicPr>
                        <p:cNvPr id="0" name="图片 3095"/>
                        <p:cNvPicPr/>
                        <p:nvPr/>
                      </p:nvPicPr>
                      <p:blipFill>
                        <a:blip r:embed="rId14">
                          <a:clrChange>
                            <a:clrFrom>
                              <a:srgbClr val="000000"/>
                            </a:clrFrom>
                            <a:clrTo>
                              <a:srgbClr val="003399"/>
                            </a:clrTo>
                          </a:clrChange>
                        </a:blip>
                        <a:stretch>
                          <a:fillRect/>
                        </a:stretch>
                      </p:blipFill>
                      <p:spPr>
                        <a:xfrm>
                          <a:off x="2703" y="1239"/>
                          <a:ext cx="539" cy="192"/>
                        </a:xfrm>
                        <a:prstGeom prst="rect">
                          <a:avLst/>
                        </a:prstGeom>
                        <a:noFill/>
                        <a:ln w="38100">
                          <a:noFill/>
                          <a:miter/>
                        </a:ln>
                      </p:spPr>
                    </p:pic>
                  </p:oleObj>
                </mc:Fallback>
              </mc:AlternateContent>
            </a:graphicData>
          </a:graphic>
        </p:graphicFrame>
        <p:sp>
          <p:nvSpPr>
            <p:cNvPr id="15377" name="Line 23"/>
            <p:cNvSpPr/>
            <p:nvPr/>
          </p:nvSpPr>
          <p:spPr>
            <a:xfrm flipH="1">
              <a:off x="2895" y="2199"/>
              <a:ext cx="240" cy="192"/>
            </a:xfrm>
            <a:prstGeom prst="line">
              <a:avLst/>
            </a:prstGeom>
            <a:ln w="28575" cap="flat" cmpd="sng">
              <a:solidFill>
                <a:schemeClr val="tx2"/>
              </a:solidFill>
              <a:prstDash val="solid"/>
              <a:headEnd type="none" w="med" len="med"/>
              <a:tailEnd type="none" w="med" len="med"/>
            </a:ln>
          </p:spPr>
        </p:sp>
        <p:sp>
          <p:nvSpPr>
            <p:cNvPr id="15378" name="Line 24"/>
            <p:cNvSpPr/>
            <p:nvPr/>
          </p:nvSpPr>
          <p:spPr>
            <a:xfrm flipH="1">
              <a:off x="2415" y="1383"/>
              <a:ext cx="240" cy="192"/>
            </a:xfrm>
            <a:prstGeom prst="line">
              <a:avLst/>
            </a:prstGeom>
            <a:ln w="28575" cap="flat" cmpd="sng">
              <a:solidFill>
                <a:schemeClr val="tx2"/>
              </a:solidFill>
              <a:prstDash val="solid"/>
              <a:headEnd type="none" w="med" len="med"/>
              <a:tailEnd type="none" w="med" len="med"/>
            </a:ln>
          </p:spPr>
        </p:sp>
        <p:graphicFrame>
          <p:nvGraphicFramePr>
            <p:cNvPr id="15379" name="Object 25"/>
            <p:cNvGraphicFramePr>
              <a:graphicFrameLocks noChangeAspect="1"/>
            </p:cNvGraphicFramePr>
            <p:nvPr/>
          </p:nvGraphicFramePr>
          <p:xfrm>
            <a:off x="3178" y="2007"/>
            <a:ext cx="526" cy="192"/>
          </p:xfrm>
          <a:graphic>
            <a:graphicData uri="http://schemas.openxmlformats.org/presentationml/2006/ole">
              <mc:AlternateContent xmlns:mc="http://schemas.openxmlformats.org/markup-compatibility/2006">
                <mc:Choice xmlns:v="urn:schemas-microsoft-com:vml" Requires="v">
                  <p:oleObj spid="_x0000_s14539" r:id="rId15" imgW="760095" imgH="294640" progId="Equation.3">
                    <p:embed/>
                  </p:oleObj>
                </mc:Choice>
                <mc:Fallback>
                  <p:oleObj r:id="rId15" imgW="760095" imgH="294640" progId="Equation.3">
                    <p:embed/>
                    <p:pic>
                      <p:nvPicPr>
                        <p:cNvPr id="0" name="图片 3101"/>
                        <p:cNvPicPr/>
                        <p:nvPr/>
                      </p:nvPicPr>
                      <p:blipFill>
                        <a:blip r:embed="rId16">
                          <a:clrChange>
                            <a:clrFrom>
                              <a:srgbClr val="000000"/>
                            </a:clrFrom>
                            <a:clrTo>
                              <a:srgbClr val="000000"/>
                            </a:clrTo>
                          </a:clrChange>
                        </a:blip>
                        <a:stretch>
                          <a:fillRect/>
                        </a:stretch>
                      </p:blipFill>
                      <p:spPr>
                        <a:xfrm>
                          <a:off x="3178" y="2007"/>
                          <a:ext cx="526" cy="19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6"/>
                                        </p:tgtEl>
                                        <p:attrNameLst>
                                          <p:attrName>style.visibility</p:attrName>
                                        </p:attrNameLst>
                                      </p:cBhvr>
                                      <p:to>
                                        <p:strVal val="visible"/>
                                      </p:to>
                                    </p:set>
                                    <p:anim calcmode="lin" valueType="num">
                                      <p:cBhvr additive="base">
                                        <p:cTn id="7" dur="500" fill="hold"/>
                                        <p:tgtEl>
                                          <p:spTgt spid="305156"/>
                                        </p:tgtEl>
                                        <p:attrNameLst>
                                          <p:attrName>ppt_x</p:attrName>
                                        </p:attrNameLst>
                                      </p:cBhvr>
                                      <p:tavLst>
                                        <p:tav tm="0">
                                          <p:val>
                                            <p:strVal val="0-#ppt_w/2"/>
                                          </p:val>
                                        </p:tav>
                                        <p:tav tm="100000">
                                          <p:val>
                                            <p:strVal val="#ppt_x"/>
                                          </p:val>
                                        </p:tav>
                                      </p:tavLst>
                                    </p:anim>
                                    <p:anim calcmode="lin" valueType="num">
                                      <p:cBhvr additive="base">
                                        <p:cTn id="8" dur="500" fill="hold"/>
                                        <p:tgtEl>
                                          <p:spTgt spid="3051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05155"/>
                                        </p:tgtEl>
                                        <p:attrNameLst>
                                          <p:attrName>style.visibility</p:attrName>
                                        </p:attrNameLst>
                                      </p:cBhvr>
                                      <p:to>
                                        <p:strVal val="visible"/>
                                      </p:to>
                                    </p:set>
                                    <p:animEffect transition="in" filter="wipe(left)">
                                      <p:cBhvr>
                                        <p:cTn id="13" dur="500"/>
                                        <p:tgtEl>
                                          <p:spTgt spid="3051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05163"/>
                                        </p:tgtEl>
                                        <p:attrNameLst>
                                          <p:attrName>style.visibility</p:attrName>
                                        </p:attrNameLst>
                                      </p:cBhvr>
                                      <p:to>
                                        <p:strVal val="visible"/>
                                      </p:to>
                                    </p:set>
                                    <p:animEffect transition="in" filter="wipe(left)">
                                      <p:cBhvr>
                                        <p:cTn id="18" dur="500"/>
                                        <p:tgtEl>
                                          <p:spTgt spid="30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p:nvPr/>
        </p:nvSpPr>
        <p:spPr>
          <a:xfrm>
            <a:off x="381000" y="381000"/>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2</a:t>
            </a:r>
            <a:r>
              <a:rPr lang="zh-CN" altLang="en-US" sz="2800" dirty="0">
                <a:solidFill>
                  <a:schemeClr val="accent2"/>
                </a:solidFill>
                <a:latin typeface="Times New Roman" panose="02020603050405020304" pitchFamily="18" charset="0"/>
              </a:rPr>
              <a:t>、主要性质</a:t>
            </a:r>
          </a:p>
        </p:txBody>
      </p:sp>
      <p:graphicFrame>
        <p:nvGraphicFramePr>
          <p:cNvPr id="316422" name="Object 6"/>
          <p:cNvGraphicFramePr>
            <a:graphicFrameLocks noChangeAspect="1"/>
          </p:cNvGraphicFramePr>
          <p:nvPr/>
        </p:nvGraphicFramePr>
        <p:xfrm>
          <a:off x="492125" y="901700"/>
          <a:ext cx="6027738" cy="896938"/>
        </p:xfrm>
        <a:graphic>
          <a:graphicData uri="http://schemas.openxmlformats.org/presentationml/2006/ole">
            <mc:AlternateContent xmlns:mc="http://schemas.openxmlformats.org/markup-compatibility/2006">
              <mc:Choice xmlns:v="urn:schemas-microsoft-com:vml" Requires="v">
                <p:oleObj spid="_x0000_s15529" r:id="rId3" imgW="2705100" imgH="406400" progId="Equation.DSMT4">
                  <p:embed/>
                </p:oleObj>
              </mc:Choice>
              <mc:Fallback>
                <p:oleObj r:id="rId3" imgW="2705100" imgH="406400" progId="Equation.DSMT4">
                  <p:embed/>
                  <p:pic>
                    <p:nvPicPr>
                      <p:cNvPr id="0" name="图片 3096"/>
                      <p:cNvPicPr/>
                      <p:nvPr/>
                    </p:nvPicPr>
                    <p:blipFill>
                      <a:blip r:embed="rId4"/>
                      <a:stretch>
                        <a:fillRect/>
                      </a:stretch>
                    </p:blipFill>
                    <p:spPr>
                      <a:xfrm>
                        <a:off x="492125" y="901700"/>
                        <a:ext cx="6027738" cy="896938"/>
                      </a:xfrm>
                      <a:prstGeom prst="rect">
                        <a:avLst/>
                      </a:prstGeom>
                      <a:solidFill>
                        <a:srgbClr val="CCFFCC"/>
                      </a:solidFill>
                      <a:ln w="38100">
                        <a:noFill/>
                        <a:miter/>
                      </a:ln>
                    </p:spPr>
                  </p:pic>
                </p:oleObj>
              </mc:Fallback>
            </mc:AlternateContent>
          </a:graphicData>
        </a:graphic>
      </p:graphicFrame>
      <p:graphicFrame>
        <p:nvGraphicFramePr>
          <p:cNvPr id="316423" name="Object 7"/>
          <p:cNvGraphicFramePr>
            <a:graphicFrameLocks noChangeAspect="1"/>
          </p:cNvGraphicFramePr>
          <p:nvPr/>
        </p:nvGraphicFramePr>
        <p:xfrm>
          <a:off x="493713" y="3508375"/>
          <a:ext cx="5357812" cy="568325"/>
        </p:xfrm>
        <a:graphic>
          <a:graphicData uri="http://schemas.openxmlformats.org/presentationml/2006/ole">
            <mc:AlternateContent xmlns:mc="http://schemas.openxmlformats.org/markup-compatibility/2006">
              <mc:Choice xmlns:v="urn:schemas-microsoft-com:vml" Requires="v">
                <p:oleObj spid="_x0000_s15530" r:id="rId5" imgW="2133600" imgH="228600" progId="Equation.DSMT4">
                  <p:embed/>
                </p:oleObj>
              </mc:Choice>
              <mc:Fallback>
                <p:oleObj r:id="rId5" imgW="2133600" imgH="228600" progId="Equation.DSMT4">
                  <p:embed/>
                  <p:pic>
                    <p:nvPicPr>
                      <p:cNvPr id="0" name="图片 3097"/>
                      <p:cNvPicPr/>
                      <p:nvPr/>
                    </p:nvPicPr>
                    <p:blipFill>
                      <a:blip r:embed="rId6"/>
                      <a:stretch>
                        <a:fillRect/>
                      </a:stretch>
                    </p:blipFill>
                    <p:spPr>
                      <a:xfrm>
                        <a:off x="493713" y="3508375"/>
                        <a:ext cx="5357812" cy="568325"/>
                      </a:xfrm>
                      <a:prstGeom prst="rect">
                        <a:avLst/>
                      </a:prstGeom>
                      <a:solidFill>
                        <a:srgbClr val="CCFFCC"/>
                      </a:solidFill>
                      <a:ln w="38100">
                        <a:noFill/>
                        <a:miter/>
                      </a:ln>
                    </p:spPr>
                  </p:pic>
                </p:oleObj>
              </mc:Fallback>
            </mc:AlternateContent>
          </a:graphicData>
        </a:graphic>
      </p:graphicFrame>
      <p:graphicFrame>
        <p:nvGraphicFramePr>
          <p:cNvPr id="316424" name="Object 8"/>
          <p:cNvGraphicFramePr>
            <a:graphicFrameLocks noChangeAspect="1"/>
          </p:cNvGraphicFramePr>
          <p:nvPr/>
        </p:nvGraphicFramePr>
        <p:xfrm>
          <a:off x="914400" y="4114800"/>
          <a:ext cx="7924800" cy="917575"/>
        </p:xfrm>
        <a:graphic>
          <a:graphicData uri="http://schemas.openxmlformats.org/presentationml/2006/ole">
            <mc:AlternateContent xmlns:mc="http://schemas.openxmlformats.org/markup-compatibility/2006">
              <mc:Choice xmlns:v="urn:schemas-microsoft-com:vml" Requires="v">
                <p:oleObj spid="_x0000_s15531" r:id="rId7" imgW="3721100" imgH="419100" progId="Equation.DSMT4">
                  <p:embed/>
                </p:oleObj>
              </mc:Choice>
              <mc:Fallback>
                <p:oleObj r:id="rId7" imgW="3721100" imgH="419100" progId="Equation.DSMT4">
                  <p:embed/>
                  <p:pic>
                    <p:nvPicPr>
                      <p:cNvPr id="0" name="图片 3106"/>
                      <p:cNvPicPr/>
                      <p:nvPr/>
                    </p:nvPicPr>
                    <p:blipFill>
                      <a:blip r:embed="rId8"/>
                      <a:stretch>
                        <a:fillRect/>
                      </a:stretch>
                    </p:blipFill>
                    <p:spPr>
                      <a:xfrm>
                        <a:off x="914400" y="4114800"/>
                        <a:ext cx="7924800" cy="917575"/>
                      </a:xfrm>
                      <a:prstGeom prst="rect">
                        <a:avLst/>
                      </a:prstGeom>
                      <a:noFill/>
                      <a:ln w="38100">
                        <a:noFill/>
                        <a:miter/>
                      </a:ln>
                    </p:spPr>
                  </p:pic>
                </p:oleObj>
              </mc:Fallback>
            </mc:AlternateContent>
          </a:graphicData>
        </a:graphic>
      </p:graphicFrame>
      <p:graphicFrame>
        <p:nvGraphicFramePr>
          <p:cNvPr id="316425" name="Object 9"/>
          <p:cNvGraphicFramePr>
            <a:graphicFrameLocks noChangeAspect="1"/>
          </p:cNvGraphicFramePr>
          <p:nvPr/>
        </p:nvGraphicFramePr>
        <p:xfrm>
          <a:off x="1600200" y="5029200"/>
          <a:ext cx="6488113" cy="873125"/>
        </p:xfrm>
        <a:graphic>
          <a:graphicData uri="http://schemas.openxmlformats.org/presentationml/2006/ole">
            <mc:AlternateContent xmlns:mc="http://schemas.openxmlformats.org/markup-compatibility/2006">
              <mc:Choice xmlns:v="urn:schemas-microsoft-com:vml" Requires="v">
                <p:oleObj spid="_x0000_s15532" r:id="rId9" imgW="3200400" imgH="419100" progId="Equation.DSMT4">
                  <p:embed/>
                </p:oleObj>
              </mc:Choice>
              <mc:Fallback>
                <p:oleObj r:id="rId9" imgW="3200400" imgH="419100" progId="Equation.DSMT4">
                  <p:embed/>
                  <p:pic>
                    <p:nvPicPr>
                      <p:cNvPr id="0" name="图片 3118"/>
                      <p:cNvPicPr/>
                      <p:nvPr/>
                    </p:nvPicPr>
                    <p:blipFill>
                      <a:blip r:embed="rId10"/>
                      <a:stretch>
                        <a:fillRect/>
                      </a:stretch>
                    </p:blipFill>
                    <p:spPr>
                      <a:xfrm>
                        <a:off x="1600200" y="5029200"/>
                        <a:ext cx="6488113" cy="873125"/>
                      </a:xfrm>
                      <a:prstGeom prst="rect">
                        <a:avLst/>
                      </a:prstGeom>
                      <a:noFill/>
                      <a:ln w="38100">
                        <a:noFill/>
                        <a:miter/>
                      </a:ln>
                    </p:spPr>
                  </p:pic>
                </p:oleObj>
              </mc:Fallback>
            </mc:AlternateContent>
          </a:graphicData>
        </a:graphic>
      </p:graphicFrame>
      <p:graphicFrame>
        <p:nvGraphicFramePr>
          <p:cNvPr id="316426" name="Object 10"/>
          <p:cNvGraphicFramePr>
            <a:graphicFrameLocks noChangeAspect="1"/>
          </p:cNvGraphicFramePr>
          <p:nvPr/>
        </p:nvGraphicFramePr>
        <p:xfrm>
          <a:off x="914400" y="1752600"/>
          <a:ext cx="7902575" cy="887413"/>
        </p:xfrm>
        <a:graphic>
          <a:graphicData uri="http://schemas.openxmlformats.org/presentationml/2006/ole">
            <mc:AlternateContent xmlns:mc="http://schemas.openxmlformats.org/markup-compatibility/2006">
              <mc:Choice xmlns:v="urn:schemas-microsoft-com:vml" Requires="v">
                <p:oleObj spid="_x0000_s15533" r:id="rId11" imgW="3962400" imgH="444500" progId="Equation.DSMT4">
                  <p:embed/>
                </p:oleObj>
              </mc:Choice>
              <mc:Fallback>
                <p:oleObj r:id="rId11" imgW="3962400" imgH="444500" progId="Equation.DSMT4">
                  <p:embed/>
                  <p:pic>
                    <p:nvPicPr>
                      <p:cNvPr id="0" name="图片 3104"/>
                      <p:cNvPicPr/>
                      <p:nvPr/>
                    </p:nvPicPr>
                    <p:blipFill>
                      <a:blip r:embed="rId12"/>
                      <a:stretch>
                        <a:fillRect/>
                      </a:stretch>
                    </p:blipFill>
                    <p:spPr>
                      <a:xfrm>
                        <a:off x="914400" y="1752600"/>
                        <a:ext cx="7902575" cy="887413"/>
                      </a:xfrm>
                      <a:prstGeom prst="rect">
                        <a:avLst/>
                      </a:prstGeom>
                      <a:noFill/>
                      <a:ln w="38100">
                        <a:noFill/>
                        <a:miter/>
                      </a:ln>
                    </p:spPr>
                  </p:pic>
                </p:oleObj>
              </mc:Fallback>
            </mc:AlternateContent>
          </a:graphicData>
        </a:graphic>
      </p:graphicFrame>
      <p:graphicFrame>
        <p:nvGraphicFramePr>
          <p:cNvPr id="316427" name="Object 11"/>
          <p:cNvGraphicFramePr>
            <a:graphicFrameLocks noChangeAspect="1"/>
          </p:cNvGraphicFramePr>
          <p:nvPr/>
        </p:nvGraphicFramePr>
        <p:xfrm>
          <a:off x="1600200" y="2438400"/>
          <a:ext cx="3343275" cy="887413"/>
        </p:xfrm>
        <a:graphic>
          <a:graphicData uri="http://schemas.openxmlformats.org/presentationml/2006/ole">
            <mc:AlternateContent xmlns:mc="http://schemas.openxmlformats.org/markup-compatibility/2006">
              <mc:Choice xmlns:v="urn:schemas-microsoft-com:vml" Requires="v">
                <p:oleObj spid="_x0000_s15534" r:id="rId13" imgW="1675765" imgH="444500" progId="Equation.DSMT4">
                  <p:embed/>
                </p:oleObj>
              </mc:Choice>
              <mc:Fallback>
                <p:oleObj r:id="rId13" imgW="1675765" imgH="444500" progId="Equation.DSMT4">
                  <p:embed/>
                  <p:pic>
                    <p:nvPicPr>
                      <p:cNvPr id="0" name="图片 3112"/>
                      <p:cNvPicPr/>
                      <p:nvPr/>
                    </p:nvPicPr>
                    <p:blipFill>
                      <a:blip r:embed="rId14"/>
                      <a:stretch>
                        <a:fillRect/>
                      </a:stretch>
                    </p:blipFill>
                    <p:spPr>
                      <a:xfrm>
                        <a:off x="1600200" y="2438400"/>
                        <a:ext cx="3343275" cy="8874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6422"/>
                                        </p:tgtEl>
                                        <p:attrNameLst>
                                          <p:attrName>style.visibility</p:attrName>
                                        </p:attrNameLst>
                                      </p:cBhvr>
                                      <p:to>
                                        <p:strVal val="visible"/>
                                      </p:to>
                                    </p:set>
                                    <p:animEffect transition="in" filter="wipe(left)">
                                      <p:cBhvr>
                                        <p:cTn id="7" dur="500"/>
                                        <p:tgtEl>
                                          <p:spTgt spid="3164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6426"/>
                                        </p:tgtEl>
                                        <p:attrNameLst>
                                          <p:attrName>style.visibility</p:attrName>
                                        </p:attrNameLst>
                                      </p:cBhvr>
                                      <p:to>
                                        <p:strVal val="visible"/>
                                      </p:to>
                                    </p:set>
                                    <p:animEffect transition="in" filter="wipe(left)">
                                      <p:cBhvr>
                                        <p:cTn id="12" dur="500"/>
                                        <p:tgtEl>
                                          <p:spTgt spid="3164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6427"/>
                                        </p:tgtEl>
                                        <p:attrNameLst>
                                          <p:attrName>style.visibility</p:attrName>
                                        </p:attrNameLst>
                                      </p:cBhvr>
                                      <p:to>
                                        <p:strVal val="visible"/>
                                      </p:to>
                                    </p:set>
                                    <p:animEffect transition="in" filter="wipe(left)">
                                      <p:cBhvr>
                                        <p:cTn id="17" dur="500"/>
                                        <p:tgtEl>
                                          <p:spTgt spid="3164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23"/>
                                        </p:tgtEl>
                                        <p:attrNameLst>
                                          <p:attrName>style.visibility</p:attrName>
                                        </p:attrNameLst>
                                      </p:cBhvr>
                                      <p:to>
                                        <p:strVal val="visible"/>
                                      </p:to>
                                    </p:set>
                                    <p:animEffect transition="in" filter="wipe(left)">
                                      <p:cBhvr>
                                        <p:cTn id="22" dur="500"/>
                                        <p:tgtEl>
                                          <p:spTgt spid="3164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6424"/>
                                        </p:tgtEl>
                                        <p:attrNameLst>
                                          <p:attrName>style.visibility</p:attrName>
                                        </p:attrNameLst>
                                      </p:cBhvr>
                                      <p:to>
                                        <p:strVal val="visible"/>
                                      </p:to>
                                    </p:set>
                                    <p:animEffect transition="in" filter="wipe(left)">
                                      <p:cBhvr>
                                        <p:cTn id="27" dur="500"/>
                                        <p:tgtEl>
                                          <p:spTgt spid="3164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5"/>
                                        </p:tgtEl>
                                        <p:attrNameLst>
                                          <p:attrName>style.visibility</p:attrName>
                                        </p:attrNameLst>
                                      </p:cBhvr>
                                      <p:to>
                                        <p:strVal val="visible"/>
                                      </p:to>
                                    </p:set>
                                    <p:animEffect transition="in" filter="wipe(left)">
                                      <p:cBhvr>
                                        <p:cTn id="32"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p:nvPr/>
        </p:nvSpPr>
        <p:spPr>
          <a:xfrm>
            <a:off x="0" y="333375"/>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3</a:t>
            </a:r>
            <a:r>
              <a:rPr lang="zh-CN" altLang="en-US" sz="2800" dirty="0">
                <a:solidFill>
                  <a:schemeClr val="accent2"/>
                </a:solidFill>
                <a:latin typeface="Times New Roman" panose="02020603050405020304" pitchFamily="18" charset="0"/>
              </a:rPr>
              <a:t>、上侧分位点（重点）</a:t>
            </a:r>
          </a:p>
        </p:txBody>
      </p:sp>
      <p:sp>
        <p:nvSpPr>
          <p:cNvPr id="317443" name="Text Box 3"/>
          <p:cNvSpPr txBox="1"/>
          <p:nvPr/>
        </p:nvSpPr>
        <p:spPr>
          <a:xfrm>
            <a:off x="0" y="2133600"/>
            <a:ext cx="1219200" cy="457200"/>
          </a:xfrm>
          <a:prstGeom prst="rect">
            <a:avLst/>
          </a:prstGeom>
          <a:noFill/>
          <a:ln w="9525">
            <a:noFill/>
          </a:ln>
        </p:spPr>
        <p:txBody>
          <a:bodyPr>
            <a:spAutoFit/>
          </a:bodyPr>
          <a:lstStyle/>
          <a:p>
            <a:pPr algn="ctr" eaLnBrk="1" hangingPunct="1">
              <a:spcBef>
                <a:spcPct val="50000"/>
              </a:spcBef>
            </a:pPr>
            <a:r>
              <a:rPr lang="zh-CN" altLang="en-US" dirty="0">
                <a:solidFill>
                  <a:schemeClr val="accent2"/>
                </a:solidFill>
                <a:latin typeface="Times New Roman" panose="02020603050405020304" pitchFamily="18" charset="0"/>
              </a:rPr>
              <a:t>说明：</a:t>
            </a:r>
          </a:p>
        </p:txBody>
      </p:sp>
      <p:graphicFrame>
        <p:nvGraphicFramePr>
          <p:cNvPr id="317445" name="Object 5"/>
          <p:cNvGraphicFramePr>
            <a:graphicFrameLocks noChangeAspect="1"/>
          </p:cNvGraphicFramePr>
          <p:nvPr/>
        </p:nvGraphicFramePr>
        <p:xfrm>
          <a:off x="323850" y="971550"/>
          <a:ext cx="8496300" cy="1041400"/>
        </p:xfrm>
        <a:graphic>
          <a:graphicData uri="http://schemas.openxmlformats.org/presentationml/2006/ole">
            <mc:AlternateContent xmlns:mc="http://schemas.openxmlformats.org/markup-compatibility/2006">
              <mc:Choice xmlns:v="urn:schemas-microsoft-com:vml" Requires="v">
                <p:oleObj spid="_x0000_s16609" r:id="rId3" imgW="3835400" imgH="469900" progId="Equation.DSMT4">
                  <p:embed/>
                </p:oleObj>
              </mc:Choice>
              <mc:Fallback>
                <p:oleObj r:id="rId3" imgW="3835400" imgH="469900" progId="Equation.DSMT4">
                  <p:embed/>
                  <p:pic>
                    <p:nvPicPr>
                      <p:cNvPr id="0" name="图片 3111"/>
                      <p:cNvPicPr/>
                      <p:nvPr/>
                    </p:nvPicPr>
                    <p:blipFill>
                      <a:blip r:embed="rId4"/>
                      <a:stretch>
                        <a:fillRect/>
                      </a:stretch>
                    </p:blipFill>
                    <p:spPr>
                      <a:xfrm>
                        <a:off x="323850" y="971550"/>
                        <a:ext cx="8496300" cy="1041400"/>
                      </a:xfrm>
                      <a:prstGeom prst="rect">
                        <a:avLst/>
                      </a:prstGeom>
                      <a:solidFill>
                        <a:srgbClr val="CCFFCC"/>
                      </a:solidFill>
                      <a:ln w="38100">
                        <a:noFill/>
                        <a:miter/>
                      </a:ln>
                    </p:spPr>
                  </p:pic>
                </p:oleObj>
              </mc:Fallback>
            </mc:AlternateContent>
          </a:graphicData>
        </a:graphic>
      </p:graphicFrame>
      <p:graphicFrame>
        <p:nvGraphicFramePr>
          <p:cNvPr id="317460" name="Object 20"/>
          <p:cNvGraphicFramePr>
            <a:graphicFrameLocks noChangeAspect="1"/>
          </p:cNvGraphicFramePr>
          <p:nvPr/>
        </p:nvGraphicFramePr>
        <p:xfrm>
          <a:off x="539750" y="2708275"/>
          <a:ext cx="7350125" cy="474663"/>
        </p:xfrm>
        <a:graphic>
          <a:graphicData uri="http://schemas.openxmlformats.org/presentationml/2006/ole">
            <mc:AlternateContent xmlns:mc="http://schemas.openxmlformats.org/markup-compatibility/2006">
              <mc:Choice xmlns:v="urn:schemas-microsoft-com:vml" Requires="v">
                <p:oleObj spid="_x0000_s16610" r:id="rId5" imgW="3441700" imgH="228600" progId="Equation.DSMT4">
                  <p:embed/>
                </p:oleObj>
              </mc:Choice>
              <mc:Fallback>
                <p:oleObj r:id="rId5" imgW="3441700" imgH="228600" progId="Equation.DSMT4">
                  <p:embed/>
                  <p:pic>
                    <p:nvPicPr>
                      <p:cNvPr id="0" name="图片 3108"/>
                      <p:cNvPicPr/>
                      <p:nvPr/>
                    </p:nvPicPr>
                    <p:blipFill>
                      <a:blip r:embed="rId6"/>
                      <a:stretch>
                        <a:fillRect/>
                      </a:stretch>
                    </p:blipFill>
                    <p:spPr>
                      <a:xfrm>
                        <a:off x="539750" y="2708275"/>
                        <a:ext cx="7350125" cy="474663"/>
                      </a:xfrm>
                      <a:prstGeom prst="rect">
                        <a:avLst/>
                      </a:prstGeom>
                      <a:noFill/>
                      <a:ln w="38100">
                        <a:noFill/>
                        <a:miter/>
                      </a:ln>
                    </p:spPr>
                  </p:pic>
                </p:oleObj>
              </mc:Fallback>
            </mc:AlternateContent>
          </a:graphicData>
        </a:graphic>
      </p:graphicFrame>
      <p:graphicFrame>
        <p:nvGraphicFramePr>
          <p:cNvPr id="317461" name="Object 21"/>
          <p:cNvGraphicFramePr>
            <a:graphicFrameLocks noChangeAspect="1"/>
          </p:cNvGraphicFramePr>
          <p:nvPr/>
        </p:nvGraphicFramePr>
        <p:xfrm>
          <a:off x="479425" y="3182938"/>
          <a:ext cx="4521200" cy="1027112"/>
        </p:xfrm>
        <a:graphic>
          <a:graphicData uri="http://schemas.openxmlformats.org/presentationml/2006/ole">
            <mc:AlternateContent xmlns:mc="http://schemas.openxmlformats.org/markup-compatibility/2006">
              <mc:Choice xmlns:v="urn:schemas-microsoft-com:vml" Requires="v">
                <p:oleObj spid="_x0000_s16611" r:id="rId7" imgW="1866265" imgH="444500" progId="Equation.DSMT4">
                  <p:embed/>
                </p:oleObj>
              </mc:Choice>
              <mc:Fallback>
                <p:oleObj r:id="rId7" imgW="1866265" imgH="444500" progId="Equation.DSMT4">
                  <p:embed/>
                  <p:pic>
                    <p:nvPicPr>
                      <p:cNvPr id="0" name="图片 3116"/>
                      <p:cNvPicPr/>
                      <p:nvPr/>
                    </p:nvPicPr>
                    <p:blipFill>
                      <a:blip r:embed="rId8"/>
                      <a:stretch>
                        <a:fillRect/>
                      </a:stretch>
                    </p:blipFill>
                    <p:spPr>
                      <a:xfrm>
                        <a:off x="479425" y="3182938"/>
                        <a:ext cx="4521200" cy="1027112"/>
                      </a:xfrm>
                      <a:prstGeom prst="rect">
                        <a:avLst/>
                      </a:prstGeom>
                      <a:noFill/>
                      <a:ln w="38100">
                        <a:noFill/>
                        <a:miter/>
                      </a:ln>
                    </p:spPr>
                  </p:pic>
                </p:oleObj>
              </mc:Fallback>
            </mc:AlternateContent>
          </a:graphicData>
        </a:graphic>
      </p:graphicFrame>
      <p:grpSp>
        <p:nvGrpSpPr>
          <p:cNvPr id="317476" name="Group 36"/>
          <p:cNvGrpSpPr/>
          <p:nvPr/>
        </p:nvGrpSpPr>
        <p:grpSpPr>
          <a:xfrm>
            <a:off x="1258888" y="4210050"/>
            <a:ext cx="4405312" cy="2057400"/>
            <a:chOff x="528" y="2544"/>
            <a:chExt cx="2775" cy="1392"/>
          </a:xfrm>
        </p:grpSpPr>
        <p:sp>
          <p:nvSpPr>
            <p:cNvPr id="17416" name="Line 23"/>
            <p:cNvSpPr/>
            <p:nvPr/>
          </p:nvSpPr>
          <p:spPr>
            <a:xfrm>
              <a:off x="1031" y="3670"/>
              <a:ext cx="2128" cy="0"/>
            </a:xfrm>
            <a:prstGeom prst="line">
              <a:avLst/>
            </a:prstGeom>
            <a:ln w="9525" cap="flat" cmpd="sng">
              <a:solidFill>
                <a:schemeClr val="tx1"/>
              </a:solidFill>
              <a:prstDash val="solid"/>
              <a:headEnd type="none" w="med" len="med"/>
              <a:tailEnd type="triangle" w="med" len="med"/>
            </a:ln>
          </p:spPr>
        </p:sp>
        <p:graphicFrame>
          <p:nvGraphicFramePr>
            <p:cNvPr id="17417" name="Object 24"/>
            <p:cNvGraphicFramePr>
              <a:graphicFrameLocks noChangeAspect="1"/>
            </p:cNvGraphicFramePr>
            <p:nvPr/>
          </p:nvGraphicFramePr>
          <p:xfrm>
            <a:off x="528" y="2544"/>
            <a:ext cx="382" cy="209"/>
          </p:xfrm>
          <a:graphic>
            <a:graphicData uri="http://schemas.openxmlformats.org/presentationml/2006/ole">
              <mc:AlternateContent xmlns:mc="http://schemas.openxmlformats.org/markup-compatibility/2006">
                <mc:Choice xmlns:v="urn:schemas-microsoft-com:vml" Requires="v">
                  <p:oleObj spid="_x0000_s16612" r:id="rId9" imgW="685800" imgH="393700" progId="Equation.3">
                    <p:embed/>
                  </p:oleObj>
                </mc:Choice>
                <mc:Fallback>
                  <p:oleObj r:id="rId9" imgW="685800" imgH="393700" progId="Equation.3">
                    <p:embed/>
                    <p:pic>
                      <p:nvPicPr>
                        <p:cNvPr id="0" name="图片 3117"/>
                        <p:cNvPicPr/>
                        <p:nvPr/>
                      </p:nvPicPr>
                      <p:blipFill>
                        <a:blip r:embed="rId10"/>
                        <a:stretch>
                          <a:fillRect/>
                        </a:stretch>
                      </p:blipFill>
                      <p:spPr>
                        <a:xfrm>
                          <a:off x="528" y="2544"/>
                          <a:ext cx="382" cy="209"/>
                        </a:xfrm>
                        <a:prstGeom prst="rect">
                          <a:avLst/>
                        </a:prstGeom>
                        <a:noFill/>
                        <a:ln w="38100">
                          <a:noFill/>
                          <a:miter/>
                        </a:ln>
                      </p:spPr>
                    </p:pic>
                  </p:oleObj>
                </mc:Fallback>
              </mc:AlternateContent>
            </a:graphicData>
          </a:graphic>
        </p:graphicFrame>
        <p:graphicFrame>
          <p:nvGraphicFramePr>
            <p:cNvPr id="17418" name="Object 25"/>
            <p:cNvGraphicFramePr>
              <a:graphicFrameLocks noChangeAspect="1"/>
            </p:cNvGraphicFramePr>
            <p:nvPr/>
          </p:nvGraphicFramePr>
          <p:xfrm>
            <a:off x="3205" y="3670"/>
            <a:ext cx="98" cy="175"/>
          </p:xfrm>
          <a:graphic>
            <a:graphicData uri="http://schemas.openxmlformats.org/presentationml/2006/ole">
              <mc:AlternateContent xmlns:mc="http://schemas.openxmlformats.org/markup-compatibility/2006">
                <mc:Choice xmlns:v="urn:schemas-microsoft-com:vml" Requires="v">
                  <p:oleObj spid="_x0000_s16613" r:id="rId11" imgW="165100" imgH="279400" progId="Equation.3">
                    <p:embed/>
                  </p:oleObj>
                </mc:Choice>
                <mc:Fallback>
                  <p:oleObj r:id="rId11" imgW="165100" imgH="279400" progId="Equation.3">
                    <p:embed/>
                    <p:pic>
                      <p:nvPicPr>
                        <p:cNvPr id="0" name="图片 3110"/>
                        <p:cNvPicPr/>
                        <p:nvPr/>
                      </p:nvPicPr>
                      <p:blipFill>
                        <a:blip r:embed="rId12"/>
                        <a:stretch>
                          <a:fillRect/>
                        </a:stretch>
                      </p:blipFill>
                      <p:spPr>
                        <a:xfrm>
                          <a:off x="3205" y="3670"/>
                          <a:ext cx="98" cy="175"/>
                        </a:xfrm>
                        <a:prstGeom prst="rect">
                          <a:avLst/>
                        </a:prstGeom>
                        <a:noFill/>
                        <a:ln w="38100">
                          <a:noFill/>
                          <a:miter/>
                        </a:ln>
                      </p:spPr>
                    </p:pic>
                  </p:oleObj>
                </mc:Fallback>
              </mc:AlternateContent>
            </a:graphicData>
          </a:graphic>
        </p:graphicFrame>
        <p:graphicFrame>
          <p:nvGraphicFramePr>
            <p:cNvPr id="17419" name="Object 26"/>
            <p:cNvGraphicFramePr>
              <a:graphicFrameLocks noChangeAspect="1"/>
            </p:cNvGraphicFramePr>
            <p:nvPr/>
          </p:nvGraphicFramePr>
          <p:xfrm>
            <a:off x="907" y="3670"/>
            <a:ext cx="140" cy="163"/>
          </p:xfrm>
          <a:graphic>
            <a:graphicData uri="http://schemas.openxmlformats.org/presentationml/2006/ole">
              <mc:AlternateContent xmlns:mc="http://schemas.openxmlformats.org/markup-compatibility/2006">
                <mc:Choice xmlns:v="urn:schemas-microsoft-com:vml" Requires="v">
                  <p:oleObj spid="_x0000_s16614" r:id="rId13" imgW="292100" imgH="317500" progId="Equation.3">
                    <p:embed/>
                  </p:oleObj>
                </mc:Choice>
                <mc:Fallback>
                  <p:oleObj r:id="rId13" imgW="292100" imgH="317500" progId="Equation.3">
                    <p:embed/>
                    <p:pic>
                      <p:nvPicPr>
                        <p:cNvPr id="0" name="图片 3105"/>
                        <p:cNvPicPr/>
                        <p:nvPr/>
                      </p:nvPicPr>
                      <p:blipFill>
                        <a:blip r:embed="rId14"/>
                        <a:stretch>
                          <a:fillRect/>
                        </a:stretch>
                      </p:blipFill>
                      <p:spPr>
                        <a:xfrm>
                          <a:off x="907" y="3670"/>
                          <a:ext cx="140" cy="163"/>
                        </a:xfrm>
                        <a:prstGeom prst="rect">
                          <a:avLst/>
                        </a:prstGeom>
                        <a:noFill/>
                        <a:ln w="38100">
                          <a:noFill/>
                          <a:miter/>
                        </a:ln>
                      </p:spPr>
                    </p:pic>
                  </p:oleObj>
                </mc:Fallback>
              </mc:AlternateContent>
            </a:graphicData>
          </a:graphic>
        </p:graphicFrame>
        <p:sp>
          <p:nvSpPr>
            <p:cNvPr id="17420" name="Line 27"/>
            <p:cNvSpPr/>
            <p:nvPr/>
          </p:nvSpPr>
          <p:spPr>
            <a:xfrm flipV="1">
              <a:off x="1047" y="2646"/>
              <a:ext cx="0" cy="1024"/>
            </a:xfrm>
            <a:prstGeom prst="line">
              <a:avLst/>
            </a:prstGeom>
            <a:ln w="9525" cap="flat" cmpd="sng">
              <a:solidFill>
                <a:schemeClr val="tx1"/>
              </a:solidFill>
              <a:prstDash val="solid"/>
              <a:headEnd type="none" w="med" len="med"/>
              <a:tailEnd type="triangle" w="med" len="med"/>
            </a:ln>
          </p:spPr>
        </p:sp>
        <p:graphicFrame>
          <p:nvGraphicFramePr>
            <p:cNvPr id="17421" name="Object 28"/>
            <p:cNvGraphicFramePr>
              <a:graphicFrameLocks noChangeAspect="1"/>
            </p:cNvGraphicFramePr>
            <p:nvPr/>
          </p:nvGraphicFramePr>
          <p:xfrm>
            <a:off x="1969" y="3722"/>
            <a:ext cx="648" cy="214"/>
          </p:xfrm>
          <a:graphic>
            <a:graphicData uri="http://schemas.openxmlformats.org/presentationml/2006/ole">
              <mc:AlternateContent xmlns:mc="http://schemas.openxmlformats.org/markup-compatibility/2006">
                <mc:Choice xmlns:v="urn:schemas-microsoft-com:vml" Requires="v">
                  <p:oleObj spid="_x0000_s16615" r:id="rId15" imgW="1511300" imgH="482600" progId="Equation.DSMT4">
                    <p:embed/>
                  </p:oleObj>
                </mc:Choice>
                <mc:Fallback>
                  <p:oleObj r:id="rId15" imgW="1511300" imgH="482600" progId="Equation.DSMT4">
                    <p:embed/>
                    <p:pic>
                      <p:nvPicPr>
                        <p:cNvPr id="0" name="图片 3107"/>
                        <p:cNvPicPr/>
                        <p:nvPr/>
                      </p:nvPicPr>
                      <p:blipFill>
                        <a:blip r:embed="rId16"/>
                        <a:stretch>
                          <a:fillRect/>
                        </a:stretch>
                      </p:blipFill>
                      <p:spPr>
                        <a:xfrm>
                          <a:off x="1969" y="3722"/>
                          <a:ext cx="648" cy="214"/>
                        </a:xfrm>
                        <a:prstGeom prst="rect">
                          <a:avLst/>
                        </a:prstGeom>
                        <a:noFill/>
                        <a:ln w="38100">
                          <a:noFill/>
                          <a:miter/>
                        </a:ln>
                      </p:spPr>
                    </p:pic>
                  </p:oleObj>
                </mc:Fallback>
              </mc:AlternateContent>
            </a:graphicData>
          </a:graphic>
        </p:graphicFrame>
        <p:sp>
          <p:nvSpPr>
            <p:cNvPr id="17422" name="AutoShape 29"/>
            <p:cNvSpPr/>
            <p:nvPr/>
          </p:nvSpPr>
          <p:spPr>
            <a:xfrm>
              <a:off x="2304" y="3363"/>
              <a:ext cx="720" cy="307"/>
            </a:xfrm>
            <a:prstGeom prst="rtTriangle">
              <a:avLst/>
            </a:prstGeom>
            <a:solidFill>
              <a:schemeClr val="accent1"/>
            </a:solidFill>
            <a:ln w="9525">
              <a:noFill/>
            </a:ln>
          </p:spPr>
          <p:txBody>
            <a:bodyPr wrap="none" anchor="ctr"/>
            <a:lstStyle/>
            <a:p>
              <a:pPr algn="ctr" eaLnBrk="1" hangingPunct="1">
                <a:spcBef>
                  <a:spcPct val="50000"/>
                </a:spcBef>
              </a:pPr>
              <a:endParaRPr lang="zh-CN" altLang="en-US" dirty="0">
                <a:latin typeface="Times New Roman" panose="02020603050405020304" pitchFamily="18" charset="0"/>
              </a:endParaRPr>
            </a:p>
          </p:txBody>
        </p:sp>
        <p:sp>
          <p:nvSpPr>
            <p:cNvPr id="17423" name="Line 30"/>
            <p:cNvSpPr/>
            <p:nvPr/>
          </p:nvSpPr>
          <p:spPr>
            <a:xfrm flipV="1">
              <a:off x="2304" y="3388"/>
              <a:ext cx="0" cy="282"/>
            </a:xfrm>
            <a:prstGeom prst="line">
              <a:avLst/>
            </a:prstGeom>
            <a:ln w="28575" cap="flat" cmpd="sng">
              <a:solidFill>
                <a:schemeClr val="tx1"/>
              </a:solidFill>
              <a:prstDash val="solid"/>
              <a:headEnd type="none" w="med" len="med"/>
              <a:tailEnd type="none" w="med" len="med"/>
            </a:ln>
          </p:spPr>
        </p:sp>
        <p:graphicFrame>
          <p:nvGraphicFramePr>
            <p:cNvPr id="17424" name="Object 31"/>
            <p:cNvGraphicFramePr>
              <a:graphicFrameLocks noChangeAspect="1"/>
            </p:cNvGraphicFramePr>
            <p:nvPr/>
          </p:nvGraphicFramePr>
          <p:xfrm>
            <a:off x="2688" y="3210"/>
            <a:ext cx="144" cy="133"/>
          </p:xfrm>
          <a:graphic>
            <a:graphicData uri="http://schemas.openxmlformats.org/presentationml/2006/ole">
              <mc:AlternateContent xmlns:mc="http://schemas.openxmlformats.org/markup-compatibility/2006">
                <mc:Choice xmlns:v="urn:schemas-microsoft-com:vml" Requires="v">
                  <p:oleObj spid="_x0000_s16616" r:id="rId17" imgW="279400" imgH="241300" progId="Equation.3">
                    <p:embed/>
                  </p:oleObj>
                </mc:Choice>
                <mc:Fallback>
                  <p:oleObj r:id="rId17" imgW="279400" imgH="241300" progId="Equation.3">
                    <p:embed/>
                    <p:pic>
                      <p:nvPicPr>
                        <p:cNvPr id="0" name="图片 3109"/>
                        <p:cNvPicPr/>
                        <p:nvPr/>
                      </p:nvPicPr>
                      <p:blipFill>
                        <a:blip r:embed="rId18"/>
                        <a:stretch>
                          <a:fillRect/>
                        </a:stretch>
                      </p:blipFill>
                      <p:spPr>
                        <a:xfrm>
                          <a:off x="2688" y="3210"/>
                          <a:ext cx="144" cy="133"/>
                        </a:xfrm>
                        <a:prstGeom prst="rect">
                          <a:avLst/>
                        </a:prstGeom>
                        <a:noFill/>
                        <a:ln w="38100">
                          <a:noFill/>
                          <a:miter/>
                        </a:ln>
                      </p:spPr>
                    </p:pic>
                  </p:oleObj>
                </mc:Fallback>
              </mc:AlternateContent>
            </a:graphicData>
          </a:graphic>
        </p:graphicFrame>
        <p:sp>
          <p:nvSpPr>
            <p:cNvPr id="17425" name="Freeform 32"/>
            <p:cNvSpPr/>
            <p:nvPr/>
          </p:nvSpPr>
          <p:spPr>
            <a:xfrm>
              <a:off x="1056" y="2902"/>
              <a:ext cx="1824" cy="768"/>
            </a:xfrm>
            <a:custGeom>
              <a:avLst/>
              <a:gdLst/>
              <a:ahLst/>
              <a:cxnLst>
                <a:cxn ang="0">
                  <a:pos x="0" y="366"/>
                </a:cxn>
                <a:cxn ang="0">
                  <a:pos x="35" y="287"/>
                </a:cxn>
                <a:cxn ang="0">
                  <a:pos x="81" y="177"/>
                </a:cxn>
                <a:cxn ang="0">
                  <a:pos x="128" y="81"/>
                </a:cxn>
                <a:cxn ang="0">
                  <a:pos x="209" y="3"/>
                </a:cxn>
                <a:cxn ang="0">
                  <a:pos x="336" y="66"/>
                </a:cxn>
                <a:cxn ang="0">
                  <a:pos x="417" y="145"/>
                </a:cxn>
                <a:cxn ang="0">
                  <a:pos x="499" y="240"/>
                </a:cxn>
                <a:cxn ang="0">
                  <a:pos x="580" y="303"/>
                </a:cxn>
                <a:cxn ang="0">
                  <a:pos x="708" y="351"/>
                </a:cxn>
              </a:cxnLst>
              <a:rect l="0" t="0" r="0" b="0"/>
              <a:pathLst>
                <a:path w="2928" h="1112">
                  <a:moveTo>
                    <a:pt x="0" y="1112"/>
                  </a:moveTo>
                  <a:cubicBezTo>
                    <a:pt x="44" y="1040"/>
                    <a:pt x="88" y="968"/>
                    <a:pt x="144" y="872"/>
                  </a:cubicBezTo>
                  <a:cubicBezTo>
                    <a:pt x="200" y="776"/>
                    <a:pt x="272" y="640"/>
                    <a:pt x="336" y="536"/>
                  </a:cubicBezTo>
                  <a:cubicBezTo>
                    <a:pt x="400" y="432"/>
                    <a:pt x="440" y="336"/>
                    <a:pt x="528" y="248"/>
                  </a:cubicBezTo>
                  <a:cubicBezTo>
                    <a:pt x="616" y="160"/>
                    <a:pt x="720" y="16"/>
                    <a:pt x="864" y="8"/>
                  </a:cubicBezTo>
                  <a:cubicBezTo>
                    <a:pt x="1008" y="0"/>
                    <a:pt x="1248" y="128"/>
                    <a:pt x="1392" y="200"/>
                  </a:cubicBezTo>
                  <a:cubicBezTo>
                    <a:pt x="1536" y="272"/>
                    <a:pt x="1616" y="352"/>
                    <a:pt x="1728" y="440"/>
                  </a:cubicBezTo>
                  <a:cubicBezTo>
                    <a:pt x="1840" y="528"/>
                    <a:pt x="1952" y="648"/>
                    <a:pt x="2064" y="728"/>
                  </a:cubicBezTo>
                  <a:cubicBezTo>
                    <a:pt x="2176" y="808"/>
                    <a:pt x="2256" y="864"/>
                    <a:pt x="2400" y="920"/>
                  </a:cubicBezTo>
                  <a:cubicBezTo>
                    <a:pt x="2544" y="976"/>
                    <a:pt x="2736" y="1020"/>
                    <a:pt x="2928" y="1064"/>
                  </a:cubicBez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7426" name="Freeform 33"/>
            <p:cNvSpPr/>
            <p:nvPr/>
          </p:nvSpPr>
          <p:spPr>
            <a:xfrm>
              <a:off x="2307" y="3364"/>
              <a:ext cx="621" cy="256"/>
            </a:xfrm>
            <a:custGeom>
              <a:avLst/>
              <a:gdLst/>
              <a:ahLst/>
              <a:cxnLst>
                <a:cxn ang="0">
                  <a:pos x="0" y="0"/>
                </a:cxn>
                <a:cxn ang="0">
                  <a:pos x="123" y="101"/>
                </a:cxn>
                <a:cxn ang="0">
                  <a:pos x="278" y="168"/>
                </a:cxn>
                <a:cxn ang="0">
                  <a:pos x="462" y="203"/>
                </a:cxn>
              </a:cxnLst>
              <a:rect l="0" t="0" r="0" b="0"/>
              <a:pathLst>
                <a:path w="720" h="288">
                  <a:moveTo>
                    <a:pt x="0" y="0"/>
                  </a:moveTo>
                  <a:cubicBezTo>
                    <a:pt x="60" y="52"/>
                    <a:pt x="120" y="104"/>
                    <a:pt x="192" y="144"/>
                  </a:cubicBezTo>
                  <a:cubicBezTo>
                    <a:pt x="264" y="184"/>
                    <a:pt x="344" y="216"/>
                    <a:pt x="432" y="240"/>
                  </a:cubicBezTo>
                  <a:cubicBezTo>
                    <a:pt x="520" y="264"/>
                    <a:pt x="620" y="276"/>
                    <a:pt x="720" y="288"/>
                  </a:cubicBezTo>
                </a:path>
              </a:pathLst>
            </a:custGeom>
            <a:solidFill>
              <a:srgbClr val="EAEAEA">
                <a:alpha val="100000"/>
              </a:srgbClr>
            </a:solidFill>
            <a:ln w="1905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7427" name="Line 34"/>
            <p:cNvSpPr/>
            <p:nvPr/>
          </p:nvSpPr>
          <p:spPr>
            <a:xfrm rot="1261038" flipH="1">
              <a:off x="2448" y="3312"/>
              <a:ext cx="144" cy="256"/>
            </a:xfrm>
            <a:prstGeom prst="line">
              <a:avLst/>
            </a:prstGeom>
            <a:ln w="2857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45"/>
                                        </p:tgtEl>
                                        <p:attrNameLst>
                                          <p:attrName>style.visibility</p:attrName>
                                        </p:attrNameLst>
                                      </p:cBhvr>
                                      <p:to>
                                        <p:strVal val="visible"/>
                                      </p:to>
                                    </p:set>
                                    <p:animEffect transition="in" filter="wipe(left)">
                                      <p:cBhvr>
                                        <p:cTn id="7" dur="500"/>
                                        <p:tgtEl>
                                          <p:spTgt spid="3174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17476"/>
                                        </p:tgtEl>
                                        <p:attrNameLst>
                                          <p:attrName>style.visibility</p:attrName>
                                        </p:attrNameLst>
                                      </p:cBhvr>
                                      <p:to>
                                        <p:strVal val="visible"/>
                                      </p:to>
                                    </p:set>
                                    <p:animEffect transition="in" filter="checkerboard(across)">
                                      <p:cBhvr>
                                        <p:cTn id="12" dur="500"/>
                                        <p:tgtEl>
                                          <p:spTgt spid="31747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7443"/>
                                        </p:tgtEl>
                                        <p:attrNameLst>
                                          <p:attrName>style.visibility</p:attrName>
                                        </p:attrNameLst>
                                      </p:cBhvr>
                                      <p:to>
                                        <p:strVal val="visible"/>
                                      </p:to>
                                    </p:set>
                                    <p:anim calcmode="lin" valueType="num">
                                      <p:cBhvr additive="base">
                                        <p:cTn id="17" dur="500" fill="hold"/>
                                        <p:tgtEl>
                                          <p:spTgt spid="317443"/>
                                        </p:tgtEl>
                                        <p:attrNameLst>
                                          <p:attrName>ppt_x</p:attrName>
                                        </p:attrNameLst>
                                      </p:cBhvr>
                                      <p:tavLst>
                                        <p:tav tm="0">
                                          <p:val>
                                            <p:strVal val="0-#ppt_w/2"/>
                                          </p:val>
                                        </p:tav>
                                        <p:tav tm="100000">
                                          <p:val>
                                            <p:strVal val="#ppt_x"/>
                                          </p:val>
                                        </p:tav>
                                      </p:tavLst>
                                    </p:anim>
                                    <p:anim calcmode="lin" valueType="num">
                                      <p:cBhvr additive="base">
                                        <p:cTn id="18" dur="500" fill="hold"/>
                                        <p:tgtEl>
                                          <p:spTgt spid="31744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17460"/>
                                        </p:tgtEl>
                                        <p:attrNameLst>
                                          <p:attrName>style.visibility</p:attrName>
                                        </p:attrNameLst>
                                      </p:cBhvr>
                                      <p:to>
                                        <p:strVal val="visible"/>
                                      </p:to>
                                    </p:set>
                                    <p:animEffect transition="in" filter="wipe(left)">
                                      <p:cBhvr>
                                        <p:cTn id="23" dur="500"/>
                                        <p:tgtEl>
                                          <p:spTgt spid="3174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7461"/>
                                        </p:tgtEl>
                                        <p:attrNameLst>
                                          <p:attrName>style.visibility</p:attrName>
                                        </p:attrNameLst>
                                      </p:cBhvr>
                                      <p:to>
                                        <p:strVal val="visible"/>
                                      </p:to>
                                    </p:set>
                                    <p:animEffect transition="in" filter="wipe(left)">
                                      <p:cBhvr>
                                        <p:cTn id="28" dur="500"/>
                                        <p:tgtEl>
                                          <p:spTgt spid="31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0" y="666750"/>
          <a:ext cx="8964613" cy="917575"/>
        </p:xfrm>
        <a:graphic>
          <a:graphicData uri="http://schemas.openxmlformats.org/presentationml/2006/ole">
            <mc:AlternateContent xmlns:mc="http://schemas.openxmlformats.org/markup-compatibility/2006">
              <mc:Choice xmlns:v="urn:schemas-microsoft-com:vml" Requires="v">
                <p:oleObj spid="_x0000_s17689" r:id="rId3" imgW="4533900" imgH="457200" progId="Equation.DSMT4">
                  <p:embed/>
                </p:oleObj>
              </mc:Choice>
              <mc:Fallback>
                <p:oleObj r:id="rId3" imgW="4533900" imgH="457200" progId="Equation.DSMT4">
                  <p:embed/>
                  <p:pic>
                    <p:nvPicPr>
                      <p:cNvPr id="0" name="图片 3119"/>
                      <p:cNvPicPr/>
                      <p:nvPr/>
                    </p:nvPicPr>
                    <p:blipFill>
                      <a:blip r:embed="rId4"/>
                      <a:stretch>
                        <a:fillRect/>
                      </a:stretch>
                    </p:blipFill>
                    <p:spPr>
                      <a:xfrm>
                        <a:off x="0" y="666750"/>
                        <a:ext cx="8964613" cy="917575"/>
                      </a:xfrm>
                      <a:prstGeom prst="rect">
                        <a:avLst/>
                      </a:prstGeom>
                      <a:solidFill>
                        <a:srgbClr val="CC99FF"/>
                      </a:solidFill>
                      <a:ln w="38100">
                        <a:noFill/>
                        <a:miter/>
                      </a:ln>
                    </p:spPr>
                  </p:pic>
                </p:oleObj>
              </mc:Fallback>
            </mc:AlternateContent>
          </a:graphicData>
        </a:graphic>
      </p:graphicFrame>
      <p:graphicFrame>
        <p:nvGraphicFramePr>
          <p:cNvPr id="318467" name="Object 3"/>
          <p:cNvGraphicFramePr>
            <a:graphicFrameLocks noChangeAspect="1"/>
          </p:cNvGraphicFramePr>
          <p:nvPr/>
        </p:nvGraphicFramePr>
        <p:xfrm>
          <a:off x="0" y="1752600"/>
          <a:ext cx="6781800" cy="538163"/>
        </p:xfrm>
        <a:graphic>
          <a:graphicData uri="http://schemas.openxmlformats.org/presentationml/2006/ole">
            <mc:AlternateContent xmlns:mc="http://schemas.openxmlformats.org/markup-compatibility/2006">
              <mc:Choice xmlns:v="urn:schemas-microsoft-com:vml" Requires="v">
                <p:oleObj spid="_x0000_s17690" r:id="rId5" imgW="2806700" imgH="228600" progId="Equation.DSMT4">
                  <p:embed/>
                </p:oleObj>
              </mc:Choice>
              <mc:Fallback>
                <p:oleObj r:id="rId5" imgW="2806700" imgH="228600" progId="Equation.DSMT4">
                  <p:embed/>
                  <p:pic>
                    <p:nvPicPr>
                      <p:cNvPr id="0" name="图片 3113"/>
                      <p:cNvPicPr/>
                      <p:nvPr/>
                    </p:nvPicPr>
                    <p:blipFill>
                      <a:blip r:embed="rId6"/>
                      <a:stretch>
                        <a:fillRect/>
                      </a:stretch>
                    </p:blipFill>
                    <p:spPr>
                      <a:xfrm>
                        <a:off x="0" y="1752600"/>
                        <a:ext cx="6781800" cy="538163"/>
                      </a:xfrm>
                      <a:prstGeom prst="rect">
                        <a:avLst/>
                      </a:prstGeom>
                      <a:noFill/>
                      <a:ln w="38100">
                        <a:noFill/>
                        <a:miter/>
                      </a:ln>
                    </p:spPr>
                  </p:pic>
                </p:oleObj>
              </mc:Fallback>
            </mc:AlternateContent>
          </a:graphicData>
        </a:graphic>
      </p:graphicFrame>
      <p:graphicFrame>
        <p:nvGraphicFramePr>
          <p:cNvPr id="318468" name="Object 4"/>
          <p:cNvGraphicFramePr>
            <a:graphicFrameLocks noChangeAspect="1"/>
          </p:cNvGraphicFramePr>
          <p:nvPr/>
        </p:nvGraphicFramePr>
        <p:xfrm>
          <a:off x="914400" y="3733800"/>
          <a:ext cx="3003550" cy="511175"/>
        </p:xfrm>
        <a:graphic>
          <a:graphicData uri="http://schemas.openxmlformats.org/presentationml/2006/ole">
            <mc:AlternateContent xmlns:mc="http://schemas.openxmlformats.org/markup-compatibility/2006">
              <mc:Choice xmlns:v="urn:schemas-microsoft-com:vml" Requires="v">
                <p:oleObj spid="_x0000_s17691" r:id="rId7" imgW="1308100" imgH="228600" progId="Equation.DSMT4">
                  <p:embed/>
                </p:oleObj>
              </mc:Choice>
              <mc:Fallback>
                <p:oleObj r:id="rId7" imgW="1308100" imgH="228600" progId="Equation.DSMT4">
                  <p:embed/>
                  <p:pic>
                    <p:nvPicPr>
                      <p:cNvPr id="0" name="图片 3114"/>
                      <p:cNvPicPr/>
                      <p:nvPr/>
                    </p:nvPicPr>
                    <p:blipFill>
                      <a:blip r:embed="rId8"/>
                      <a:stretch>
                        <a:fillRect/>
                      </a:stretch>
                    </p:blipFill>
                    <p:spPr>
                      <a:xfrm>
                        <a:off x="914400" y="3733800"/>
                        <a:ext cx="3003550" cy="511175"/>
                      </a:xfrm>
                      <a:prstGeom prst="rect">
                        <a:avLst/>
                      </a:prstGeom>
                      <a:noFill/>
                      <a:ln w="38100">
                        <a:noFill/>
                        <a:miter/>
                      </a:ln>
                    </p:spPr>
                  </p:pic>
                </p:oleObj>
              </mc:Fallback>
            </mc:AlternateContent>
          </a:graphicData>
        </a:graphic>
      </p:graphicFrame>
      <p:graphicFrame>
        <p:nvGraphicFramePr>
          <p:cNvPr id="318471" name="Object 7"/>
          <p:cNvGraphicFramePr>
            <a:graphicFrameLocks noChangeAspect="1"/>
          </p:cNvGraphicFramePr>
          <p:nvPr/>
        </p:nvGraphicFramePr>
        <p:xfrm>
          <a:off x="304800" y="3124200"/>
          <a:ext cx="5638800" cy="501650"/>
        </p:xfrm>
        <a:graphic>
          <a:graphicData uri="http://schemas.openxmlformats.org/presentationml/2006/ole">
            <mc:AlternateContent xmlns:mc="http://schemas.openxmlformats.org/markup-compatibility/2006">
              <mc:Choice xmlns:v="urn:schemas-microsoft-com:vml" Requires="v">
                <p:oleObj spid="_x0000_s17692" r:id="rId9" imgW="2235200" imgH="203200" progId="Equation.DSMT4">
                  <p:embed/>
                </p:oleObj>
              </mc:Choice>
              <mc:Fallback>
                <p:oleObj r:id="rId9" imgW="2235200" imgH="203200" progId="Equation.DSMT4">
                  <p:embed/>
                  <p:pic>
                    <p:nvPicPr>
                      <p:cNvPr id="0" name="图片 3115"/>
                      <p:cNvPicPr/>
                      <p:nvPr/>
                    </p:nvPicPr>
                    <p:blipFill>
                      <a:blip r:embed="rId10"/>
                      <a:stretch>
                        <a:fillRect/>
                      </a:stretch>
                    </p:blipFill>
                    <p:spPr>
                      <a:xfrm>
                        <a:off x="304800" y="3124200"/>
                        <a:ext cx="5638800" cy="501650"/>
                      </a:xfrm>
                      <a:prstGeom prst="rect">
                        <a:avLst/>
                      </a:prstGeom>
                      <a:noFill/>
                      <a:ln w="38100">
                        <a:noFill/>
                        <a:miter/>
                      </a:ln>
                    </p:spPr>
                  </p:pic>
                </p:oleObj>
              </mc:Fallback>
            </mc:AlternateContent>
          </a:graphicData>
        </a:graphic>
      </p:graphicFrame>
      <p:graphicFrame>
        <p:nvGraphicFramePr>
          <p:cNvPr id="318475" name="Object 11"/>
          <p:cNvGraphicFramePr>
            <a:graphicFrameLocks noChangeAspect="1"/>
          </p:cNvGraphicFramePr>
          <p:nvPr/>
        </p:nvGraphicFramePr>
        <p:xfrm>
          <a:off x="914400" y="5181600"/>
          <a:ext cx="2112963" cy="528638"/>
        </p:xfrm>
        <a:graphic>
          <a:graphicData uri="http://schemas.openxmlformats.org/presentationml/2006/ole">
            <mc:AlternateContent xmlns:mc="http://schemas.openxmlformats.org/markup-compatibility/2006">
              <mc:Choice xmlns:v="urn:schemas-microsoft-com:vml" Requires="v">
                <p:oleObj spid="_x0000_s17693" r:id="rId11" imgW="889000" imgH="228600" progId="Equation.DSMT4">
                  <p:embed/>
                </p:oleObj>
              </mc:Choice>
              <mc:Fallback>
                <p:oleObj r:id="rId11" imgW="889000" imgH="228600" progId="Equation.DSMT4">
                  <p:embed/>
                  <p:pic>
                    <p:nvPicPr>
                      <p:cNvPr id="0" name="图片 3120"/>
                      <p:cNvPicPr/>
                      <p:nvPr/>
                    </p:nvPicPr>
                    <p:blipFill>
                      <a:blip r:embed="rId12"/>
                      <a:stretch>
                        <a:fillRect/>
                      </a:stretch>
                    </p:blipFill>
                    <p:spPr>
                      <a:xfrm>
                        <a:off x="914400" y="5181600"/>
                        <a:ext cx="2112963" cy="528638"/>
                      </a:xfrm>
                      <a:prstGeom prst="rect">
                        <a:avLst/>
                      </a:prstGeom>
                      <a:solidFill>
                        <a:srgbClr val="CCFFCC"/>
                      </a:solidFill>
                      <a:ln w="38100">
                        <a:noFill/>
                        <a:miter/>
                      </a:ln>
                    </p:spPr>
                  </p:pic>
                </p:oleObj>
              </mc:Fallback>
            </mc:AlternateContent>
          </a:graphicData>
        </a:graphic>
      </p:graphicFrame>
      <p:graphicFrame>
        <p:nvGraphicFramePr>
          <p:cNvPr id="318476" name="Object 12"/>
          <p:cNvGraphicFramePr>
            <a:graphicFrameLocks noChangeAspect="1"/>
          </p:cNvGraphicFramePr>
          <p:nvPr/>
        </p:nvGraphicFramePr>
        <p:xfrm>
          <a:off x="533400" y="2438400"/>
          <a:ext cx="2700338" cy="538163"/>
        </p:xfrm>
        <a:graphic>
          <a:graphicData uri="http://schemas.openxmlformats.org/presentationml/2006/ole">
            <mc:AlternateContent xmlns:mc="http://schemas.openxmlformats.org/markup-compatibility/2006">
              <mc:Choice xmlns:v="urn:schemas-microsoft-com:vml" Requires="v">
                <p:oleObj spid="_x0000_s17694" r:id="rId13" imgW="1117600" imgH="228600" progId="Equation.DSMT4">
                  <p:embed/>
                </p:oleObj>
              </mc:Choice>
              <mc:Fallback>
                <p:oleObj r:id="rId13" imgW="1117600" imgH="228600" progId="Equation.DSMT4">
                  <p:embed/>
                  <p:pic>
                    <p:nvPicPr>
                      <p:cNvPr id="0" name="图片 3121"/>
                      <p:cNvPicPr/>
                      <p:nvPr/>
                    </p:nvPicPr>
                    <p:blipFill>
                      <a:blip r:embed="rId14"/>
                      <a:stretch>
                        <a:fillRect/>
                      </a:stretch>
                    </p:blipFill>
                    <p:spPr>
                      <a:xfrm>
                        <a:off x="533400" y="2438400"/>
                        <a:ext cx="2700338" cy="538163"/>
                      </a:xfrm>
                      <a:prstGeom prst="rect">
                        <a:avLst/>
                      </a:prstGeom>
                      <a:noFill/>
                      <a:ln w="38100">
                        <a:noFill/>
                        <a:miter/>
                      </a:ln>
                    </p:spPr>
                  </p:pic>
                </p:oleObj>
              </mc:Fallback>
            </mc:AlternateContent>
          </a:graphicData>
        </a:graphic>
      </p:graphicFrame>
      <p:graphicFrame>
        <p:nvGraphicFramePr>
          <p:cNvPr id="318477" name="Object 13"/>
          <p:cNvGraphicFramePr>
            <a:graphicFrameLocks noChangeAspect="1"/>
          </p:cNvGraphicFramePr>
          <p:nvPr/>
        </p:nvGraphicFramePr>
        <p:xfrm>
          <a:off x="3429000" y="2438400"/>
          <a:ext cx="5486400" cy="538163"/>
        </p:xfrm>
        <a:graphic>
          <a:graphicData uri="http://schemas.openxmlformats.org/presentationml/2006/ole">
            <mc:AlternateContent xmlns:mc="http://schemas.openxmlformats.org/markup-compatibility/2006">
              <mc:Choice xmlns:v="urn:schemas-microsoft-com:vml" Requires="v">
                <p:oleObj spid="_x0000_s17695" r:id="rId15" imgW="2374900" imgH="228600" progId="Equation.DSMT4">
                  <p:embed/>
                </p:oleObj>
              </mc:Choice>
              <mc:Fallback>
                <p:oleObj r:id="rId15" imgW="2374900" imgH="228600" progId="Equation.DSMT4">
                  <p:embed/>
                  <p:pic>
                    <p:nvPicPr>
                      <p:cNvPr id="0" name="图片 3103"/>
                      <p:cNvPicPr/>
                      <p:nvPr/>
                    </p:nvPicPr>
                    <p:blipFill>
                      <a:blip r:embed="rId16"/>
                      <a:stretch>
                        <a:fillRect/>
                      </a:stretch>
                    </p:blipFill>
                    <p:spPr>
                      <a:xfrm>
                        <a:off x="3429000" y="2438400"/>
                        <a:ext cx="5486400" cy="538163"/>
                      </a:xfrm>
                      <a:prstGeom prst="rect">
                        <a:avLst/>
                      </a:prstGeom>
                      <a:noFill/>
                      <a:ln w="38100">
                        <a:noFill/>
                        <a:miter/>
                      </a:ln>
                    </p:spPr>
                  </p:pic>
                </p:oleObj>
              </mc:Fallback>
            </mc:AlternateContent>
          </a:graphicData>
        </a:graphic>
      </p:graphicFrame>
      <p:graphicFrame>
        <p:nvGraphicFramePr>
          <p:cNvPr id="318478" name="Object 14"/>
          <p:cNvGraphicFramePr>
            <a:graphicFrameLocks noChangeAspect="1"/>
          </p:cNvGraphicFramePr>
          <p:nvPr/>
        </p:nvGraphicFramePr>
        <p:xfrm>
          <a:off x="838200" y="4419600"/>
          <a:ext cx="4997450" cy="501650"/>
        </p:xfrm>
        <a:graphic>
          <a:graphicData uri="http://schemas.openxmlformats.org/presentationml/2006/ole">
            <mc:AlternateContent xmlns:mc="http://schemas.openxmlformats.org/markup-compatibility/2006">
              <mc:Choice xmlns:v="urn:schemas-microsoft-com:vml" Requires="v">
                <p:oleObj spid="_x0000_s17696" r:id="rId17" imgW="1981200" imgH="203200" progId="Equation.DSMT4">
                  <p:embed/>
                </p:oleObj>
              </mc:Choice>
              <mc:Fallback>
                <p:oleObj r:id="rId17" imgW="1981200" imgH="203200" progId="Equation.DSMT4">
                  <p:embed/>
                  <p:pic>
                    <p:nvPicPr>
                      <p:cNvPr id="0" name="图片 3128"/>
                      <p:cNvPicPr/>
                      <p:nvPr/>
                    </p:nvPicPr>
                    <p:blipFill>
                      <a:blip r:embed="rId18"/>
                      <a:stretch>
                        <a:fillRect/>
                      </a:stretch>
                    </p:blipFill>
                    <p:spPr>
                      <a:xfrm>
                        <a:off x="838200" y="4419600"/>
                        <a:ext cx="4997450" cy="501650"/>
                      </a:xfrm>
                      <a:prstGeom prst="rect">
                        <a:avLst/>
                      </a:prstGeom>
                      <a:noFill/>
                      <a:ln w="38100">
                        <a:noFill/>
                        <a:miter/>
                      </a:ln>
                    </p:spPr>
                  </p:pic>
                </p:oleObj>
              </mc:Fallback>
            </mc:AlternateContent>
          </a:graphicData>
        </a:graphic>
      </p:graphicFrame>
      <p:graphicFrame>
        <p:nvGraphicFramePr>
          <p:cNvPr id="318479" name="Object 15"/>
          <p:cNvGraphicFramePr>
            <a:graphicFrameLocks noChangeAspect="1"/>
          </p:cNvGraphicFramePr>
          <p:nvPr/>
        </p:nvGraphicFramePr>
        <p:xfrm>
          <a:off x="3048000" y="4938713"/>
          <a:ext cx="3862388" cy="1027112"/>
        </p:xfrm>
        <a:graphic>
          <a:graphicData uri="http://schemas.openxmlformats.org/presentationml/2006/ole">
            <mc:AlternateContent xmlns:mc="http://schemas.openxmlformats.org/markup-compatibility/2006">
              <mc:Choice xmlns:v="urn:schemas-microsoft-com:vml" Requires="v">
                <p:oleObj spid="_x0000_s17697" r:id="rId19" imgW="1624965" imgH="444500" progId="Equation.DSMT4">
                  <p:embed/>
                </p:oleObj>
              </mc:Choice>
              <mc:Fallback>
                <p:oleObj r:id="rId19" imgW="1624965" imgH="444500" progId="Equation.DSMT4">
                  <p:embed/>
                  <p:pic>
                    <p:nvPicPr>
                      <p:cNvPr id="0" name="图片 3134"/>
                      <p:cNvPicPr/>
                      <p:nvPr/>
                    </p:nvPicPr>
                    <p:blipFill>
                      <a:blip r:embed="rId20"/>
                      <a:stretch>
                        <a:fillRect/>
                      </a:stretch>
                    </p:blipFill>
                    <p:spPr>
                      <a:xfrm>
                        <a:off x="3048000" y="4938713"/>
                        <a:ext cx="3862388" cy="1027112"/>
                      </a:xfrm>
                      <a:prstGeom prst="rect">
                        <a:avLst/>
                      </a:prstGeom>
                      <a:solidFill>
                        <a:srgbClr val="CCFFCC"/>
                      </a:solidFill>
                      <a:ln w="38100">
                        <a:noFill/>
                        <a:miter/>
                      </a:ln>
                    </p:spPr>
                  </p:pic>
                </p:oleObj>
              </mc:Fallback>
            </mc:AlternateContent>
          </a:graphicData>
        </a:graphic>
      </p:graphicFrame>
      <p:graphicFrame>
        <p:nvGraphicFramePr>
          <p:cNvPr id="318480" name="Object 16"/>
          <p:cNvGraphicFramePr>
            <a:graphicFrameLocks noChangeAspect="1"/>
          </p:cNvGraphicFramePr>
          <p:nvPr/>
        </p:nvGraphicFramePr>
        <p:xfrm>
          <a:off x="6934200" y="5105400"/>
          <a:ext cx="1882775" cy="757238"/>
        </p:xfrm>
        <a:graphic>
          <a:graphicData uri="http://schemas.openxmlformats.org/presentationml/2006/ole">
            <mc:AlternateContent xmlns:mc="http://schemas.openxmlformats.org/markup-compatibility/2006">
              <mc:Choice xmlns:v="urn:schemas-microsoft-com:vml" Requires="v">
                <p:oleObj spid="_x0000_s17698" r:id="rId21" imgW="951865" imgH="393700" progId="Equation.DSMT4">
                  <p:embed/>
                </p:oleObj>
              </mc:Choice>
              <mc:Fallback>
                <p:oleObj r:id="rId21" imgW="951865" imgH="393700" progId="Equation.DSMT4">
                  <p:embed/>
                  <p:pic>
                    <p:nvPicPr>
                      <p:cNvPr id="0" name="图片 3132"/>
                      <p:cNvPicPr/>
                      <p:nvPr/>
                    </p:nvPicPr>
                    <p:blipFill>
                      <a:blip r:embed="rId22"/>
                      <a:stretch>
                        <a:fillRect/>
                      </a:stretch>
                    </p:blipFill>
                    <p:spPr>
                      <a:xfrm>
                        <a:off x="6934200" y="5105400"/>
                        <a:ext cx="1882775" cy="757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8467"/>
                                        </p:tgtEl>
                                        <p:attrNameLst>
                                          <p:attrName>style.visibility</p:attrName>
                                        </p:attrNameLst>
                                      </p:cBhvr>
                                      <p:to>
                                        <p:strVal val="visible"/>
                                      </p:to>
                                    </p:set>
                                    <p:animEffect transition="in" filter="wipe(left)">
                                      <p:cBhvr>
                                        <p:cTn id="7" dur="500"/>
                                        <p:tgtEl>
                                          <p:spTgt spid="318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8476"/>
                                        </p:tgtEl>
                                        <p:attrNameLst>
                                          <p:attrName>style.visibility</p:attrName>
                                        </p:attrNameLst>
                                      </p:cBhvr>
                                      <p:to>
                                        <p:strVal val="visible"/>
                                      </p:to>
                                    </p:set>
                                    <p:animEffect transition="in" filter="wipe(left)">
                                      <p:cBhvr>
                                        <p:cTn id="12" dur="500"/>
                                        <p:tgtEl>
                                          <p:spTgt spid="3184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8477"/>
                                        </p:tgtEl>
                                        <p:attrNameLst>
                                          <p:attrName>style.visibility</p:attrName>
                                        </p:attrNameLst>
                                      </p:cBhvr>
                                      <p:to>
                                        <p:strVal val="visible"/>
                                      </p:to>
                                    </p:set>
                                    <p:animEffect transition="in" filter="wipe(left)">
                                      <p:cBhvr>
                                        <p:cTn id="17" dur="500"/>
                                        <p:tgtEl>
                                          <p:spTgt spid="3184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8471"/>
                                        </p:tgtEl>
                                        <p:attrNameLst>
                                          <p:attrName>style.visibility</p:attrName>
                                        </p:attrNameLst>
                                      </p:cBhvr>
                                      <p:to>
                                        <p:strVal val="visible"/>
                                      </p:to>
                                    </p:set>
                                    <p:animEffect transition="in" filter="wipe(left)">
                                      <p:cBhvr>
                                        <p:cTn id="22" dur="500"/>
                                        <p:tgtEl>
                                          <p:spTgt spid="3184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8468"/>
                                        </p:tgtEl>
                                        <p:attrNameLst>
                                          <p:attrName>style.visibility</p:attrName>
                                        </p:attrNameLst>
                                      </p:cBhvr>
                                      <p:to>
                                        <p:strVal val="visible"/>
                                      </p:to>
                                    </p:set>
                                    <p:animEffect transition="in" filter="wipe(left)">
                                      <p:cBhvr>
                                        <p:cTn id="27" dur="500"/>
                                        <p:tgtEl>
                                          <p:spTgt spid="3184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8478"/>
                                        </p:tgtEl>
                                        <p:attrNameLst>
                                          <p:attrName>style.visibility</p:attrName>
                                        </p:attrNameLst>
                                      </p:cBhvr>
                                      <p:to>
                                        <p:strVal val="visible"/>
                                      </p:to>
                                    </p:set>
                                    <p:animEffect transition="in" filter="wipe(left)">
                                      <p:cBhvr>
                                        <p:cTn id="32" dur="500"/>
                                        <p:tgtEl>
                                          <p:spTgt spid="3184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8475"/>
                                        </p:tgtEl>
                                        <p:attrNameLst>
                                          <p:attrName>style.visibility</p:attrName>
                                        </p:attrNameLst>
                                      </p:cBhvr>
                                      <p:to>
                                        <p:strVal val="visible"/>
                                      </p:to>
                                    </p:set>
                                    <p:animEffect transition="in" filter="wipe(left)">
                                      <p:cBhvr>
                                        <p:cTn id="37" dur="500"/>
                                        <p:tgtEl>
                                          <p:spTgt spid="3184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8479"/>
                                        </p:tgtEl>
                                        <p:attrNameLst>
                                          <p:attrName>style.visibility</p:attrName>
                                        </p:attrNameLst>
                                      </p:cBhvr>
                                      <p:to>
                                        <p:strVal val="visible"/>
                                      </p:to>
                                    </p:set>
                                    <p:animEffect transition="in" filter="wipe(left)">
                                      <p:cBhvr>
                                        <p:cTn id="42" dur="500"/>
                                        <p:tgtEl>
                                          <p:spTgt spid="3184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8480"/>
                                        </p:tgtEl>
                                        <p:attrNameLst>
                                          <p:attrName>style.visibility</p:attrName>
                                        </p:attrNameLst>
                                      </p:cBhvr>
                                      <p:to>
                                        <p:strVal val="visible"/>
                                      </p:to>
                                    </p:set>
                                    <p:animEffect transition="in" filter="wipe(left)">
                                      <p:cBhvr>
                                        <p:cTn id="47" dur="500"/>
                                        <p:tgtEl>
                                          <p:spTgt spid="31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p:nvPr/>
        </p:nvSpPr>
        <p:spPr>
          <a:xfrm>
            <a:off x="73025" y="492125"/>
            <a:ext cx="8686800" cy="549275"/>
          </a:xfrm>
          <a:prstGeom prst="rect">
            <a:avLst/>
          </a:prstGeom>
          <a:noFill/>
          <a:ln w="12700">
            <a:noFill/>
          </a:ln>
        </p:spPr>
        <p:txBody>
          <a:bodyPr anchor="ctr">
            <a:spAutoFit/>
          </a:bodyPr>
          <a:lstStyle/>
          <a:p>
            <a:pPr eaLnBrk="1" hangingPunct="1"/>
            <a:r>
              <a:rPr lang="zh-CN" altLang="en-US" sz="3000" dirty="0">
                <a:solidFill>
                  <a:srgbClr val="FF0066"/>
                </a:solidFill>
                <a:latin typeface="Times New Roman" panose="02020603050405020304" pitchFamily="18" charset="0"/>
              </a:rPr>
              <a:t>四、正态总体的样本均值样本方差的分布</a:t>
            </a:r>
            <a:r>
              <a:rPr lang="en-US" altLang="zh-CN" sz="3000" dirty="0">
                <a:solidFill>
                  <a:srgbClr val="FF0066"/>
                </a:solidFill>
                <a:latin typeface="Times New Roman" panose="02020603050405020304" pitchFamily="18" charset="0"/>
              </a:rPr>
              <a:t>(</a:t>
            </a:r>
            <a:r>
              <a:rPr lang="zh-CN" altLang="en-US" sz="3000" dirty="0">
                <a:solidFill>
                  <a:srgbClr val="FF0066"/>
                </a:solidFill>
                <a:latin typeface="Times New Roman" panose="02020603050405020304" pitchFamily="18" charset="0"/>
              </a:rPr>
              <a:t>重点</a:t>
            </a:r>
            <a:r>
              <a:rPr lang="en-US" altLang="zh-CN" sz="3000" dirty="0">
                <a:solidFill>
                  <a:srgbClr val="FF0066"/>
                </a:solidFill>
                <a:latin typeface="Times New Roman" panose="02020603050405020304" pitchFamily="18" charset="0"/>
              </a:rPr>
              <a:t>)</a:t>
            </a:r>
          </a:p>
        </p:txBody>
      </p:sp>
      <p:sp>
        <p:nvSpPr>
          <p:cNvPr id="319492" name="Text Box 4"/>
          <p:cNvSpPr txBox="1"/>
          <p:nvPr/>
        </p:nvSpPr>
        <p:spPr>
          <a:xfrm>
            <a:off x="250825" y="1052513"/>
            <a:ext cx="7391400" cy="503237"/>
          </a:xfrm>
          <a:prstGeom prst="rect">
            <a:avLst/>
          </a:prstGeom>
          <a:noFill/>
          <a:ln w="9525">
            <a:noFill/>
          </a:ln>
        </p:spPr>
        <p:txBody>
          <a:bodyPr>
            <a:spAutoFit/>
          </a:bodyPr>
          <a:lstStyle/>
          <a:p>
            <a:pPr eaLnBrk="1" hangingPunct="1">
              <a:spcBef>
                <a:spcPct val="50000"/>
              </a:spcBef>
            </a:pPr>
            <a:r>
              <a:rPr lang="en-US" altLang="zh-CN" sz="2700" dirty="0">
                <a:solidFill>
                  <a:schemeClr val="accent2"/>
                </a:solidFill>
                <a:latin typeface="Times New Roman" panose="02020603050405020304" pitchFamily="18" charset="0"/>
              </a:rPr>
              <a:t>1</a:t>
            </a:r>
            <a:r>
              <a:rPr lang="zh-CN" altLang="en-US" sz="2700" dirty="0">
                <a:solidFill>
                  <a:schemeClr val="accent2"/>
                </a:solidFill>
                <a:latin typeface="Times New Roman" panose="02020603050405020304" pitchFamily="18" charset="0"/>
              </a:rPr>
              <a:t>、一般总体的样本均值、样本方差的性质</a:t>
            </a:r>
          </a:p>
        </p:txBody>
      </p:sp>
      <p:graphicFrame>
        <p:nvGraphicFramePr>
          <p:cNvPr id="319509" name="Object 21"/>
          <p:cNvGraphicFramePr>
            <a:graphicFrameLocks noChangeAspect="1"/>
          </p:cNvGraphicFramePr>
          <p:nvPr/>
        </p:nvGraphicFramePr>
        <p:xfrm>
          <a:off x="533400" y="1676400"/>
          <a:ext cx="8382000" cy="1524000"/>
        </p:xfrm>
        <a:graphic>
          <a:graphicData uri="http://schemas.openxmlformats.org/presentationml/2006/ole">
            <mc:AlternateContent xmlns:mc="http://schemas.openxmlformats.org/markup-compatibility/2006">
              <mc:Choice xmlns:v="urn:schemas-microsoft-com:vml" Requires="v">
                <p:oleObj spid="_x0000_s18629" r:id="rId3" imgW="3822700" imgH="749300" progId="Equation.DSMT4">
                  <p:embed/>
                </p:oleObj>
              </mc:Choice>
              <mc:Fallback>
                <p:oleObj r:id="rId3" imgW="3822700" imgH="749300" progId="Equation.DSMT4">
                  <p:embed/>
                  <p:pic>
                    <p:nvPicPr>
                      <p:cNvPr id="0" name="图片 3141"/>
                      <p:cNvPicPr/>
                      <p:nvPr/>
                    </p:nvPicPr>
                    <p:blipFill>
                      <a:blip r:embed="rId4"/>
                      <a:stretch>
                        <a:fillRect/>
                      </a:stretch>
                    </p:blipFill>
                    <p:spPr>
                      <a:xfrm>
                        <a:off x="533400" y="1676400"/>
                        <a:ext cx="8382000" cy="1524000"/>
                      </a:xfrm>
                      <a:prstGeom prst="rect">
                        <a:avLst/>
                      </a:prstGeom>
                      <a:solidFill>
                        <a:srgbClr val="CCFFCC"/>
                      </a:solidFill>
                      <a:ln w="38100">
                        <a:noFill/>
                        <a:miter/>
                      </a:ln>
                    </p:spPr>
                  </p:pic>
                </p:oleObj>
              </mc:Fallback>
            </mc:AlternateContent>
          </a:graphicData>
        </a:graphic>
      </p:graphicFrame>
      <p:graphicFrame>
        <p:nvGraphicFramePr>
          <p:cNvPr id="319510" name="Object 22"/>
          <p:cNvGraphicFramePr>
            <a:graphicFrameLocks noChangeAspect="1"/>
          </p:cNvGraphicFramePr>
          <p:nvPr/>
        </p:nvGraphicFramePr>
        <p:xfrm>
          <a:off x="0" y="3200400"/>
          <a:ext cx="4416425" cy="942975"/>
        </p:xfrm>
        <a:graphic>
          <a:graphicData uri="http://schemas.openxmlformats.org/presentationml/2006/ole">
            <mc:AlternateContent xmlns:mc="http://schemas.openxmlformats.org/markup-compatibility/2006">
              <mc:Choice xmlns:v="urn:schemas-microsoft-com:vml" Requires="v">
                <p:oleObj spid="_x0000_s18630" r:id="rId5" imgW="1968500" imgH="431800" progId="Equation.DSMT4">
                  <p:embed/>
                </p:oleObj>
              </mc:Choice>
              <mc:Fallback>
                <p:oleObj r:id="rId5" imgW="1968500" imgH="431800" progId="Equation.DSMT4">
                  <p:embed/>
                  <p:pic>
                    <p:nvPicPr>
                      <p:cNvPr id="0" name="图片 3135"/>
                      <p:cNvPicPr/>
                      <p:nvPr/>
                    </p:nvPicPr>
                    <p:blipFill>
                      <a:blip r:embed="rId6"/>
                      <a:stretch>
                        <a:fillRect/>
                      </a:stretch>
                    </p:blipFill>
                    <p:spPr>
                      <a:xfrm>
                        <a:off x="0" y="3200400"/>
                        <a:ext cx="4416425" cy="942975"/>
                      </a:xfrm>
                      <a:prstGeom prst="rect">
                        <a:avLst/>
                      </a:prstGeom>
                      <a:noFill/>
                      <a:ln w="38100">
                        <a:noFill/>
                        <a:miter/>
                      </a:ln>
                    </p:spPr>
                  </p:pic>
                </p:oleObj>
              </mc:Fallback>
            </mc:AlternateContent>
          </a:graphicData>
        </a:graphic>
      </p:graphicFrame>
      <p:graphicFrame>
        <p:nvGraphicFramePr>
          <p:cNvPr id="319514" name="Object 26"/>
          <p:cNvGraphicFramePr>
            <a:graphicFrameLocks noChangeAspect="1"/>
          </p:cNvGraphicFramePr>
          <p:nvPr/>
        </p:nvGraphicFramePr>
        <p:xfrm>
          <a:off x="4343400" y="3200400"/>
          <a:ext cx="3135313" cy="942975"/>
        </p:xfrm>
        <a:graphic>
          <a:graphicData uri="http://schemas.openxmlformats.org/presentationml/2006/ole">
            <mc:AlternateContent xmlns:mc="http://schemas.openxmlformats.org/markup-compatibility/2006">
              <mc:Choice xmlns:v="urn:schemas-microsoft-com:vml" Requires="v">
                <p:oleObj spid="_x0000_s18631" r:id="rId7" imgW="1397000" imgH="431800" progId="Equation.DSMT4">
                  <p:embed/>
                </p:oleObj>
              </mc:Choice>
              <mc:Fallback>
                <p:oleObj r:id="rId7" imgW="1397000" imgH="431800" progId="Equation.DSMT4">
                  <p:embed/>
                  <p:pic>
                    <p:nvPicPr>
                      <p:cNvPr id="0" name="图片 3129"/>
                      <p:cNvPicPr/>
                      <p:nvPr/>
                    </p:nvPicPr>
                    <p:blipFill>
                      <a:blip r:embed="rId8"/>
                      <a:stretch>
                        <a:fillRect/>
                      </a:stretch>
                    </p:blipFill>
                    <p:spPr>
                      <a:xfrm>
                        <a:off x="4343400" y="3200400"/>
                        <a:ext cx="3135313" cy="942975"/>
                      </a:xfrm>
                      <a:prstGeom prst="rect">
                        <a:avLst/>
                      </a:prstGeom>
                      <a:noFill/>
                      <a:ln w="38100">
                        <a:noFill/>
                        <a:miter/>
                      </a:ln>
                    </p:spPr>
                  </p:pic>
                </p:oleObj>
              </mc:Fallback>
            </mc:AlternateContent>
          </a:graphicData>
        </a:graphic>
      </p:graphicFrame>
      <p:graphicFrame>
        <p:nvGraphicFramePr>
          <p:cNvPr id="319515" name="Object 27"/>
          <p:cNvGraphicFramePr>
            <a:graphicFrameLocks noChangeAspect="1"/>
          </p:cNvGraphicFramePr>
          <p:nvPr/>
        </p:nvGraphicFramePr>
        <p:xfrm>
          <a:off x="457200" y="4191000"/>
          <a:ext cx="4843463" cy="749300"/>
        </p:xfrm>
        <a:graphic>
          <a:graphicData uri="http://schemas.openxmlformats.org/presentationml/2006/ole">
            <mc:AlternateContent xmlns:mc="http://schemas.openxmlformats.org/markup-compatibility/2006">
              <mc:Choice xmlns:v="urn:schemas-microsoft-com:vml" Requires="v">
                <p:oleObj spid="_x0000_s18632" r:id="rId9" imgW="2159000" imgH="342900" progId="Equation.DSMT4">
                  <p:embed/>
                </p:oleObj>
              </mc:Choice>
              <mc:Fallback>
                <p:oleObj r:id="rId9" imgW="2159000" imgH="342900" progId="Equation.DSMT4">
                  <p:embed/>
                  <p:pic>
                    <p:nvPicPr>
                      <p:cNvPr id="0" name="图片 3133"/>
                      <p:cNvPicPr/>
                      <p:nvPr/>
                    </p:nvPicPr>
                    <p:blipFill>
                      <a:blip r:embed="rId10"/>
                      <a:stretch>
                        <a:fillRect/>
                      </a:stretch>
                    </p:blipFill>
                    <p:spPr>
                      <a:xfrm>
                        <a:off x="457200" y="4191000"/>
                        <a:ext cx="4843463" cy="749300"/>
                      </a:xfrm>
                      <a:prstGeom prst="rect">
                        <a:avLst/>
                      </a:prstGeom>
                      <a:noFill/>
                      <a:ln w="38100">
                        <a:noFill/>
                        <a:miter/>
                      </a:ln>
                    </p:spPr>
                  </p:pic>
                </p:oleObj>
              </mc:Fallback>
            </mc:AlternateContent>
          </a:graphicData>
        </a:graphic>
      </p:graphicFrame>
      <p:graphicFrame>
        <p:nvGraphicFramePr>
          <p:cNvPr id="319516" name="Object 28"/>
          <p:cNvGraphicFramePr>
            <a:graphicFrameLocks noChangeAspect="1"/>
          </p:cNvGraphicFramePr>
          <p:nvPr/>
        </p:nvGraphicFramePr>
        <p:xfrm>
          <a:off x="1066800" y="4876800"/>
          <a:ext cx="7239000" cy="765175"/>
        </p:xfrm>
        <a:graphic>
          <a:graphicData uri="http://schemas.openxmlformats.org/presentationml/2006/ole">
            <mc:AlternateContent xmlns:mc="http://schemas.openxmlformats.org/markup-compatibility/2006">
              <mc:Choice xmlns:v="urn:schemas-microsoft-com:vml" Requires="v">
                <p:oleObj spid="_x0000_s18633" r:id="rId11" imgW="3149600" imgH="342900" progId="Equation.DSMT4">
                  <p:embed/>
                </p:oleObj>
              </mc:Choice>
              <mc:Fallback>
                <p:oleObj r:id="rId11" imgW="3149600" imgH="342900" progId="Equation.DSMT4">
                  <p:embed/>
                  <p:pic>
                    <p:nvPicPr>
                      <p:cNvPr id="0" name="图片 3122"/>
                      <p:cNvPicPr/>
                      <p:nvPr/>
                    </p:nvPicPr>
                    <p:blipFill>
                      <a:blip r:embed="rId12"/>
                      <a:stretch>
                        <a:fillRect/>
                      </a:stretch>
                    </p:blipFill>
                    <p:spPr>
                      <a:xfrm>
                        <a:off x="1066800" y="4876800"/>
                        <a:ext cx="7239000" cy="765175"/>
                      </a:xfrm>
                      <a:prstGeom prst="rect">
                        <a:avLst/>
                      </a:prstGeom>
                      <a:noFill/>
                      <a:ln w="38100">
                        <a:noFill/>
                        <a:miter/>
                      </a:ln>
                    </p:spPr>
                  </p:pic>
                </p:oleObj>
              </mc:Fallback>
            </mc:AlternateContent>
          </a:graphicData>
        </a:graphic>
      </p:graphicFrame>
      <p:graphicFrame>
        <p:nvGraphicFramePr>
          <p:cNvPr id="319517" name="Object 29"/>
          <p:cNvGraphicFramePr>
            <a:graphicFrameLocks noChangeAspect="1"/>
          </p:cNvGraphicFramePr>
          <p:nvPr/>
        </p:nvGraphicFramePr>
        <p:xfrm>
          <a:off x="1066800" y="5562600"/>
          <a:ext cx="4641850" cy="793750"/>
        </p:xfrm>
        <a:graphic>
          <a:graphicData uri="http://schemas.openxmlformats.org/presentationml/2006/ole">
            <mc:AlternateContent xmlns:mc="http://schemas.openxmlformats.org/markup-compatibility/2006">
              <mc:Choice xmlns:v="urn:schemas-microsoft-com:vml" Requires="v">
                <p:oleObj spid="_x0000_s18634" r:id="rId13" imgW="2019300" imgH="355600" progId="Equation.DSMT4">
                  <p:embed/>
                </p:oleObj>
              </mc:Choice>
              <mc:Fallback>
                <p:oleObj r:id="rId13" imgW="2019300" imgH="355600" progId="Equation.DSMT4">
                  <p:embed/>
                  <p:pic>
                    <p:nvPicPr>
                      <p:cNvPr id="0" name="图片 3126"/>
                      <p:cNvPicPr/>
                      <p:nvPr/>
                    </p:nvPicPr>
                    <p:blipFill>
                      <a:blip r:embed="rId14"/>
                      <a:stretch>
                        <a:fillRect/>
                      </a:stretch>
                    </p:blipFill>
                    <p:spPr>
                      <a:xfrm>
                        <a:off x="1066800" y="5562600"/>
                        <a:ext cx="4641850" cy="793750"/>
                      </a:xfrm>
                      <a:prstGeom prst="rect">
                        <a:avLst/>
                      </a:prstGeom>
                      <a:noFill/>
                      <a:ln w="38100">
                        <a:noFill/>
                        <a:miter/>
                      </a:ln>
                    </p:spPr>
                  </p:pic>
                </p:oleObj>
              </mc:Fallback>
            </mc:AlternateContent>
          </a:graphicData>
        </a:graphic>
      </p:graphicFrame>
      <p:graphicFrame>
        <p:nvGraphicFramePr>
          <p:cNvPr id="319518" name="Object 30"/>
          <p:cNvGraphicFramePr>
            <a:graphicFrameLocks noChangeAspect="1"/>
          </p:cNvGraphicFramePr>
          <p:nvPr/>
        </p:nvGraphicFramePr>
        <p:xfrm>
          <a:off x="5715000" y="5638800"/>
          <a:ext cx="990600" cy="500063"/>
        </p:xfrm>
        <a:graphic>
          <a:graphicData uri="http://schemas.openxmlformats.org/presentationml/2006/ole">
            <mc:AlternateContent xmlns:mc="http://schemas.openxmlformats.org/markup-compatibility/2006">
              <mc:Choice xmlns:v="urn:schemas-microsoft-com:vml" Requires="v">
                <p:oleObj spid="_x0000_s18635" r:id="rId15" imgW="330200" imgH="203200" progId="Equation.DSMT4">
                  <p:embed/>
                </p:oleObj>
              </mc:Choice>
              <mc:Fallback>
                <p:oleObj r:id="rId15" imgW="330200" imgH="203200" progId="Equation.DSMT4">
                  <p:embed/>
                  <p:pic>
                    <p:nvPicPr>
                      <p:cNvPr id="0" name="图片 3130"/>
                      <p:cNvPicPr/>
                      <p:nvPr/>
                    </p:nvPicPr>
                    <p:blipFill>
                      <a:blip r:embed="rId16"/>
                      <a:stretch>
                        <a:fillRect/>
                      </a:stretch>
                    </p:blipFill>
                    <p:spPr>
                      <a:xfrm>
                        <a:off x="5715000" y="5638800"/>
                        <a:ext cx="990600" cy="5000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wipe(left)">
                                      <p:cBhvr>
                                        <p:cTn id="7" dur="500"/>
                                        <p:tgtEl>
                                          <p:spTgt spid="319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9509"/>
                                        </p:tgtEl>
                                        <p:attrNameLst>
                                          <p:attrName>style.visibility</p:attrName>
                                        </p:attrNameLst>
                                      </p:cBhvr>
                                      <p:to>
                                        <p:strVal val="visible"/>
                                      </p:to>
                                    </p:set>
                                    <p:animEffect transition="in" filter="wipe(left)">
                                      <p:cBhvr>
                                        <p:cTn id="12" dur="500"/>
                                        <p:tgtEl>
                                          <p:spTgt spid="319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9510"/>
                                        </p:tgtEl>
                                        <p:attrNameLst>
                                          <p:attrName>style.visibility</p:attrName>
                                        </p:attrNameLst>
                                      </p:cBhvr>
                                      <p:to>
                                        <p:strVal val="visible"/>
                                      </p:to>
                                    </p:set>
                                    <p:animEffect transition="in" filter="wipe(left)">
                                      <p:cBhvr>
                                        <p:cTn id="17" dur="500"/>
                                        <p:tgtEl>
                                          <p:spTgt spid="3195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9514"/>
                                        </p:tgtEl>
                                        <p:attrNameLst>
                                          <p:attrName>style.visibility</p:attrName>
                                        </p:attrNameLst>
                                      </p:cBhvr>
                                      <p:to>
                                        <p:strVal val="visible"/>
                                      </p:to>
                                    </p:set>
                                    <p:animEffect transition="in" filter="wipe(left)">
                                      <p:cBhvr>
                                        <p:cTn id="22" dur="500"/>
                                        <p:tgtEl>
                                          <p:spTgt spid="3195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9515"/>
                                        </p:tgtEl>
                                        <p:attrNameLst>
                                          <p:attrName>style.visibility</p:attrName>
                                        </p:attrNameLst>
                                      </p:cBhvr>
                                      <p:to>
                                        <p:strVal val="visible"/>
                                      </p:to>
                                    </p:set>
                                    <p:animEffect transition="in" filter="wipe(left)">
                                      <p:cBhvr>
                                        <p:cTn id="27" dur="500"/>
                                        <p:tgtEl>
                                          <p:spTgt spid="3195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9516"/>
                                        </p:tgtEl>
                                        <p:attrNameLst>
                                          <p:attrName>style.visibility</p:attrName>
                                        </p:attrNameLst>
                                      </p:cBhvr>
                                      <p:to>
                                        <p:strVal val="visible"/>
                                      </p:to>
                                    </p:set>
                                    <p:animEffect transition="in" filter="wipe(left)">
                                      <p:cBhvr>
                                        <p:cTn id="32" dur="500"/>
                                        <p:tgtEl>
                                          <p:spTgt spid="3195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9517"/>
                                        </p:tgtEl>
                                        <p:attrNameLst>
                                          <p:attrName>style.visibility</p:attrName>
                                        </p:attrNameLst>
                                      </p:cBhvr>
                                      <p:to>
                                        <p:strVal val="visible"/>
                                      </p:to>
                                    </p:set>
                                    <p:animEffect transition="in" filter="wipe(left)">
                                      <p:cBhvr>
                                        <p:cTn id="37" dur="500"/>
                                        <p:tgtEl>
                                          <p:spTgt spid="3195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9518"/>
                                        </p:tgtEl>
                                        <p:attrNameLst>
                                          <p:attrName>style.visibility</p:attrName>
                                        </p:attrNameLst>
                                      </p:cBhvr>
                                      <p:to>
                                        <p:strVal val="visible"/>
                                      </p:to>
                                    </p:set>
                                    <p:animEffect transition="in" filter="wipe(left)">
                                      <p:cBhvr>
                                        <p:cTn id="42" dur="500"/>
                                        <p:tgtEl>
                                          <p:spTgt spid="31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p:nvPr/>
        </p:nvSpPr>
        <p:spPr>
          <a:xfrm>
            <a:off x="1812925" y="2349500"/>
            <a:ext cx="6172200" cy="2024063"/>
          </a:xfrm>
          <a:prstGeom prst="rect">
            <a:avLst/>
          </a:prstGeom>
          <a:solidFill>
            <a:srgbClr val="CCFFCC"/>
          </a:solidFill>
          <a:ln w="9525">
            <a:noFill/>
          </a:ln>
        </p:spPr>
        <p:txBody>
          <a:bodyPr>
            <a:spAutoFit/>
          </a:bodyPr>
          <a:lstStyle/>
          <a:p>
            <a:pPr eaLnBrk="1" hangingPunct="1">
              <a:spcBef>
                <a:spcPct val="50000"/>
              </a:spcBef>
            </a:pPr>
            <a:r>
              <a:rPr lang="zh-CN" altLang="en-US" sz="2300" dirty="0">
                <a:latin typeface="Times New Roman" panose="02020603050405020304" pitchFamily="18" charset="0"/>
                <a:ea typeface="宋体" panose="02010600030101010101" pitchFamily="2" charset="-122"/>
              </a:rPr>
              <a:t>一、卡方分布</a:t>
            </a:r>
            <a:r>
              <a:rPr lang="en-US" altLang="zh-CN" sz="2300" dirty="0">
                <a:latin typeface="Times New Roman" panose="02020603050405020304" pitchFamily="18" charset="0"/>
                <a:ea typeface="宋体" panose="02010600030101010101" pitchFamily="2" charset="-122"/>
              </a:rPr>
              <a:t>(    </a:t>
            </a:r>
            <a:r>
              <a:rPr lang="zh-CN" altLang="en-US" sz="2300" dirty="0">
                <a:latin typeface="Times New Roman" panose="02020603050405020304" pitchFamily="18" charset="0"/>
                <a:ea typeface="宋体" panose="02010600030101010101" pitchFamily="2" charset="-122"/>
              </a:rPr>
              <a:t>分布</a:t>
            </a:r>
            <a:r>
              <a:rPr lang="en-US" altLang="zh-CN" sz="2300" dirty="0">
                <a:latin typeface="Times New Roman" panose="02020603050405020304" pitchFamily="18" charset="0"/>
                <a:ea typeface="宋体" panose="02010600030101010101" pitchFamily="2" charset="-122"/>
              </a:rPr>
              <a:t>)</a:t>
            </a:r>
            <a:endParaRPr lang="zh-CN" altLang="en-US" sz="2300" dirty="0">
              <a:latin typeface="Times New Roman" panose="02020603050405020304" pitchFamily="18" charset="0"/>
              <a:ea typeface="宋体" panose="02010600030101010101" pitchFamily="2" charset="-122"/>
            </a:endParaRPr>
          </a:p>
          <a:p>
            <a:pPr eaLnBrk="1" hangingPunct="1">
              <a:spcBef>
                <a:spcPct val="50000"/>
              </a:spcBef>
            </a:pPr>
            <a:r>
              <a:rPr lang="zh-CN" altLang="en-US" sz="2300" dirty="0">
                <a:latin typeface="Times New Roman" panose="02020603050405020304" pitchFamily="18" charset="0"/>
                <a:ea typeface="宋体" panose="02010600030101010101" pitchFamily="2" charset="-122"/>
              </a:rPr>
              <a:t>二、</a:t>
            </a:r>
            <a:r>
              <a:rPr lang="en-US" altLang="zh-CN" sz="2300" dirty="0">
                <a:latin typeface="Times New Roman" panose="02020603050405020304" pitchFamily="18" charset="0"/>
                <a:ea typeface="宋体" panose="02010600030101010101" pitchFamily="2" charset="-122"/>
              </a:rPr>
              <a:t>t</a:t>
            </a:r>
            <a:r>
              <a:rPr lang="zh-CN" altLang="en-US" sz="2300" dirty="0">
                <a:latin typeface="Times New Roman" panose="02020603050405020304" pitchFamily="18" charset="0"/>
                <a:ea typeface="宋体" panose="02010600030101010101" pitchFamily="2" charset="-122"/>
              </a:rPr>
              <a:t>分布</a:t>
            </a:r>
          </a:p>
          <a:p>
            <a:pPr eaLnBrk="1" hangingPunct="1">
              <a:spcBef>
                <a:spcPct val="50000"/>
              </a:spcBef>
            </a:pPr>
            <a:r>
              <a:rPr lang="zh-CN" altLang="en-US" sz="2300" dirty="0">
                <a:latin typeface="Times New Roman" panose="02020603050405020304" pitchFamily="18" charset="0"/>
                <a:ea typeface="宋体" panose="02010600030101010101" pitchFamily="2" charset="-122"/>
              </a:rPr>
              <a:t>三、</a:t>
            </a:r>
            <a:r>
              <a:rPr lang="en-US" altLang="zh-CN" sz="2300" dirty="0">
                <a:latin typeface="Times New Roman" panose="02020603050405020304" pitchFamily="18" charset="0"/>
                <a:ea typeface="宋体" panose="02010600030101010101" pitchFamily="2" charset="-122"/>
              </a:rPr>
              <a:t>F</a:t>
            </a:r>
            <a:r>
              <a:rPr lang="zh-CN" altLang="en-US" sz="2300" dirty="0">
                <a:latin typeface="Times New Roman" panose="02020603050405020304" pitchFamily="18" charset="0"/>
                <a:ea typeface="宋体" panose="02010600030101010101" pitchFamily="2" charset="-122"/>
              </a:rPr>
              <a:t>分布</a:t>
            </a:r>
          </a:p>
          <a:p>
            <a:pPr eaLnBrk="1" hangingPunct="1">
              <a:spcBef>
                <a:spcPct val="50000"/>
              </a:spcBef>
            </a:pPr>
            <a:r>
              <a:rPr lang="zh-CN" altLang="en-US" sz="2300" dirty="0">
                <a:latin typeface="Times New Roman" panose="02020603050405020304" pitchFamily="18" charset="0"/>
                <a:ea typeface="宋体" panose="02010600030101010101" pitchFamily="2" charset="-122"/>
              </a:rPr>
              <a:t>四、正态总体的样本均值、样本方差的分布。</a:t>
            </a:r>
          </a:p>
        </p:txBody>
      </p:sp>
      <p:sp>
        <p:nvSpPr>
          <p:cNvPr id="3075" name="Rectangle 4"/>
          <p:cNvSpPr>
            <a:spLocks noGrp="1"/>
          </p:cNvSpPr>
          <p:nvPr>
            <p:ph type="title"/>
          </p:nvPr>
        </p:nvSpPr>
        <p:spPr>
          <a:xfrm>
            <a:off x="1801813" y="1117600"/>
            <a:ext cx="5105400" cy="609600"/>
          </a:xfrm>
          <a:solidFill>
            <a:srgbClr val="FF99CC">
              <a:alpha val="100000"/>
            </a:srgbClr>
          </a:solidFill>
        </p:spPr>
        <p:txBody>
          <a:bodyPr vert="horz" wrap="square" lIns="91440" tIns="45720" rIns="91440" bIns="45720" anchor="ctr"/>
          <a:lstStyle/>
          <a:p>
            <a:pPr algn="ctr" eaLnBrk="1" hangingPunct="1"/>
            <a:r>
              <a:rPr lang="zh-CN" altLang="en-US" sz="2700" dirty="0">
                <a:solidFill>
                  <a:schemeClr val="tx1"/>
                </a:solidFill>
                <a:latin typeface="黑体" panose="02010609060101010101" pitchFamily="2" charset="-122"/>
              </a:rPr>
              <a:t>统计三大分布</a:t>
            </a:r>
          </a:p>
        </p:txBody>
      </p:sp>
      <p:graphicFrame>
        <p:nvGraphicFramePr>
          <p:cNvPr id="3076" name="Object 5"/>
          <p:cNvGraphicFramePr>
            <a:graphicFrameLocks noChangeAspect="1"/>
          </p:cNvGraphicFramePr>
          <p:nvPr/>
        </p:nvGraphicFramePr>
        <p:xfrm>
          <a:off x="3779838" y="2349500"/>
          <a:ext cx="395287" cy="398463"/>
        </p:xfrm>
        <a:graphic>
          <a:graphicData uri="http://schemas.openxmlformats.org/presentationml/2006/ole">
            <mc:AlternateContent xmlns:mc="http://schemas.openxmlformats.org/markup-compatibility/2006">
              <mc:Choice xmlns:v="urn:schemas-microsoft-com:vml" Requires="v">
                <p:oleObj spid="_x0000_s56324" r:id="rId3" imgW="419100" imgH="469900" progId="Equation.3">
                  <p:embed/>
                </p:oleObj>
              </mc:Choice>
              <mc:Fallback>
                <p:oleObj r:id="rId3" imgW="419100" imgH="469900" progId="Equation.3">
                  <p:embed/>
                  <p:pic>
                    <p:nvPicPr>
                      <p:cNvPr id="3076" name="Object 5"/>
                      <p:cNvPicPr/>
                      <p:nvPr/>
                    </p:nvPicPr>
                    <p:blipFill>
                      <a:blip r:embed="rId4"/>
                      <a:stretch>
                        <a:fillRect/>
                      </a:stretch>
                    </p:blipFill>
                    <p:spPr>
                      <a:xfrm>
                        <a:off x="3779838" y="2349500"/>
                        <a:ext cx="395287" cy="39846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634644771"/>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p:nvPr/>
        </p:nvSpPr>
        <p:spPr>
          <a:xfrm>
            <a:off x="304800" y="533400"/>
            <a:ext cx="7391400" cy="503238"/>
          </a:xfrm>
          <a:prstGeom prst="rect">
            <a:avLst/>
          </a:prstGeom>
          <a:noFill/>
          <a:ln w="9525">
            <a:noFill/>
          </a:ln>
        </p:spPr>
        <p:txBody>
          <a:bodyPr>
            <a:spAutoFit/>
          </a:bodyPr>
          <a:lstStyle/>
          <a:p>
            <a:pPr eaLnBrk="1" hangingPunct="1">
              <a:spcBef>
                <a:spcPct val="50000"/>
              </a:spcBef>
            </a:pPr>
            <a:r>
              <a:rPr lang="en-US" altLang="zh-CN" sz="2700" dirty="0">
                <a:solidFill>
                  <a:schemeClr val="accent2"/>
                </a:solidFill>
                <a:latin typeface="Times New Roman" panose="02020603050405020304" pitchFamily="18" charset="0"/>
              </a:rPr>
              <a:t>2</a:t>
            </a:r>
            <a:r>
              <a:rPr lang="zh-CN" altLang="en-US" sz="2700" dirty="0">
                <a:solidFill>
                  <a:schemeClr val="accent2"/>
                </a:solidFill>
                <a:latin typeface="Times New Roman" panose="02020603050405020304" pitchFamily="18" charset="0"/>
              </a:rPr>
              <a:t>、正态总体的样本均值、方差的分布</a:t>
            </a:r>
          </a:p>
        </p:txBody>
      </p:sp>
      <p:graphicFrame>
        <p:nvGraphicFramePr>
          <p:cNvPr id="320515" name="Object 3"/>
          <p:cNvGraphicFramePr>
            <a:graphicFrameLocks noChangeAspect="1"/>
          </p:cNvGraphicFramePr>
          <p:nvPr/>
        </p:nvGraphicFramePr>
        <p:xfrm>
          <a:off x="371475" y="1117600"/>
          <a:ext cx="8478838" cy="2786063"/>
        </p:xfrm>
        <a:graphic>
          <a:graphicData uri="http://schemas.openxmlformats.org/presentationml/2006/ole">
            <mc:AlternateContent xmlns:mc="http://schemas.openxmlformats.org/markup-compatibility/2006">
              <mc:Choice xmlns:v="urn:schemas-microsoft-com:vml" Requires="v">
                <p:oleObj spid="_x0000_s19569" r:id="rId3" imgW="4038600" imgH="1371600" progId="Equation.DSMT4">
                  <p:embed/>
                </p:oleObj>
              </mc:Choice>
              <mc:Fallback>
                <p:oleObj r:id="rId3" imgW="4038600" imgH="1371600" progId="Equation.DSMT4">
                  <p:embed/>
                  <p:pic>
                    <p:nvPicPr>
                      <p:cNvPr id="0" name="图片 3136"/>
                      <p:cNvPicPr/>
                      <p:nvPr/>
                    </p:nvPicPr>
                    <p:blipFill>
                      <a:blip r:embed="rId4"/>
                      <a:stretch>
                        <a:fillRect/>
                      </a:stretch>
                    </p:blipFill>
                    <p:spPr>
                      <a:xfrm>
                        <a:off x="371475" y="1117600"/>
                        <a:ext cx="8478838" cy="2786063"/>
                      </a:xfrm>
                      <a:prstGeom prst="rect">
                        <a:avLst/>
                      </a:prstGeom>
                      <a:solidFill>
                        <a:srgbClr val="CCFFCC"/>
                      </a:solidFill>
                      <a:ln w="38100">
                        <a:noFill/>
                        <a:miter/>
                      </a:ln>
                    </p:spPr>
                  </p:pic>
                </p:oleObj>
              </mc:Fallback>
            </mc:AlternateContent>
          </a:graphicData>
        </a:graphic>
      </p:graphicFrame>
      <p:graphicFrame>
        <p:nvGraphicFramePr>
          <p:cNvPr id="320516" name="Object 4"/>
          <p:cNvGraphicFramePr>
            <a:graphicFrameLocks noChangeAspect="1"/>
          </p:cNvGraphicFramePr>
          <p:nvPr/>
        </p:nvGraphicFramePr>
        <p:xfrm>
          <a:off x="228600" y="4114800"/>
          <a:ext cx="4114800" cy="877888"/>
        </p:xfrm>
        <a:graphic>
          <a:graphicData uri="http://schemas.openxmlformats.org/presentationml/2006/ole">
            <mc:AlternateContent xmlns:mc="http://schemas.openxmlformats.org/markup-compatibility/2006">
              <mc:Choice xmlns:v="urn:schemas-microsoft-com:vml" Requires="v">
                <p:oleObj spid="_x0000_s19570" r:id="rId5" imgW="1968500" imgH="431800" progId="Equation.DSMT4">
                  <p:embed/>
                </p:oleObj>
              </mc:Choice>
              <mc:Fallback>
                <p:oleObj r:id="rId5" imgW="1968500" imgH="431800" progId="Equation.DSMT4">
                  <p:embed/>
                  <p:pic>
                    <p:nvPicPr>
                      <p:cNvPr id="0" name="图片 3137"/>
                      <p:cNvPicPr/>
                      <p:nvPr/>
                    </p:nvPicPr>
                    <p:blipFill>
                      <a:blip r:embed="rId6"/>
                      <a:stretch>
                        <a:fillRect/>
                      </a:stretch>
                    </p:blipFill>
                    <p:spPr>
                      <a:xfrm>
                        <a:off x="228600" y="4114800"/>
                        <a:ext cx="4114800" cy="877888"/>
                      </a:xfrm>
                      <a:prstGeom prst="rect">
                        <a:avLst/>
                      </a:prstGeom>
                      <a:noFill/>
                      <a:ln w="38100">
                        <a:noFill/>
                        <a:miter/>
                      </a:ln>
                    </p:spPr>
                  </p:pic>
                </p:oleObj>
              </mc:Fallback>
            </mc:AlternateContent>
          </a:graphicData>
        </a:graphic>
      </p:graphicFrame>
      <p:graphicFrame>
        <p:nvGraphicFramePr>
          <p:cNvPr id="320517" name="Object 5"/>
          <p:cNvGraphicFramePr>
            <a:graphicFrameLocks noChangeAspect="1"/>
          </p:cNvGraphicFramePr>
          <p:nvPr/>
        </p:nvGraphicFramePr>
        <p:xfrm>
          <a:off x="4876800" y="4114800"/>
          <a:ext cx="3429000" cy="900113"/>
        </p:xfrm>
        <a:graphic>
          <a:graphicData uri="http://schemas.openxmlformats.org/presentationml/2006/ole">
            <mc:AlternateContent xmlns:mc="http://schemas.openxmlformats.org/markup-compatibility/2006">
              <mc:Choice xmlns:v="urn:schemas-microsoft-com:vml" Requires="v">
                <p:oleObj spid="_x0000_s19571" r:id="rId7" imgW="1600200" imgH="431800" progId="Equation.DSMT4">
                  <p:embed/>
                </p:oleObj>
              </mc:Choice>
              <mc:Fallback>
                <p:oleObj r:id="rId7" imgW="1600200" imgH="431800" progId="Equation.DSMT4">
                  <p:embed/>
                  <p:pic>
                    <p:nvPicPr>
                      <p:cNvPr id="0" name="图片 3127"/>
                      <p:cNvPicPr/>
                      <p:nvPr/>
                    </p:nvPicPr>
                    <p:blipFill>
                      <a:blip r:embed="rId8"/>
                      <a:stretch>
                        <a:fillRect/>
                      </a:stretch>
                    </p:blipFill>
                    <p:spPr>
                      <a:xfrm>
                        <a:off x="4876800" y="4114800"/>
                        <a:ext cx="3429000" cy="900113"/>
                      </a:xfrm>
                      <a:prstGeom prst="rect">
                        <a:avLst/>
                      </a:prstGeom>
                      <a:noFill/>
                      <a:ln w="38100">
                        <a:noFill/>
                        <a:miter/>
                      </a:ln>
                    </p:spPr>
                  </p:pic>
                </p:oleObj>
              </mc:Fallback>
            </mc:AlternateContent>
          </a:graphicData>
        </a:graphic>
      </p:graphicFrame>
      <p:graphicFrame>
        <p:nvGraphicFramePr>
          <p:cNvPr id="320519" name="Object 7"/>
          <p:cNvGraphicFramePr>
            <a:graphicFrameLocks noChangeAspect="1"/>
          </p:cNvGraphicFramePr>
          <p:nvPr/>
        </p:nvGraphicFramePr>
        <p:xfrm>
          <a:off x="914400" y="5181600"/>
          <a:ext cx="3509963" cy="925513"/>
        </p:xfrm>
        <a:graphic>
          <a:graphicData uri="http://schemas.openxmlformats.org/presentationml/2006/ole">
            <mc:AlternateContent xmlns:mc="http://schemas.openxmlformats.org/markup-compatibility/2006">
              <mc:Choice xmlns:v="urn:schemas-microsoft-com:vml" Requires="v">
                <p:oleObj spid="_x0000_s19572" r:id="rId9" imgW="1637665" imgH="444500" progId="Equation.DSMT4">
                  <p:embed/>
                </p:oleObj>
              </mc:Choice>
              <mc:Fallback>
                <p:oleObj r:id="rId9" imgW="1637665" imgH="444500" progId="Equation.DSMT4">
                  <p:embed/>
                  <p:pic>
                    <p:nvPicPr>
                      <p:cNvPr id="0" name="图片 3131"/>
                      <p:cNvPicPr/>
                      <p:nvPr/>
                    </p:nvPicPr>
                    <p:blipFill>
                      <a:blip r:embed="rId10"/>
                      <a:stretch>
                        <a:fillRect/>
                      </a:stretch>
                    </p:blipFill>
                    <p:spPr>
                      <a:xfrm>
                        <a:off x="914400" y="5181600"/>
                        <a:ext cx="3509963" cy="9255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0515"/>
                                        </p:tgtEl>
                                        <p:attrNameLst>
                                          <p:attrName>style.visibility</p:attrName>
                                        </p:attrNameLst>
                                      </p:cBhvr>
                                      <p:to>
                                        <p:strVal val="visible"/>
                                      </p:to>
                                    </p:set>
                                    <p:animEffect transition="in" filter="wipe(left)">
                                      <p:cBhvr>
                                        <p:cTn id="7" dur="500"/>
                                        <p:tgtEl>
                                          <p:spTgt spid="3205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6"/>
                                        </p:tgtEl>
                                        <p:attrNameLst>
                                          <p:attrName>style.visibility</p:attrName>
                                        </p:attrNameLst>
                                      </p:cBhvr>
                                      <p:to>
                                        <p:strVal val="visible"/>
                                      </p:to>
                                    </p:set>
                                    <p:animEffect transition="in" filter="wipe(left)">
                                      <p:cBhvr>
                                        <p:cTn id="12" dur="500"/>
                                        <p:tgtEl>
                                          <p:spTgt spid="3205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0517"/>
                                        </p:tgtEl>
                                        <p:attrNameLst>
                                          <p:attrName>style.visibility</p:attrName>
                                        </p:attrNameLst>
                                      </p:cBhvr>
                                      <p:to>
                                        <p:strVal val="visible"/>
                                      </p:to>
                                    </p:set>
                                    <p:animEffect transition="in" filter="wipe(left)">
                                      <p:cBhvr>
                                        <p:cTn id="17" dur="500"/>
                                        <p:tgtEl>
                                          <p:spTgt spid="3205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19"/>
                                        </p:tgtEl>
                                        <p:attrNameLst>
                                          <p:attrName>style.visibility</p:attrName>
                                        </p:attrNameLst>
                                      </p:cBhvr>
                                      <p:to>
                                        <p:strVal val="visible"/>
                                      </p:to>
                                    </p:set>
                                    <p:animEffect transition="in" filter="wipe(left)">
                                      <p:cBhvr>
                                        <p:cTn id="22" dur="500"/>
                                        <p:tgtEl>
                                          <p:spTgt spid="320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3"/>
          <p:cNvGraphicFramePr>
            <a:graphicFrameLocks noChangeAspect="1"/>
          </p:cNvGraphicFramePr>
          <p:nvPr/>
        </p:nvGraphicFramePr>
        <p:xfrm>
          <a:off x="527050" y="685800"/>
          <a:ext cx="8104188" cy="1393825"/>
        </p:xfrm>
        <a:graphic>
          <a:graphicData uri="http://schemas.openxmlformats.org/presentationml/2006/ole">
            <mc:AlternateContent xmlns:mc="http://schemas.openxmlformats.org/markup-compatibility/2006">
              <mc:Choice xmlns:v="urn:schemas-microsoft-com:vml" Requires="v">
                <p:oleObj spid="_x0000_s20621" r:id="rId3" imgW="3860800" imgH="685800" progId="Equation.DSMT4">
                  <p:embed/>
                </p:oleObj>
              </mc:Choice>
              <mc:Fallback>
                <p:oleObj r:id="rId3" imgW="3860800" imgH="685800" progId="Equation.DSMT4">
                  <p:embed/>
                  <p:pic>
                    <p:nvPicPr>
                      <p:cNvPr id="0" name="图片 3138"/>
                      <p:cNvPicPr/>
                      <p:nvPr/>
                    </p:nvPicPr>
                    <p:blipFill>
                      <a:blip r:embed="rId4"/>
                      <a:stretch>
                        <a:fillRect/>
                      </a:stretch>
                    </p:blipFill>
                    <p:spPr>
                      <a:xfrm>
                        <a:off x="527050" y="685800"/>
                        <a:ext cx="8104188" cy="1393825"/>
                      </a:xfrm>
                      <a:prstGeom prst="rect">
                        <a:avLst/>
                      </a:prstGeom>
                      <a:solidFill>
                        <a:srgbClr val="CCFFCC"/>
                      </a:solidFill>
                      <a:ln w="38100">
                        <a:noFill/>
                        <a:miter/>
                      </a:ln>
                    </p:spPr>
                  </p:pic>
                </p:oleObj>
              </mc:Fallback>
            </mc:AlternateContent>
          </a:graphicData>
        </a:graphic>
      </p:graphicFrame>
      <p:graphicFrame>
        <p:nvGraphicFramePr>
          <p:cNvPr id="321540" name="Object 4"/>
          <p:cNvGraphicFramePr>
            <a:graphicFrameLocks noChangeAspect="1"/>
          </p:cNvGraphicFramePr>
          <p:nvPr/>
        </p:nvGraphicFramePr>
        <p:xfrm>
          <a:off x="527050" y="2133600"/>
          <a:ext cx="6840538" cy="998538"/>
        </p:xfrm>
        <a:graphic>
          <a:graphicData uri="http://schemas.openxmlformats.org/presentationml/2006/ole">
            <mc:AlternateContent xmlns:mc="http://schemas.openxmlformats.org/markup-compatibility/2006">
              <mc:Choice xmlns:v="urn:schemas-microsoft-com:vml" Requires="v">
                <p:oleObj spid="_x0000_s20622" r:id="rId5" imgW="2959100" imgH="444500" progId="Equation.DSMT4">
                  <p:embed/>
                </p:oleObj>
              </mc:Choice>
              <mc:Fallback>
                <p:oleObj r:id="rId5" imgW="2959100" imgH="444500" progId="Equation.DSMT4">
                  <p:embed/>
                  <p:pic>
                    <p:nvPicPr>
                      <p:cNvPr id="0" name="图片 3139"/>
                      <p:cNvPicPr/>
                      <p:nvPr/>
                    </p:nvPicPr>
                    <p:blipFill>
                      <a:blip r:embed="rId6"/>
                      <a:stretch>
                        <a:fillRect/>
                      </a:stretch>
                    </p:blipFill>
                    <p:spPr>
                      <a:xfrm>
                        <a:off x="527050" y="2133600"/>
                        <a:ext cx="6840538" cy="998538"/>
                      </a:xfrm>
                      <a:prstGeom prst="rect">
                        <a:avLst/>
                      </a:prstGeom>
                      <a:noFill/>
                      <a:ln w="38100">
                        <a:noFill/>
                        <a:miter/>
                      </a:ln>
                    </p:spPr>
                  </p:pic>
                </p:oleObj>
              </mc:Fallback>
            </mc:AlternateContent>
          </a:graphicData>
        </a:graphic>
      </p:graphicFrame>
      <p:graphicFrame>
        <p:nvGraphicFramePr>
          <p:cNvPr id="321542" name="Object 6"/>
          <p:cNvGraphicFramePr>
            <a:graphicFrameLocks noChangeAspect="1"/>
          </p:cNvGraphicFramePr>
          <p:nvPr/>
        </p:nvGraphicFramePr>
        <p:xfrm>
          <a:off x="914400" y="3048000"/>
          <a:ext cx="6381750" cy="989013"/>
        </p:xfrm>
        <a:graphic>
          <a:graphicData uri="http://schemas.openxmlformats.org/presentationml/2006/ole">
            <mc:AlternateContent xmlns:mc="http://schemas.openxmlformats.org/markup-compatibility/2006">
              <mc:Choice xmlns:v="urn:schemas-microsoft-com:vml" Requires="v">
                <p:oleObj spid="_x0000_s20623" r:id="rId7" imgW="2628900" imgH="419100" progId="Equation.DSMT4">
                  <p:embed/>
                </p:oleObj>
              </mc:Choice>
              <mc:Fallback>
                <p:oleObj r:id="rId7" imgW="2628900" imgH="419100" progId="Equation.DSMT4">
                  <p:embed/>
                  <p:pic>
                    <p:nvPicPr>
                      <p:cNvPr id="0" name="图片 3124"/>
                      <p:cNvPicPr/>
                      <p:nvPr/>
                    </p:nvPicPr>
                    <p:blipFill>
                      <a:blip r:embed="rId8"/>
                      <a:stretch>
                        <a:fillRect/>
                      </a:stretch>
                    </p:blipFill>
                    <p:spPr>
                      <a:xfrm>
                        <a:off x="914400" y="3048000"/>
                        <a:ext cx="6381750" cy="989013"/>
                      </a:xfrm>
                      <a:prstGeom prst="rect">
                        <a:avLst/>
                      </a:prstGeom>
                      <a:noFill/>
                      <a:ln w="38100">
                        <a:noFill/>
                        <a:miter/>
                      </a:ln>
                    </p:spPr>
                  </p:pic>
                </p:oleObj>
              </mc:Fallback>
            </mc:AlternateContent>
          </a:graphicData>
        </a:graphic>
      </p:graphicFrame>
      <p:graphicFrame>
        <p:nvGraphicFramePr>
          <p:cNvPr id="321543" name="Object 7"/>
          <p:cNvGraphicFramePr>
            <a:graphicFrameLocks noChangeAspect="1"/>
          </p:cNvGraphicFramePr>
          <p:nvPr/>
        </p:nvGraphicFramePr>
        <p:xfrm>
          <a:off x="990600" y="4038600"/>
          <a:ext cx="7277100" cy="1139825"/>
        </p:xfrm>
        <a:graphic>
          <a:graphicData uri="http://schemas.openxmlformats.org/presentationml/2006/ole">
            <mc:AlternateContent xmlns:mc="http://schemas.openxmlformats.org/markup-compatibility/2006">
              <mc:Choice xmlns:v="urn:schemas-microsoft-com:vml" Requires="v">
                <p:oleObj spid="_x0000_s20624" r:id="rId9" imgW="2997200" imgH="482600" progId="Equation.DSMT4">
                  <p:embed/>
                </p:oleObj>
              </mc:Choice>
              <mc:Fallback>
                <p:oleObj r:id="rId9" imgW="2997200" imgH="482600" progId="Equation.DSMT4">
                  <p:embed/>
                  <p:pic>
                    <p:nvPicPr>
                      <p:cNvPr id="0" name="图片 3125"/>
                      <p:cNvPicPr/>
                      <p:nvPr/>
                    </p:nvPicPr>
                    <p:blipFill>
                      <a:blip r:embed="rId10"/>
                      <a:stretch>
                        <a:fillRect/>
                      </a:stretch>
                    </p:blipFill>
                    <p:spPr>
                      <a:xfrm>
                        <a:off x="990600" y="4038600"/>
                        <a:ext cx="7277100" cy="1139825"/>
                      </a:xfrm>
                      <a:prstGeom prst="rect">
                        <a:avLst/>
                      </a:prstGeom>
                      <a:solidFill>
                        <a:srgbClr val="CCFFCC"/>
                      </a:solidFill>
                      <a:ln w="38100">
                        <a:noFill/>
                        <a:miter/>
                      </a:ln>
                    </p:spPr>
                  </p:pic>
                </p:oleObj>
              </mc:Fallback>
            </mc:AlternateContent>
          </a:graphicData>
        </a:graphic>
      </p:graphicFrame>
      <p:graphicFrame>
        <p:nvGraphicFramePr>
          <p:cNvPr id="321544" name="Object 8"/>
          <p:cNvGraphicFramePr>
            <a:graphicFrameLocks noChangeAspect="1"/>
          </p:cNvGraphicFramePr>
          <p:nvPr/>
        </p:nvGraphicFramePr>
        <p:xfrm>
          <a:off x="1676400" y="5334000"/>
          <a:ext cx="3236913" cy="1019175"/>
        </p:xfrm>
        <a:graphic>
          <a:graphicData uri="http://schemas.openxmlformats.org/presentationml/2006/ole">
            <mc:AlternateContent xmlns:mc="http://schemas.openxmlformats.org/markup-compatibility/2006">
              <mc:Choice xmlns:v="urn:schemas-microsoft-com:vml" Requires="v">
                <p:oleObj spid="_x0000_s20625" r:id="rId11" imgW="1333500" imgH="431800" progId="Equation.DSMT4">
                  <p:embed/>
                </p:oleObj>
              </mc:Choice>
              <mc:Fallback>
                <p:oleObj r:id="rId11" imgW="1333500" imgH="431800" progId="Equation.DSMT4">
                  <p:embed/>
                  <p:pic>
                    <p:nvPicPr>
                      <p:cNvPr id="0" name="图片 3140"/>
                      <p:cNvPicPr/>
                      <p:nvPr/>
                    </p:nvPicPr>
                    <p:blipFill>
                      <a:blip r:embed="rId12"/>
                      <a:stretch>
                        <a:fillRect/>
                      </a:stretch>
                    </p:blipFill>
                    <p:spPr>
                      <a:xfrm>
                        <a:off x="1676400" y="5334000"/>
                        <a:ext cx="3236913" cy="1019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1540"/>
                                        </p:tgtEl>
                                        <p:attrNameLst>
                                          <p:attrName>style.visibility</p:attrName>
                                        </p:attrNameLst>
                                      </p:cBhvr>
                                      <p:to>
                                        <p:strVal val="visible"/>
                                      </p:to>
                                    </p:set>
                                    <p:animEffect transition="in" filter="wipe(left)">
                                      <p:cBhvr>
                                        <p:cTn id="7" dur="500"/>
                                        <p:tgtEl>
                                          <p:spTgt spid="321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1542"/>
                                        </p:tgtEl>
                                        <p:attrNameLst>
                                          <p:attrName>style.visibility</p:attrName>
                                        </p:attrNameLst>
                                      </p:cBhvr>
                                      <p:to>
                                        <p:strVal val="visible"/>
                                      </p:to>
                                    </p:set>
                                    <p:animEffect transition="in" filter="wipe(left)">
                                      <p:cBhvr>
                                        <p:cTn id="12" dur="500"/>
                                        <p:tgtEl>
                                          <p:spTgt spid="3215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1543"/>
                                        </p:tgtEl>
                                        <p:attrNameLst>
                                          <p:attrName>style.visibility</p:attrName>
                                        </p:attrNameLst>
                                      </p:cBhvr>
                                      <p:to>
                                        <p:strVal val="visible"/>
                                      </p:to>
                                    </p:set>
                                    <p:animEffect transition="in" filter="wipe(left)">
                                      <p:cBhvr>
                                        <p:cTn id="17" dur="500"/>
                                        <p:tgtEl>
                                          <p:spTgt spid="3215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1544"/>
                                        </p:tgtEl>
                                        <p:attrNameLst>
                                          <p:attrName>style.visibility</p:attrName>
                                        </p:attrNameLst>
                                      </p:cBhvr>
                                      <p:to>
                                        <p:strVal val="visible"/>
                                      </p:to>
                                    </p:set>
                                    <p:animEffect transition="in" filter="wipe(left)">
                                      <p:cBhvr>
                                        <p:cTn id="22" dur="500"/>
                                        <p:tgtEl>
                                          <p:spTgt spid="321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7"/>
          <p:cNvGraphicFramePr>
            <a:graphicFrameLocks noChangeAspect="1"/>
          </p:cNvGraphicFramePr>
          <p:nvPr/>
        </p:nvGraphicFramePr>
        <p:xfrm>
          <a:off x="241300" y="762000"/>
          <a:ext cx="8661400" cy="4322763"/>
        </p:xfrm>
        <a:graphic>
          <a:graphicData uri="http://schemas.openxmlformats.org/presentationml/2006/ole">
            <mc:AlternateContent xmlns:mc="http://schemas.openxmlformats.org/markup-compatibility/2006">
              <mc:Choice xmlns:v="urn:schemas-microsoft-com:vml" Requires="v">
                <p:oleObj spid="_x0000_s21533" r:id="rId3" imgW="4381500" imgH="2133600" progId="Equation.DSMT4">
                  <p:embed/>
                </p:oleObj>
              </mc:Choice>
              <mc:Fallback>
                <p:oleObj r:id="rId3" imgW="4381500" imgH="2133600" progId="Equation.DSMT4">
                  <p:embed/>
                  <p:pic>
                    <p:nvPicPr>
                      <p:cNvPr id="0" name="图片 3123"/>
                      <p:cNvPicPr/>
                      <p:nvPr/>
                    </p:nvPicPr>
                    <p:blipFill>
                      <a:blip r:embed="rId4"/>
                      <a:stretch>
                        <a:fillRect/>
                      </a:stretch>
                    </p:blipFill>
                    <p:spPr>
                      <a:xfrm>
                        <a:off x="241300" y="762000"/>
                        <a:ext cx="8661400" cy="4322763"/>
                      </a:xfrm>
                      <a:prstGeom prst="rect">
                        <a:avLst/>
                      </a:prstGeom>
                      <a:solidFill>
                        <a:srgbClr val="CCFFCC"/>
                      </a:solid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Object 2"/>
          <p:cNvGraphicFramePr>
            <a:graphicFrameLocks noChangeAspect="1"/>
          </p:cNvGraphicFramePr>
          <p:nvPr/>
        </p:nvGraphicFramePr>
        <p:xfrm>
          <a:off x="300038" y="673100"/>
          <a:ext cx="5762625" cy="1079500"/>
        </p:xfrm>
        <a:graphic>
          <a:graphicData uri="http://schemas.openxmlformats.org/presentationml/2006/ole">
            <mc:AlternateContent xmlns:mc="http://schemas.openxmlformats.org/markup-compatibility/2006">
              <mc:Choice xmlns:v="urn:schemas-microsoft-com:vml" Requires="v">
                <p:oleObj spid="_x0000_s22641" r:id="rId3" imgW="2222500" imgH="457200" progId="Equation.DSMT4">
                  <p:embed/>
                </p:oleObj>
              </mc:Choice>
              <mc:Fallback>
                <p:oleObj r:id="rId3" imgW="2222500" imgH="457200" progId="Equation.DSMT4">
                  <p:embed/>
                  <p:pic>
                    <p:nvPicPr>
                      <p:cNvPr id="0" name="图片 3147"/>
                      <p:cNvPicPr/>
                      <p:nvPr/>
                    </p:nvPicPr>
                    <p:blipFill>
                      <a:blip r:embed="rId4"/>
                      <a:stretch>
                        <a:fillRect/>
                      </a:stretch>
                    </p:blipFill>
                    <p:spPr>
                      <a:xfrm>
                        <a:off x="300038" y="673100"/>
                        <a:ext cx="5762625" cy="1079500"/>
                      </a:xfrm>
                      <a:prstGeom prst="rect">
                        <a:avLst/>
                      </a:prstGeom>
                      <a:noFill/>
                      <a:ln w="38100">
                        <a:noFill/>
                        <a:miter/>
                      </a:ln>
                    </p:spPr>
                  </p:pic>
                </p:oleObj>
              </mc:Fallback>
            </mc:AlternateContent>
          </a:graphicData>
        </a:graphic>
      </p:graphicFrame>
      <p:graphicFrame>
        <p:nvGraphicFramePr>
          <p:cNvPr id="323587" name="Object 3"/>
          <p:cNvGraphicFramePr>
            <a:graphicFrameLocks noChangeAspect="1"/>
          </p:cNvGraphicFramePr>
          <p:nvPr/>
        </p:nvGraphicFramePr>
        <p:xfrm>
          <a:off x="838200" y="1752600"/>
          <a:ext cx="7543800" cy="1039813"/>
        </p:xfrm>
        <a:graphic>
          <a:graphicData uri="http://schemas.openxmlformats.org/presentationml/2006/ole">
            <mc:AlternateContent xmlns:mc="http://schemas.openxmlformats.org/markup-compatibility/2006">
              <mc:Choice xmlns:v="urn:schemas-microsoft-com:vml" Requires="v">
                <p:oleObj spid="_x0000_s22642" r:id="rId5" imgW="3022600" imgH="457200" progId="Equation.DSMT4">
                  <p:embed/>
                </p:oleObj>
              </mc:Choice>
              <mc:Fallback>
                <p:oleObj r:id="rId5" imgW="3022600" imgH="457200" progId="Equation.DSMT4">
                  <p:embed/>
                  <p:pic>
                    <p:nvPicPr>
                      <p:cNvPr id="0" name="图片 3148"/>
                      <p:cNvPicPr/>
                      <p:nvPr/>
                    </p:nvPicPr>
                    <p:blipFill>
                      <a:blip r:embed="rId6"/>
                      <a:stretch>
                        <a:fillRect/>
                      </a:stretch>
                    </p:blipFill>
                    <p:spPr>
                      <a:xfrm>
                        <a:off x="838200" y="1752600"/>
                        <a:ext cx="7543800" cy="1039813"/>
                      </a:xfrm>
                      <a:prstGeom prst="rect">
                        <a:avLst/>
                      </a:prstGeom>
                      <a:noFill/>
                      <a:ln w="38100">
                        <a:noFill/>
                        <a:miter/>
                      </a:ln>
                    </p:spPr>
                  </p:pic>
                </p:oleObj>
              </mc:Fallback>
            </mc:AlternateContent>
          </a:graphicData>
        </a:graphic>
      </p:graphicFrame>
      <p:graphicFrame>
        <p:nvGraphicFramePr>
          <p:cNvPr id="323588" name="Object 4"/>
          <p:cNvGraphicFramePr>
            <a:graphicFrameLocks noChangeAspect="1"/>
          </p:cNvGraphicFramePr>
          <p:nvPr/>
        </p:nvGraphicFramePr>
        <p:xfrm>
          <a:off x="304800" y="3079750"/>
          <a:ext cx="8610600" cy="1047750"/>
        </p:xfrm>
        <a:graphic>
          <a:graphicData uri="http://schemas.openxmlformats.org/presentationml/2006/ole">
            <mc:AlternateContent xmlns:mc="http://schemas.openxmlformats.org/markup-compatibility/2006">
              <mc:Choice xmlns:v="urn:schemas-microsoft-com:vml" Requires="v">
                <p:oleObj spid="_x0000_s22643" r:id="rId7" imgW="3721100" imgH="457200" progId="Equation.DSMT4">
                  <p:embed/>
                </p:oleObj>
              </mc:Choice>
              <mc:Fallback>
                <p:oleObj r:id="rId7" imgW="3721100" imgH="457200" progId="Equation.DSMT4">
                  <p:embed/>
                  <p:pic>
                    <p:nvPicPr>
                      <p:cNvPr id="0" name="图片 3161"/>
                      <p:cNvPicPr/>
                      <p:nvPr/>
                    </p:nvPicPr>
                    <p:blipFill>
                      <a:blip r:embed="rId8"/>
                      <a:stretch>
                        <a:fillRect/>
                      </a:stretch>
                    </p:blipFill>
                    <p:spPr>
                      <a:xfrm>
                        <a:off x="304800" y="3079750"/>
                        <a:ext cx="8610600" cy="1047750"/>
                      </a:xfrm>
                      <a:prstGeom prst="rect">
                        <a:avLst/>
                      </a:prstGeom>
                      <a:noFill/>
                      <a:ln w="38100">
                        <a:noFill/>
                        <a:miter/>
                      </a:ln>
                    </p:spPr>
                  </p:pic>
                </p:oleObj>
              </mc:Fallback>
            </mc:AlternateContent>
          </a:graphicData>
        </a:graphic>
      </p:graphicFrame>
      <p:graphicFrame>
        <p:nvGraphicFramePr>
          <p:cNvPr id="323589" name="Object 5"/>
          <p:cNvGraphicFramePr>
            <a:graphicFrameLocks noChangeAspect="1"/>
          </p:cNvGraphicFramePr>
          <p:nvPr/>
        </p:nvGraphicFramePr>
        <p:xfrm>
          <a:off x="427038" y="4419600"/>
          <a:ext cx="5222875" cy="1079500"/>
        </p:xfrm>
        <a:graphic>
          <a:graphicData uri="http://schemas.openxmlformats.org/presentationml/2006/ole">
            <mc:AlternateContent xmlns:mc="http://schemas.openxmlformats.org/markup-compatibility/2006">
              <mc:Choice xmlns:v="urn:schemas-microsoft-com:vml" Requires="v">
                <p:oleObj spid="_x0000_s22644" r:id="rId9" imgW="2108200" imgH="457200" progId="Equation.DSMT4">
                  <p:embed/>
                </p:oleObj>
              </mc:Choice>
              <mc:Fallback>
                <p:oleObj r:id="rId9" imgW="2108200" imgH="457200" progId="Equation.DSMT4">
                  <p:embed/>
                  <p:pic>
                    <p:nvPicPr>
                      <p:cNvPr id="0" name="图片 3154"/>
                      <p:cNvPicPr/>
                      <p:nvPr/>
                    </p:nvPicPr>
                    <p:blipFill>
                      <a:blip r:embed="rId10"/>
                      <a:stretch>
                        <a:fillRect/>
                      </a:stretch>
                    </p:blipFill>
                    <p:spPr>
                      <a:xfrm>
                        <a:off x="427038" y="4419600"/>
                        <a:ext cx="5222875" cy="1079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Effect transition="in" filter="wipe(left)">
                                      <p:cBhvr>
                                        <p:cTn id="7" dur="500"/>
                                        <p:tgtEl>
                                          <p:spTgt spid="323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3587"/>
                                        </p:tgtEl>
                                        <p:attrNameLst>
                                          <p:attrName>style.visibility</p:attrName>
                                        </p:attrNameLst>
                                      </p:cBhvr>
                                      <p:to>
                                        <p:strVal val="visible"/>
                                      </p:to>
                                    </p:set>
                                    <p:animEffect transition="in" filter="wipe(left)">
                                      <p:cBhvr>
                                        <p:cTn id="12" dur="500"/>
                                        <p:tgtEl>
                                          <p:spTgt spid="323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3588"/>
                                        </p:tgtEl>
                                        <p:attrNameLst>
                                          <p:attrName>style.visibility</p:attrName>
                                        </p:attrNameLst>
                                      </p:cBhvr>
                                      <p:to>
                                        <p:strVal val="visible"/>
                                      </p:to>
                                    </p:set>
                                    <p:animEffect transition="in" filter="wipe(left)">
                                      <p:cBhvr>
                                        <p:cTn id="17" dur="500"/>
                                        <p:tgtEl>
                                          <p:spTgt spid="323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3589"/>
                                        </p:tgtEl>
                                        <p:attrNameLst>
                                          <p:attrName>style.visibility</p:attrName>
                                        </p:attrNameLst>
                                      </p:cBhvr>
                                      <p:to>
                                        <p:strVal val="visible"/>
                                      </p:to>
                                    </p:set>
                                    <p:animEffect transition="in" filter="wipe(left)">
                                      <p:cBhvr>
                                        <p:cTn id="22" dur="500"/>
                                        <p:tgtEl>
                                          <p:spTgt spid="323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10" name="Object 2"/>
          <p:cNvGraphicFramePr>
            <a:graphicFrameLocks noChangeAspect="1"/>
          </p:cNvGraphicFramePr>
          <p:nvPr/>
        </p:nvGraphicFramePr>
        <p:xfrm>
          <a:off x="228600" y="609600"/>
          <a:ext cx="8305800" cy="1027113"/>
        </p:xfrm>
        <a:graphic>
          <a:graphicData uri="http://schemas.openxmlformats.org/presentationml/2006/ole">
            <mc:AlternateContent xmlns:mc="http://schemas.openxmlformats.org/markup-compatibility/2006">
              <mc:Choice xmlns:v="urn:schemas-microsoft-com:vml" Requires="v">
                <p:oleObj spid="_x0000_s23693" r:id="rId3" imgW="3327400" imgH="457200" progId="Equation.DSMT4">
                  <p:embed/>
                </p:oleObj>
              </mc:Choice>
              <mc:Fallback>
                <p:oleObj r:id="rId3" imgW="3327400" imgH="457200" progId="Equation.DSMT4">
                  <p:embed/>
                  <p:pic>
                    <p:nvPicPr>
                      <p:cNvPr id="0" name="图片 3156"/>
                      <p:cNvPicPr/>
                      <p:nvPr/>
                    </p:nvPicPr>
                    <p:blipFill>
                      <a:blip r:embed="rId4"/>
                      <a:stretch>
                        <a:fillRect/>
                      </a:stretch>
                    </p:blipFill>
                    <p:spPr>
                      <a:xfrm>
                        <a:off x="228600" y="609600"/>
                        <a:ext cx="8305800" cy="1027113"/>
                      </a:xfrm>
                      <a:prstGeom prst="rect">
                        <a:avLst/>
                      </a:prstGeom>
                      <a:noFill/>
                      <a:ln w="38100">
                        <a:noFill/>
                        <a:miter/>
                      </a:ln>
                    </p:spPr>
                  </p:pic>
                </p:oleObj>
              </mc:Fallback>
            </mc:AlternateContent>
          </a:graphicData>
        </a:graphic>
      </p:graphicFrame>
      <p:graphicFrame>
        <p:nvGraphicFramePr>
          <p:cNvPr id="324611" name="Object 3"/>
          <p:cNvGraphicFramePr>
            <a:graphicFrameLocks noChangeAspect="1"/>
          </p:cNvGraphicFramePr>
          <p:nvPr/>
        </p:nvGraphicFramePr>
        <p:xfrm>
          <a:off x="381000" y="1676400"/>
          <a:ext cx="8001000" cy="1027113"/>
        </p:xfrm>
        <a:graphic>
          <a:graphicData uri="http://schemas.openxmlformats.org/presentationml/2006/ole">
            <mc:AlternateContent xmlns:mc="http://schemas.openxmlformats.org/markup-compatibility/2006">
              <mc:Choice xmlns:v="urn:schemas-microsoft-com:vml" Requires="v">
                <p:oleObj spid="_x0000_s23694" r:id="rId5" imgW="3390900" imgH="457200" progId="Equation.DSMT4">
                  <p:embed/>
                </p:oleObj>
              </mc:Choice>
              <mc:Fallback>
                <p:oleObj r:id="rId5" imgW="3390900" imgH="457200" progId="Equation.DSMT4">
                  <p:embed/>
                  <p:pic>
                    <p:nvPicPr>
                      <p:cNvPr id="0" name="图片 3159"/>
                      <p:cNvPicPr/>
                      <p:nvPr/>
                    </p:nvPicPr>
                    <p:blipFill>
                      <a:blip r:embed="rId6"/>
                      <a:stretch>
                        <a:fillRect/>
                      </a:stretch>
                    </p:blipFill>
                    <p:spPr>
                      <a:xfrm>
                        <a:off x="381000" y="1676400"/>
                        <a:ext cx="8001000" cy="1027113"/>
                      </a:xfrm>
                      <a:prstGeom prst="rect">
                        <a:avLst/>
                      </a:prstGeom>
                      <a:noFill/>
                      <a:ln w="38100">
                        <a:noFill/>
                        <a:miter/>
                      </a:ln>
                    </p:spPr>
                  </p:pic>
                </p:oleObj>
              </mc:Fallback>
            </mc:AlternateContent>
          </a:graphicData>
        </a:graphic>
      </p:graphicFrame>
      <p:graphicFrame>
        <p:nvGraphicFramePr>
          <p:cNvPr id="324612" name="Object 4"/>
          <p:cNvGraphicFramePr>
            <a:graphicFrameLocks noChangeAspect="1"/>
          </p:cNvGraphicFramePr>
          <p:nvPr/>
        </p:nvGraphicFramePr>
        <p:xfrm>
          <a:off x="533400" y="2743200"/>
          <a:ext cx="7543800" cy="1212850"/>
        </p:xfrm>
        <a:graphic>
          <a:graphicData uri="http://schemas.openxmlformats.org/presentationml/2006/ole">
            <mc:AlternateContent xmlns:mc="http://schemas.openxmlformats.org/markup-compatibility/2006">
              <mc:Choice xmlns:v="urn:schemas-microsoft-com:vml" Requires="v">
                <p:oleObj spid="_x0000_s23695" r:id="rId7" imgW="3009900" imgH="508000" progId="Equation.DSMT4">
                  <p:embed/>
                </p:oleObj>
              </mc:Choice>
              <mc:Fallback>
                <p:oleObj r:id="rId7" imgW="3009900" imgH="508000" progId="Equation.DSMT4">
                  <p:embed/>
                  <p:pic>
                    <p:nvPicPr>
                      <p:cNvPr id="0" name="图片 3144"/>
                      <p:cNvPicPr/>
                      <p:nvPr/>
                    </p:nvPicPr>
                    <p:blipFill>
                      <a:blip r:embed="rId8"/>
                      <a:stretch>
                        <a:fillRect/>
                      </a:stretch>
                    </p:blipFill>
                    <p:spPr>
                      <a:xfrm>
                        <a:off x="533400" y="2743200"/>
                        <a:ext cx="7543800" cy="1212850"/>
                      </a:xfrm>
                      <a:prstGeom prst="rect">
                        <a:avLst/>
                      </a:prstGeom>
                      <a:solidFill>
                        <a:srgbClr val="CCFFCC"/>
                      </a:solidFill>
                      <a:ln w="38100">
                        <a:noFill/>
                        <a:miter/>
                      </a:ln>
                    </p:spPr>
                  </p:pic>
                </p:oleObj>
              </mc:Fallback>
            </mc:AlternateContent>
          </a:graphicData>
        </a:graphic>
      </p:graphicFrame>
      <p:graphicFrame>
        <p:nvGraphicFramePr>
          <p:cNvPr id="324613" name="Object 5"/>
          <p:cNvGraphicFramePr>
            <a:graphicFrameLocks noChangeAspect="1"/>
          </p:cNvGraphicFramePr>
          <p:nvPr/>
        </p:nvGraphicFramePr>
        <p:xfrm>
          <a:off x="457200" y="4038600"/>
          <a:ext cx="8353425" cy="1041400"/>
        </p:xfrm>
        <a:graphic>
          <a:graphicData uri="http://schemas.openxmlformats.org/presentationml/2006/ole">
            <mc:AlternateContent xmlns:mc="http://schemas.openxmlformats.org/markup-compatibility/2006">
              <mc:Choice xmlns:v="urn:schemas-microsoft-com:vml" Requires="v">
                <p:oleObj spid="_x0000_s23696" r:id="rId9" imgW="3340100" imgH="457200" progId="Equation.DSMT4">
                  <p:embed/>
                </p:oleObj>
              </mc:Choice>
              <mc:Fallback>
                <p:oleObj r:id="rId9" imgW="3340100" imgH="457200" progId="Equation.DSMT4">
                  <p:embed/>
                  <p:pic>
                    <p:nvPicPr>
                      <p:cNvPr id="0" name="图片 3150"/>
                      <p:cNvPicPr/>
                      <p:nvPr/>
                    </p:nvPicPr>
                    <p:blipFill>
                      <a:blip r:embed="rId10"/>
                      <a:stretch>
                        <a:fillRect/>
                      </a:stretch>
                    </p:blipFill>
                    <p:spPr>
                      <a:xfrm>
                        <a:off x="457200" y="4038600"/>
                        <a:ext cx="8353425" cy="1041400"/>
                      </a:xfrm>
                      <a:prstGeom prst="rect">
                        <a:avLst/>
                      </a:prstGeom>
                      <a:noFill/>
                      <a:ln w="38100">
                        <a:noFill/>
                        <a:miter/>
                      </a:ln>
                    </p:spPr>
                  </p:pic>
                </p:oleObj>
              </mc:Fallback>
            </mc:AlternateContent>
          </a:graphicData>
        </a:graphic>
      </p:graphicFrame>
      <p:graphicFrame>
        <p:nvGraphicFramePr>
          <p:cNvPr id="324614" name="Object 6"/>
          <p:cNvGraphicFramePr>
            <a:graphicFrameLocks noChangeAspect="1"/>
          </p:cNvGraphicFramePr>
          <p:nvPr/>
        </p:nvGraphicFramePr>
        <p:xfrm>
          <a:off x="457200" y="5029200"/>
          <a:ext cx="8458200" cy="1041400"/>
        </p:xfrm>
        <a:graphic>
          <a:graphicData uri="http://schemas.openxmlformats.org/presentationml/2006/ole">
            <mc:AlternateContent xmlns:mc="http://schemas.openxmlformats.org/markup-compatibility/2006">
              <mc:Choice xmlns:v="urn:schemas-microsoft-com:vml" Requires="v">
                <p:oleObj spid="_x0000_s23697" r:id="rId11" imgW="3860800" imgH="457200" progId="Equation.DSMT4">
                  <p:embed/>
                </p:oleObj>
              </mc:Choice>
              <mc:Fallback>
                <p:oleObj r:id="rId11" imgW="3860800" imgH="457200" progId="Equation.DSMT4">
                  <p:embed/>
                  <p:pic>
                    <p:nvPicPr>
                      <p:cNvPr id="0" name="图片 3142"/>
                      <p:cNvPicPr/>
                      <p:nvPr/>
                    </p:nvPicPr>
                    <p:blipFill>
                      <a:blip r:embed="rId12"/>
                      <a:stretch>
                        <a:fillRect/>
                      </a:stretch>
                    </p:blipFill>
                    <p:spPr>
                      <a:xfrm>
                        <a:off x="457200" y="5029200"/>
                        <a:ext cx="8458200" cy="1041400"/>
                      </a:xfrm>
                      <a:prstGeom prst="rect">
                        <a:avLst/>
                      </a:prstGeom>
                      <a:solidFill>
                        <a:srgbClr val="CC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wipe(left)">
                                      <p:cBhvr>
                                        <p:cTn id="7" dur="500"/>
                                        <p:tgtEl>
                                          <p:spTgt spid="324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4611"/>
                                        </p:tgtEl>
                                        <p:attrNameLst>
                                          <p:attrName>style.visibility</p:attrName>
                                        </p:attrNameLst>
                                      </p:cBhvr>
                                      <p:to>
                                        <p:strVal val="visible"/>
                                      </p:to>
                                    </p:set>
                                    <p:animEffect transition="in" filter="wipe(left)">
                                      <p:cBhvr>
                                        <p:cTn id="12" dur="500"/>
                                        <p:tgtEl>
                                          <p:spTgt spid="324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4612"/>
                                        </p:tgtEl>
                                        <p:attrNameLst>
                                          <p:attrName>style.visibility</p:attrName>
                                        </p:attrNameLst>
                                      </p:cBhvr>
                                      <p:to>
                                        <p:strVal val="visible"/>
                                      </p:to>
                                    </p:set>
                                    <p:animEffect transition="in" filter="wipe(left)">
                                      <p:cBhvr>
                                        <p:cTn id="17" dur="500"/>
                                        <p:tgtEl>
                                          <p:spTgt spid="324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4613"/>
                                        </p:tgtEl>
                                        <p:attrNameLst>
                                          <p:attrName>style.visibility</p:attrName>
                                        </p:attrNameLst>
                                      </p:cBhvr>
                                      <p:to>
                                        <p:strVal val="visible"/>
                                      </p:to>
                                    </p:set>
                                    <p:animEffect transition="in" filter="wipe(left)">
                                      <p:cBhvr>
                                        <p:cTn id="22" dur="500"/>
                                        <p:tgtEl>
                                          <p:spTgt spid="3246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4614"/>
                                        </p:tgtEl>
                                        <p:attrNameLst>
                                          <p:attrName>style.visibility</p:attrName>
                                        </p:attrNameLst>
                                      </p:cBhvr>
                                      <p:to>
                                        <p:strVal val="visible"/>
                                      </p:to>
                                    </p:set>
                                    <p:animEffect transition="in" filter="wipe(left)">
                                      <p:cBhvr>
                                        <p:cTn id="27"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4" name="Object 2"/>
          <p:cNvGraphicFramePr>
            <a:graphicFrameLocks noChangeAspect="1"/>
          </p:cNvGraphicFramePr>
          <p:nvPr/>
        </p:nvGraphicFramePr>
        <p:xfrm>
          <a:off x="381000" y="685800"/>
          <a:ext cx="7277100" cy="1079500"/>
        </p:xfrm>
        <a:graphic>
          <a:graphicData uri="http://schemas.openxmlformats.org/presentationml/2006/ole">
            <mc:AlternateContent xmlns:mc="http://schemas.openxmlformats.org/markup-compatibility/2006">
              <mc:Choice xmlns:v="urn:schemas-microsoft-com:vml" Requires="v">
                <p:oleObj spid="_x0000_s24689" r:id="rId3" imgW="2997200" imgH="457200" progId="Equation.DSMT4">
                  <p:embed/>
                </p:oleObj>
              </mc:Choice>
              <mc:Fallback>
                <p:oleObj r:id="rId3" imgW="2997200" imgH="457200" progId="Equation.DSMT4">
                  <p:embed/>
                  <p:pic>
                    <p:nvPicPr>
                      <p:cNvPr id="0" name="图片 3164"/>
                      <p:cNvPicPr/>
                      <p:nvPr/>
                    </p:nvPicPr>
                    <p:blipFill>
                      <a:blip r:embed="rId4"/>
                      <a:stretch>
                        <a:fillRect/>
                      </a:stretch>
                    </p:blipFill>
                    <p:spPr>
                      <a:xfrm>
                        <a:off x="381000" y="685800"/>
                        <a:ext cx="7277100" cy="1079500"/>
                      </a:xfrm>
                      <a:prstGeom prst="rect">
                        <a:avLst/>
                      </a:prstGeom>
                      <a:solidFill>
                        <a:srgbClr val="CCFFCC"/>
                      </a:solidFill>
                      <a:ln w="38100">
                        <a:noFill/>
                        <a:miter/>
                      </a:ln>
                    </p:spPr>
                  </p:pic>
                </p:oleObj>
              </mc:Fallback>
            </mc:AlternateContent>
          </a:graphicData>
        </a:graphic>
      </p:graphicFrame>
      <p:graphicFrame>
        <p:nvGraphicFramePr>
          <p:cNvPr id="325635" name="Object 3"/>
          <p:cNvGraphicFramePr>
            <a:graphicFrameLocks noChangeAspect="1"/>
          </p:cNvGraphicFramePr>
          <p:nvPr/>
        </p:nvGraphicFramePr>
        <p:xfrm>
          <a:off x="228600" y="2057400"/>
          <a:ext cx="8915400" cy="1219200"/>
        </p:xfrm>
        <a:graphic>
          <a:graphicData uri="http://schemas.openxmlformats.org/presentationml/2006/ole">
            <mc:AlternateContent xmlns:mc="http://schemas.openxmlformats.org/markup-compatibility/2006">
              <mc:Choice xmlns:v="urn:schemas-microsoft-com:vml" Requires="v">
                <p:oleObj spid="_x0000_s24690" r:id="rId5" imgW="4076700" imgH="533400" progId="Equation.DSMT4">
                  <p:embed/>
                </p:oleObj>
              </mc:Choice>
              <mc:Fallback>
                <p:oleObj r:id="rId5" imgW="4076700" imgH="533400" progId="Equation.DSMT4">
                  <p:embed/>
                  <p:pic>
                    <p:nvPicPr>
                      <p:cNvPr id="0" name="图片 3162"/>
                      <p:cNvPicPr/>
                      <p:nvPr/>
                    </p:nvPicPr>
                    <p:blipFill>
                      <a:blip r:embed="rId6"/>
                      <a:stretch>
                        <a:fillRect/>
                      </a:stretch>
                    </p:blipFill>
                    <p:spPr>
                      <a:xfrm>
                        <a:off x="228600" y="2057400"/>
                        <a:ext cx="8915400" cy="1219200"/>
                      </a:xfrm>
                      <a:prstGeom prst="rect">
                        <a:avLst/>
                      </a:prstGeom>
                      <a:noFill/>
                      <a:ln w="38100">
                        <a:noFill/>
                        <a:miter/>
                      </a:ln>
                    </p:spPr>
                  </p:pic>
                </p:oleObj>
              </mc:Fallback>
            </mc:AlternateContent>
          </a:graphicData>
        </a:graphic>
      </p:graphicFrame>
      <p:graphicFrame>
        <p:nvGraphicFramePr>
          <p:cNvPr id="325636" name="Object 4"/>
          <p:cNvGraphicFramePr>
            <a:graphicFrameLocks noChangeAspect="1"/>
          </p:cNvGraphicFramePr>
          <p:nvPr/>
        </p:nvGraphicFramePr>
        <p:xfrm>
          <a:off x="557213" y="3505200"/>
          <a:ext cx="6202362" cy="1350963"/>
        </p:xfrm>
        <a:graphic>
          <a:graphicData uri="http://schemas.openxmlformats.org/presentationml/2006/ole">
            <mc:AlternateContent xmlns:mc="http://schemas.openxmlformats.org/markup-compatibility/2006">
              <mc:Choice xmlns:v="urn:schemas-microsoft-com:vml" Requires="v">
                <p:oleObj spid="_x0000_s24691" r:id="rId7" imgW="2438400" imgH="508000" progId="Equation.DSMT4">
                  <p:embed/>
                </p:oleObj>
              </mc:Choice>
              <mc:Fallback>
                <p:oleObj r:id="rId7" imgW="2438400" imgH="508000" progId="Equation.DSMT4">
                  <p:embed/>
                  <p:pic>
                    <p:nvPicPr>
                      <p:cNvPr id="0" name="图片 3143"/>
                      <p:cNvPicPr/>
                      <p:nvPr/>
                    </p:nvPicPr>
                    <p:blipFill>
                      <a:blip r:embed="rId8"/>
                      <a:stretch>
                        <a:fillRect/>
                      </a:stretch>
                    </p:blipFill>
                    <p:spPr>
                      <a:xfrm>
                        <a:off x="557213" y="3505200"/>
                        <a:ext cx="6202362" cy="1350963"/>
                      </a:xfrm>
                      <a:prstGeom prst="rect">
                        <a:avLst/>
                      </a:prstGeom>
                      <a:noFill/>
                      <a:ln w="38100">
                        <a:noFill/>
                        <a:miter/>
                      </a:ln>
                    </p:spPr>
                  </p:pic>
                </p:oleObj>
              </mc:Fallback>
            </mc:AlternateContent>
          </a:graphicData>
        </a:graphic>
      </p:graphicFrame>
      <p:graphicFrame>
        <p:nvGraphicFramePr>
          <p:cNvPr id="325637" name="Object 5"/>
          <p:cNvGraphicFramePr>
            <a:graphicFrameLocks noChangeAspect="1"/>
          </p:cNvGraphicFramePr>
          <p:nvPr/>
        </p:nvGraphicFramePr>
        <p:xfrm>
          <a:off x="1676400" y="5181600"/>
          <a:ext cx="4916488" cy="1160463"/>
        </p:xfrm>
        <a:graphic>
          <a:graphicData uri="http://schemas.openxmlformats.org/presentationml/2006/ole">
            <mc:AlternateContent xmlns:mc="http://schemas.openxmlformats.org/markup-compatibility/2006">
              <mc:Choice xmlns:v="urn:schemas-microsoft-com:vml" Requires="v">
                <p:oleObj spid="_x0000_s24692" r:id="rId9" imgW="2247900" imgH="508000" progId="Equation.DSMT4">
                  <p:embed/>
                </p:oleObj>
              </mc:Choice>
              <mc:Fallback>
                <p:oleObj r:id="rId9" imgW="2247900" imgH="508000" progId="Equation.DSMT4">
                  <p:embed/>
                  <p:pic>
                    <p:nvPicPr>
                      <p:cNvPr id="0" name="图片 3152"/>
                      <p:cNvPicPr/>
                      <p:nvPr/>
                    </p:nvPicPr>
                    <p:blipFill>
                      <a:blip r:embed="rId10"/>
                      <a:stretch>
                        <a:fillRect/>
                      </a:stretch>
                    </p:blipFill>
                    <p:spPr>
                      <a:xfrm>
                        <a:off x="1676400" y="5181600"/>
                        <a:ext cx="4916488" cy="11604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5634"/>
                                        </p:tgtEl>
                                        <p:attrNameLst>
                                          <p:attrName>style.visibility</p:attrName>
                                        </p:attrNameLst>
                                      </p:cBhvr>
                                      <p:to>
                                        <p:strVal val="visible"/>
                                      </p:to>
                                    </p:set>
                                    <p:animEffect transition="in" filter="wipe(left)">
                                      <p:cBhvr>
                                        <p:cTn id="7" dur="500"/>
                                        <p:tgtEl>
                                          <p:spTgt spid="325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5635"/>
                                        </p:tgtEl>
                                        <p:attrNameLst>
                                          <p:attrName>style.visibility</p:attrName>
                                        </p:attrNameLst>
                                      </p:cBhvr>
                                      <p:to>
                                        <p:strVal val="visible"/>
                                      </p:to>
                                    </p:set>
                                    <p:animEffect transition="in" filter="wipe(left)">
                                      <p:cBhvr>
                                        <p:cTn id="12" dur="500"/>
                                        <p:tgtEl>
                                          <p:spTgt spid="3256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5636"/>
                                        </p:tgtEl>
                                        <p:attrNameLst>
                                          <p:attrName>style.visibility</p:attrName>
                                        </p:attrNameLst>
                                      </p:cBhvr>
                                      <p:to>
                                        <p:strVal val="visible"/>
                                      </p:to>
                                    </p:set>
                                    <p:animEffect transition="in" filter="wipe(left)">
                                      <p:cBhvr>
                                        <p:cTn id="17" dur="500"/>
                                        <p:tgtEl>
                                          <p:spTgt spid="3256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5637"/>
                                        </p:tgtEl>
                                        <p:attrNameLst>
                                          <p:attrName>style.visibility</p:attrName>
                                        </p:attrNameLst>
                                      </p:cBhvr>
                                      <p:to>
                                        <p:strVal val="visible"/>
                                      </p:to>
                                    </p:set>
                                    <p:animEffect transition="in" filter="wipe(left)">
                                      <p:cBhvr>
                                        <p:cTn id="22" dur="500"/>
                                        <p:tgtEl>
                                          <p:spTgt spid="325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659" name="Object 3"/>
          <p:cNvGraphicFramePr>
            <a:graphicFrameLocks noChangeAspect="1"/>
          </p:cNvGraphicFramePr>
          <p:nvPr/>
        </p:nvGraphicFramePr>
        <p:xfrm>
          <a:off x="0" y="1989138"/>
          <a:ext cx="6650038" cy="565150"/>
        </p:xfrm>
        <a:graphic>
          <a:graphicData uri="http://schemas.openxmlformats.org/presentationml/2006/ole">
            <mc:AlternateContent xmlns:mc="http://schemas.openxmlformats.org/markup-compatibility/2006">
              <mc:Choice xmlns:v="urn:schemas-microsoft-com:vml" Requires="v">
                <p:oleObj spid="_x0000_s25825" r:id="rId3" imgW="2844800" imgH="241300" progId="Equation.DSMT4">
                  <p:embed/>
                </p:oleObj>
              </mc:Choice>
              <mc:Fallback>
                <p:oleObj r:id="rId3" imgW="2844800" imgH="241300" progId="Equation.DSMT4">
                  <p:embed/>
                  <p:pic>
                    <p:nvPicPr>
                      <p:cNvPr id="0" name="图片 3145"/>
                      <p:cNvPicPr/>
                      <p:nvPr/>
                    </p:nvPicPr>
                    <p:blipFill>
                      <a:blip r:embed="rId4"/>
                      <a:stretch>
                        <a:fillRect/>
                      </a:stretch>
                    </p:blipFill>
                    <p:spPr>
                      <a:xfrm>
                        <a:off x="0" y="1989138"/>
                        <a:ext cx="6650038" cy="565150"/>
                      </a:xfrm>
                      <a:prstGeom prst="rect">
                        <a:avLst/>
                      </a:prstGeom>
                      <a:noFill/>
                      <a:ln w="38100">
                        <a:noFill/>
                        <a:miter/>
                      </a:ln>
                    </p:spPr>
                  </p:pic>
                </p:oleObj>
              </mc:Fallback>
            </mc:AlternateContent>
          </a:graphicData>
        </a:graphic>
      </p:graphicFrame>
      <p:graphicFrame>
        <p:nvGraphicFramePr>
          <p:cNvPr id="326662" name="Object 6"/>
          <p:cNvGraphicFramePr>
            <a:graphicFrameLocks noChangeAspect="1"/>
          </p:cNvGraphicFramePr>
          <p:nvPr/>
        </p:nvGraphicFramePr>
        <p:xfrm>
          <a:off x="539750" y="2565400"/>
          <a:ext cx="5111750" cy="954088"/>
        </p:xfrm>
        <a:graphic>
          <a:graphicData uri="http://schemas.openxmlformats.org/presentationml/2006/ole">
            <mc:AlternateContent xmlns:mc="http://schemas.openxmlformats.org/markup-compatibility/2006">
              <mc:Choice xmlns:v="urn:schemas-microsoft-com:vml" Requires="v">
                <p:oleObj spid="_x0000_s25826" r:id="rId5" imgW="2247900" imgH="419100" progId="Equation.DSMT4">
                  <p:embed/>
                </p:oleObj>
              </mc:Choice>
              <mc:Fallback>
                <p:oleObj r:id="rId5" imgW="2247900" imgH="419100" progId="Equation.DSMT4">
                  <p:embed/>
                  <p:pic>
                    <p:nvPicPr>
                      <p:cNvPr id="0" name="图片 3151"/>
                      <p:cNvPicPr/>
                      <p:nvPr/>
                    </p:nvPicPr>
                    <p:blipFill>
                      <a:blip r:embed="rId6"/>
                      <a:stretch>
                        <a:fillRect/>
                      </a:stretch>
                    </p:blipFill>
                    <p:spPr>
                      <a:xfrm>
                        <a:off x="539750" y="2565400"/>
                        <a:ext cx="5111750" cy="954088"/>
                      </a:xfrm>
                      <a:prstGeom prst="rect">
                        <a:avLst/>
                      </a:prstGeom>
                      <a:noFill/>
                      <a:ln w="38100">
                        <a:noFill/>
                        <a:miter/>
                      </a:ln>
                    </p:spPr>
                  </p:pic>
                </p:oleObj>
              </mc:Fallback>
            </mc:AlternateContent>
          </a:graphicData>
        </a:graphic>
      </p:graphicFrame>
      <p:graphicFrame>
        <p:nvGraphicFramePr>
          <p:cNvPr id="326663" name="Object 7"/>
          <p:cNvGraphicFramePr>
            <a:graphicFrameLocks noChangeAspect="1"/>
          </p:cNvGraphicFramePr>
          <p:nvPr/>
        </p:nvGraphicFramePr>
        <p:xfrm>
          <a:off x="539750" y="3716338"/>
          <a:ext cx="3721100" cy="604837"/>
        </p:xfrm>
        <a:graphic>
          <a:graphicData uri="http://schemas.openxmlformats.org/presentationml/2006/ole">
            <mc:AlternateContent xmlns:mc="http://schemas.openxmlformats.org/markup-compatibility/2006">
              <mc:Choice xmlns:v="urn:schemas-microsoft-com:vml" Requires="v">
                <p:oleObj spid="_x0000_s25827" r:id="rId7" imgW="1637665" imgH="266700" progId="Equation.DSMT4">
                  <p:embed/>
                </p:oleObj>
              </mc:Choice>
              <mc:Fallback>
                <p:oleObj r:id="rId7" imgW="1637665" imgH="266700" progId="Equation.DSMT4">
                  <p:embed/>
                  <p:pic>
                    <p:nvPicPr>
                      <p:cNvPr id="0" name="图片 3146"/>
                      <p:cNvPicPr/>
                      <p:nvPr/>
                    </p:nvPicPr>
                    <p:blipFill>
                      <a:blip r:embed="rId8"/>
                      <a:stretch>
                        <a:fillRect/>
                      </a:stretch>
                    </p:blipFill>
                    <p:spPr>
                      <a:xfrm>
                        <a:off x="539750" y="3716338"/>
                        <a:ext cx="3721100" cy="604837"/>
                      </a:xfrm>
                      <a:prstGeom prst="rect">
                        <a:avLst/>
                      </a:prstGeom>
                      <a:noFill/>
                      <a:ln w="38100">
                        <a:noFill/>
                        <a:miter/>
                      </a:ln>
                    </p:spPr>
                  </p:pic>
                </p:oleObj>
              </mc:Fallback>
            </mc:AlternateContent>
          </a:graphicData>
        </a:graphic>
      </p:graphicFrame>
      <p:graphicFrame>
        <p:nvGraphicFramePr>
          <p:cNvPr id="326665" name="Object 9"/>
          <p:cNvGraphicFramePr>
            <a:graphicFrameLocks noChangeAspect="1"/>
          </p:cNvGraphicFramePr>
          <p:nvPr/>
        </p:nvGraphicFramePr>
        <p:xfrm>
          <a:off x="1042988" y="5734050"/>
          <a:ext cx="3384550" cy="541338"/>
        </p:xfrm>
        <a:graphic>
          <a:graphicData uri="http://schemas.openxmlformats.org/presentationml/2006/ole">
            <mc:AlternateContent xmlns:mc="http://schemas.openxmlformats.org/markup-compatibility/2006">
              <mc:Choice xmlns:v="urn:schemas-microsoft-com:vml" Requires="v">
                <p:oleObj spid="_x0000_s25828" r:id="rId9" imgW="1269365" imgH="203200" progId="Equation.DSMT4">
                  <p:embed/>
                </p:oleObj>
              </mc:Choice>
              <mc:Fallback>
                <p:oleObj r:id="rId9" imgW="1269365" imgH="203200" progId="Equation.DSMT4">
                  <p:embed/>
                  <p:pic>
                    <p:nvPicPr>
                      <p:cNvPr id="0" name="图片 3160"/>
                      <p:cNvPicPr/>
                      <p:nvPr/>
                    </p:nvPicPr>
                    <p:blipFill>
                      <a:blip r:embed="rId10"/>
                      <a:stretch>
                        <a:fillRect/>
                      </a:stretch>
                    </p:blipFill>
                    <p:spPr>
                      <a:xfrm>
                        <a:off x="1042988" y="5734050"/>
                        <a:ext cx="3384550" cy="541338"/>
                      </a:xfrm>
                      <a:prstGeom prst="rect">
                        <a:avLst/>
                      </a:prstGeom>
                      <a:noFill/>
                      <a:ln w="38100">
                        <a:noFill/>
                        <a:miter/>
                      </a:ln>
                    </p:spPr>
                  </p:pic>
                </p:oleObj>
              </mc:Fallback>
            </mc:AlternateContent>
          </a:graphicData>
        </a:graphic>
      </p:graphicFrame>
      <p:graphicFrame>
        <p:nvGraphicFramePr>
          <p:cNvPr id="26630" name="Object 12"/>
          <p:cNvGraphicFramePr>
            <a:graphicFrameLocks noChangeAspect="1"/>
          </p:cNvGraphicFramePr>
          <p:nvPr/>
        </p:nvGraphicFramePr>
        <p:xfrm>
          <a:off x="107950" y="219075"/>
          <a:ext cx="8874125" cy="1654175"/>
        </p:xfrm>
        <a:graphic>
          <a:graphicData uri="http://schemas.openxmlformats.org/presentationml/2006/ole">
            <mc:AlternateContent xmlns:mc="http://schemas.openxmlformats.org/markup-compatibility/2006">
              <mc:Choice xmlns:v="urn:schemas-microsoft-com:vml" Requires="v">
                <p:oleObj spid="_x0000_s25829" r:id="rId11" imgW="4051300" imgH="749300" progId="Equation.DSMT4">
                  <p:embed/>
                </p:oleObj>
              </mc:Choice>
              <mc:Fallback>
                <p:oleObj r:id="rId11" imgW="4051300" imgH="749300" progId="Equation.DSMT4">
                  <p:embed/>
                  <p:pic>
                    <p:nvPicPr>
                      <p:cNvPr id="0" name="图片 3149"/>
                      <p:cNvPicPr/>
                      <p:nvPr/>
                    </p:nvPicPr>
                    <p:blipFill>
                      <a:blip r:embed="rId12"/>
                      <a:stretch>
                        <a:fillRect/>
                      </a:stretch>
                    </p:blipFill>
                    <p:spPr>
                      <a:xfrm>
                        <a:off x="107950" y="219075"/>
                        <a:ext cx="8874125" cy="1654175"/>
                      </a:xfrm>
                      <a:prstGeom prst="rect">
                        <a:avLst/>
                      </a:prstGeom>
                      <a:solidFill>
                        <a:srgbClr val="CC99FF"/>
                      </a:solidFill>
                      <a:ln w="38100">
                        <a:noFill/>
                        <a:miter/>
                      </a:ln>
                    </p:spPr>
                  </p:pic>
                </p:oleObj>
              </mc:Fallback>
            </mc:AlternateContent>
          </a:graphicData>
        </a:graphic>
      </p:graphicFrame>
      <p:graphicFrame>
        <p:nvGraphicFramePr>
          <p:cNvPr id="326669" name="Object 13"/>
          <p:cNvGraphicFramePr>
            <a:graphicFrameLocks noChangeAspect="1"/>
          </p:cNvGraphicFramePr>
          <p:nvPr/>
        </p:nvGraphicFramePr>
        <p:xfrm>
          <a:off x="4356100" y="3789363"/>
          <a:ext cx="2941638" cy="517525"/>
        </p:xfrm>
        <a:graphic>
          <a:graphicData uri="http://schemas.openxmlformats.org/presentationml/2006/ole">
            <mc:AlternateContent xmlns:mc="http://schemas.openxmlformats.org/markup-compatibility/2006">
              <mc:Choice xmlns:v="urn:schemas-microsoft-com:vml" Requires="v">
                <p:oleObj spid="_x0000_s25830" r:id="rId13" imgW="1295400" imgH="228600" progId="Equation.DSMT4">
                  <p:embed/>
                </p:oleObj>
              </mc:Choice>
              <mc:Fallback>
                <p:oleObj r:id="rId13" imgW="1295400" imgH="228600" progId="Equation.DSMT4">
                  <p:embed/>
                  <p:pic>
                    <p:nvPicPr>
                      <p:cNvPr id="0" name="图片 3153"/>
                      <p:cNvPicPr/>
                      <p:nvPr/>
                    </p:nvPicPr>
                    <p:blipFill>
                      <a:blip r:embed="rId14"/>
                      <a:stretch>
                        <a:fillRect/>
                      </a:stretch>
                    </p:blipFill>
                    <p:spPr>
                      <a:xfrm>
                        <a:off x="4356100" y="3789363"/>
                        <a:ext cx="2941638" cy="517525"/>
                      </a:xfrm>
                      <a:prstGeom prst="rect">
                        <a:avLst/>
                      </a:prstGeom>
                      <a:noFill/>
                      <a:ln w="38100">
                        <a:noFill/>
                        <a:miter/>
                      </a:ln>
                    </p:spPr>
                  </p:pic>
                </p:oleObj>
              </mc:Fallback>
            </mc:AlternateContent>
          </a:graphicData>
        </a:graphic>
      </p:graphicFrame>
      <p:graphicFrame>
        <p:nvGraphicFramePr>
          <p:cNvPr id="326670" name="Object 14"/>
          <p:cNvGraphicFramePr>
            <a:graphicFrameLocks noChangeAspect="1"/>
          </p:cNvGraphicFramePr>
          <p:nvPr/>
        </p:nvGraphicFramePr>
        <p:xfrm>
          <a:off x="4643438" y="4581525"/>
          <a:ext cx="3529012" cy="882650"/>
        </p:xfrm>
        <a:graphic>
          <a:graphicData uri="http://schemas.openxmlformats.org/presentationml/2006/ole">
            <mc:AlternateContent xmlns:mc="http://schemas.openxmlformats.org/markup-compatibility/2006">
              <mc:Choice xmlns:v="urn:schemas-microsoft-com:vml" Requires="v">
                <p:oleObj spid="_x0000_s25831" r:id="rId15" imgW="1676400" imgH="419100" progId="Equation.DSMT4">
                  <p:embed/>
                </p:oleObj>
              </mc:Choice>
              <mc:Fallback>
                <p:oleObj r:id="rId15" imgW="1676400" imgH="419100" progId="Equation.DSMT4">
                  <p:embed/>
                  <p:pic>
                    <p:nvPicPr>
                      <p:cNvPr id="0" name="图片 3155"/>
                      <p:cNvPicPr/>
                      <p:nvPr/>
                    </p:nvPicPr>
                    <p:blipFill>
                      <a:blip r:embed="rId16"/>
                      <a:stretch>
                        <a:fillRect/>
                      </a:stretch>
                    </p:blipFill>
                    <p:spPr>
                      <a:xfrm>
                        <a:off x="4643438" y="4581525"/>
                        <a:ext cx="3529012" cy="882650"/>
                      </a:xfrm>
                      <a:prstGeom prst="rect">
                        <a:avLst/>
                      </a:prstGeom>
                      <a:noFill/>
                      <a:ln w="38100">
                        <a:noFill/>
                        <a:miter/>
                      </a:ln>
                    </p:spPr>
                  </p:pic>
                </p:oleObj>
              </mc:Fallback>
            </mc:AlternateContent>
          </a:graphicData>
        </a:graphic>
      </p:graphicFrame>
      <p:graphicFrame>
        <p:nvGraphicFramePr>
          <p:cNvPr id="326671" name="Object 15"/>
          <p:cNvGraphicFramePr>
            <a:graphicFrameLocks noChangeAspect="1"/>
          </p:cNvGraphicFramePr>
          <p:nvPr/>
        </p:nvGraphicFramePr>
        <p:xfrm>
          <a:off x="755650" y="4437063"/>
          <a:ext cx="3849688" cy="963612"/>
        </p:xfrm>
        <a:graphic>
          <a:graphicData uri="http://schemas.openxmlformats.org/presentationml/2006/ole">
            <mc:AlternateContent xmlns:mc="http://schemas.openxmlformats.org/markup-compatibility/2006">
              <mc:Choice xmlns:v="urn:schemas-microsoft-com:vml" Requires="v">
                <p:oleObj spid="_x0000_s25832" r:id="rId17" imgW="1968500" imgH="444500" progId="Equation.DSMT4">
                  <p:embed/>
                </p:oleObj>
              </mc:Choice>
              <mc:Fallback>
                <p:oleObj r:id="rId17" imgW="1968500" imgH="444500" progId="Equation.DSMT4">
                  <p:embed/>
                  <p:pic>
                    <p:nvPicPr>
                      <p:cNvPr id="0" name="图片 3163"/>
                      <p:cNvPicPr/>
                      <p:nvPr/>
                    </p:nvPicPr>
                    <p:blipFill>
                      <a:blip r:embed="rId18"/>
                      <a:stretch>
                        <a:fillRect/>
                      </a:stretch>
                    </p:blipFill>
                    <p:spPr>
                      <a:xfrm>
                        <a:off x="755650" y="4437063"/>
                        <a:ext cx="3849688" cy="9636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wipe(left)">
                                      <p:cBhvr>
                                        <p:cTn id="7" dur="500"/>
                                        <p:tgtEl>
                                          <p:spTgt spid="3266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6662"/>
                                        </p:tgtEl>
                                        <p:attrNameLst>
                                          <p:attrName>style.visibility</p:attrName>
                                        </p:attrNameLst>
                                      </p:cBhvr>
                                      <p:to>
                                        <p:strVal val="visible"/>
                                      </p:to>
                                    </p:set>
                                    <p:animEffect transition="in" filter="wipe(left)">
                                      <p:cBhvr>
                                        <p:cTn id="12" dur="500"/>
                                        <p:tgtEl>
                                          <p:spTgt spid="3266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6663"/>
                                        </p:tgtEl>
                                        <p:attrNameLst>
                                          <p:attrName>style.visibility</p:attrName>
                                        </p:attrNameLst>
                                      </p:cBhvr>
                                      <p:to>
                                        <p:strVal val="visible"/>
                                      </p:to>
                                    </p:set>
                                    <p:animEffect transition="in" filter="wipe(left)">
                                      <p:cBhvr>
                                        <p:cTn id="17" dur="500"/>
                                        <p:tgtEl>
                                          <p:spTgt spid="3266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6669"/>
                                        </p:tgtEl>
                                        <p:attrNameLst>
                                          <p:attrName>style.visibility</p:attrName>
                                        </p:attrNameLst>
                                      </p:cBhvr>
                                      <p:to>
                                        <p:strVal val="visible"/>
                                      </p:to>
                                    </p:set>
                                    <p:animEffect transition="in" filter="wipe(left)">
                                      <p:cBhvr>
                                        <p:cTn id="22" dur="500"/>
                                        <p:tgtEl>
                                          <p:spTgt spid="3266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6671"/>
                                        </p:tgtEl>
                                        <p:attrNameLst>
                                          <p:attrName>style.visibility</p:attrName>
                                        </p:attrNameLst>
                                      </p:cBhvr>
                                      <p:to>
                                        <p:strVal val="visible"/>
                                      </p:to>
                                    </p:set>
                                    <p:animEffect transition="in" filter="wipe(left)">
                                      <p:cBhvr>
                                        <p:cTn id="27" dur="500"/>
                                        <p:tgtEl>
                                          <p:spTgt spid="326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6670"/>
                                        </p:tgtEl>
                                        <p:attrNameLst>
                                          <p:attrName>style.visibility</p:attrName>
                                        </p:attrNameLst>
                                      </p:cBhvr>
                                      <p:to>
                                        <p:strVal val="visible"/>
                                      </p:to>
                                    </p:set>
                                    <p:animEffect transition="in" filter="wipe(left)">
                                      <p:cBhvr>
                                        <p:cTn id="32" dur="500"/>
                                        <p:tgtEl>
                                          <p:spTgt spid="3266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6665"/>
                                        </p:tgtEl>
                                        <p:attrNameLst>
                                          <p:attrName>style.visibility</p:attrName>
                                        </p:attrNameLst>
                                      </p:cBhvr>
                                      <p:to>
                                        <p:strVal val="visible"/>
                                      </p:to>
                                    </p:set>
                                    <p:animEffect transition="in" filter="wipe(left)">
                                      <p:cBhvr>
                                        <p:cTn id="37" dur="500"/>
                                        <p:tgtEl>
                                          <p:spTgt spid="326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4"/>
          <p:cNvGraphicFramePr>
            <a:graphicFrameLocks noChangeAspect="1"/>
          </p:cNvGraphicFramePr>
          <p:nvPr/>
        </p:nvGraphicFramePr>
        <p:xfrm>
          <a:off x="323850" y="620713"/>
          <a:ext cx="5451475" cy="604837"/>
        </p:xfrm>
        <a:graphic>
          <a:graphicData uri="http://schemas.openxmlformats.org/presentationml/2006/ole">
            <mc:AlternateContent xmlns:mc="http://schemas.openxmlformats.org/markup-compatibility/2006">
              <mc:Choice xmlns:v="urn:schemas-microsoft-com:vml" Requires="v">
                <p:oleObj spid="_x0000_s26849" r:id="rId3" imgW="2400300" imgH="266700" progId="Equation.DSMT4">
                  <p:embed/>
                </p:oleObj>
              </mc:Choice>
              <mc:Fallback>
                <p:oleObj r:id="rId3" imgW="2400300" imgH="266700" progId="Equation.DSMT4">
                  <p:embed/>
                  <p:pic>
                    <p:nvPicPr>
                      <p:cNvPr id="0" name="图片 3157"/>
                      <p:cNvPicPr/>
                      <p:nvPr/>
                    </p:nvPicPr>
                    <p:blipFill>
                      <a:blip r:embed="rId4"/>
                      <a:stretch>
                        <a:fillRect/>
                      </a:stretch>
                    </p:blipFill>
                    <p:spPr>
                      <a:xfrm>
                        <a:off x="323850" y="620713"/>
                        <a:ext cx="5451475" cy="604837"/>
                      </a:xfrm>
                      <a:prstGeom prst="rect">
                        <a:avLst/>
                      </a:prstGeom>
                      <a:noFill/>
                      <a:ln w="38100">
                        <a:noFill/>
                        <a:miter/>
                      </a:ln>
                    </p:spPr>
                  </p:pic>
                </p:oleObj>
              </mc:Fallback>
            </mc:AlternateContent>
          </a:graphicData>
        </a:graphic>
      </p:graphicFrame>
      <p:graphicFrame>
        <p:nvGraphicFramePr>
          <p:cNvPr id="330757" name="Object 5"/>
          <p:cNvGraphicFramePr>
            <a:graphicFrameLocks noChangeAspect="1"/>
          </p:cNvGraphicFramePr>
          <p:nvPr/>
        </p:nvGraphicFramePr>
        <p:xfrm>
          <a:off x="900113" y="5516563"/>
          <a:ext cx="3600450" cy="541337"/>
        </p:xfrm>
        <a:graphic>
          <a:graphicData uri="http://schemas.openxmlformats.org/presentationml/2006/ole">
            <mc:AlternateContent xmlns:mc="http://schemas.openxmlformats.org/markup-compatibility/2006">
              <mc:Choice xmlns:v="urn:schemas-microsoft-com:vml" Requires="v">
                <p:oleObj spid="_x0000_s26850" r:id="rId5" imgW="1434465" imgH="215900" progId="Equation.DSMT4">
                  <p:embed/>
                </p:oleObj>
              </mc:Choice>
              <mc:Fallback>
                <p:oleObj r:id="rId5" imgW="1434465" imgH="215900" progId="Equation.DSMT4">
                  <p:embed/>
                  <p:pic>
                    <p:nvPicPr>
                      <p:cNvPr id="0" name="图片 3158"/>
                      <p:cNvPicPr/>
                      <p:nvPr/>
                    </p:nvPicPr>
                    <p:blipFill>
                      <a:blip r:embed="rId6"/>
                      <a:stretch>
                        <a:fillRect/>
                      </a:stretch>
                    </p:blipFill>
                    <p:spPr>
                      <a:xfrm>
                        <a:off x="900113" y="5516563"/>
                        <a:ext cx="3600450" cy="541337"/>
                      </a:xfrm>
                      <a:prstGeom prst="rect">
                        <a:avLst/>
                      </a:prstGeom>
                      <a:noFill/>
                      <a:ln w="38100">
                        <a:noFill/>
                        <a:miter/>
                      </a:ln>
                    </p:spPr>
                  </p:pic>
                </p:oleObj>
              </mc:Fallback>
            </mc:AlternateContent>
          </a:graphicData>
        </a:graphic>
      </p:graphicFrame>
      <p:graphicFrame>
        <p:nvGraphicFramePr>
          <p:cNvPr id="330759" name="Object 7"/>
          <p:cNvGraphicFramePr>
            <a:graphicFrameLocks noChangeAspect="1"/>
          </p:cNvGraphicFramePr>
          <p:nvPr/>
        </p:nvGraphicFramePr>
        <p:xfrm>
          <a:off x="755650" y="1412875"/>
          <a:ext cx="4124325" cy="517525"/>
        </p:xfrm>
        <a:graphic>
          <a:graphicData uri="http://schemas.openxmlformats.org/presentationml/2006/ole">
            <mc:AlternateContent xmlns:mc="http://schemas.openxmlformats.org/markup-compatibility/2006">
              <mc:Choice xmlns:v="urn:schemas-microsoft-com:vml" Requires="v">
                <p:oleObj spid="_x0000_s26851" r:id="rId7" imgW="1816100" imgH="228600" progId="Equation.DSMT4">
                  <p:embed/>
                </p:oleObj>
              </mc:Choice>
              <mc:Fallback>
                <p:oleObj r:id="rId7" imgW="1816100" imgH="228600" progId="Equation.DSMT4">
                  <p:embed/>
                  <p:pic>
                    <p:nvPicPr>
                      <p:cNvPr id="0" name="图片 3174"/>
                      <p:cNvPicPr/>
                      <p:nvPr/>
                    </p:nvPicPr>
                    <p:blipFill>
                      <a:blip r:embed="rId8"/>
                      <a:stretch>
                        <a:fillRect/>
                      </a:stretch>
                    </p:blipFill>
                    <p:spPr>
                      <a:xfrm>
                        <a:off x="755650" y="1412875"/>
                        <a:ext cx="4124325" cy="517525"/>
                      </a:xfrm>
                      <a:prstGeom prst="rect">
                        <a:avLst/>
                      </a:prstGeom>
                      <a:noFill/>
                      <a:ln w="38100">
                        <a:noFill/>
                        <a:miter/>
                      </a:ln>
                    </p:spPr>
                  </p:pic>
                </p:oleObj>
              </mc:Fallback>
            </mc:AlternateContent>
          </a:graphicData>
        </a:graphic>
      </p:graphicFrame>
      <p:graphicFrame>
        <p:nvGraphicFramePr>
          <p:cNvPr id="330761" name="Object 9"/>
          <p:cNvGraphicFramePr>
            <a:graphicFrameLocks noChangeAspect="1"/>
          </p:cNvGraphicFramePr>
          <p:nvPr/>
        </p:nvGraphicFramePr>
        <p:xfrm>
          <a:off x="468313" y="2133600"/>
          <a:ext cx="7997825" cy="963613"/>
        </p:xfrm>
        <a:graphic>
          <a:graphicData uri="http://schemas.openxmlformats.org/presentationml/2006/ole">
            <mc:AlternateContent xmlns:mc="http://schemas.openxmlformats.org/markup-compatibility/2006">
              <mc:Choice xmlns:v="urn:schemas-microsoft-com:vml" Requires="v">
                <p:oleObj spid="_x0000_s26852" r:id="rId9" imgW="4089400" imgH="444500" progId="Equation.DSMT4">
                  <p:embed/>
                </p:oleObj>
              </mc:Choice>
              <mc:Fallback>
                <p:oleObj r:id="rId9" imgW="4089400" imgH="444500" progId="Equation.DSMT4">
                  <p:embed/>
                  <p:pic>
                    <p:nvPicPr>
                      <p:cNvPr id="0" name="图片 3176"/>
                      <p:cNvPicPr/>
                      <p:nvPr/>
                    </p:nvPicPr>
                    <p:blipFill>
                      <a:blip r:embed="rId10"/>
                      <a:stretch>
                        <a:fillRect/>
                      </a:stretch>
                    </p:blipFill>
                    <p:spPr>
                      <a:xfrm>
                        <a:off x="468313" y="2133600"/>
                        <a:ext cx="7997825" cy="963613"/>
                      </a:xfrm>
                      <a:prstGeom prst="rect">
                        <a:avLst/>
                      </a:prstGeom>
                      <a:noFill/>
                      <a:ln w="38100">
                        <a:noFill/>
                        <a:miter/>
                      </a:ln>
                    </p:spPr>
                  </p:pic>
                </p:oleObj>
              </mc:Fallback>
            </mc:AlternateContent>
          </a:graphicData>
        </a:graphic>
      </p:graphicFrame>
      <p:graphicFrame>
        <p:nvGraphicFramePr>
          <p:cNvPr id="330762" name="Object 10"/>
          <p:cNvGraphicFramePr>
            <a:graphicFrameLocks noChangeAspect="1"/>
          </p:cNvGraphicFramePr>
          <p:nvPr/>
        </p:nvGraphicFramePr>
        <p:xfrm>
          <a:off x="611188" y="3357563"/>
          <a:ext cx="2979737" cy="936625"/>
        </p:xfrm>
        <a:graphic>
          <a:graphicData uri="http://schemas.openxmlformats.org/presentationml/2006/ole">
            <mc:AlternateContent xmlns:mc="http://schemas.openxmlformats.org/markup-compatibility/2006">
              <mc:Choice xmlns:v="urn:schemas-microsoft-com:vml" Requires="v">
                <p:oleObj spid="_x0000_s26853" r:id="rId11" imgW="1524000" imgH="431800" progId="Equation.DSMT4">
                  <p:embed/>
                </p:oleObj>
              </mc:Choice>
              <mc:Fallback>
                <p:oleObj r:id="rId11" imgW="1524000" imgH="431800" progId="Equation.DSMT4">
                  <p:embed/>
                  <p:pic>
                    <p:nvPicPr>
                      <p:cNvPr id="0" name="图片 3175"/>
                      <p:cNvPicPr/>
                      <p:nvPr/>
                    </p:nvPicPr>
                    <p:blipFill>
                      <a:blip r:embed="rId12"/>
                      <a:stretch>
                        <a:fillRect/>
                      </a:stretch>
                    </p:blipFill>
                    <p:spPr>
                      <a:xfrm>
                        <a:off x="611188" y="3357563"/>
                        <a:ext cx="2979737" cy="936625"/>
                      </a:xfrm>
                      <a:prstGeom prst="rect">
                        <a:avLst/>
                      </a:prstGeom>
                      <a:noFill/>
                      <a:ln w="38100">
                        <a:noFill/>
                        <a:miter/>
                      </a:ln>
                    </p:spPr>
                  </p:pic>
                </p:oleObj>
              </mc:Fallback>
            </mc:AlternateContent>
          </a:graphicData>
        </a:graphic>
      </p:graphicFrame>
      <p:graphicFrame>
        <p:nvGraphicFramePr>
          <p:cNvPr id="330763" name="Object 11"/>
          <p:cNvGraphicFramePr>
            <a:graphicFrameLocks noChangeAspect="1"/>
          </p:cNvGraphicFramePr>
          <p:nvPr/>
        </p:nvGraphicFramePr>
        <p:xfrm>
          <a:off x="4427538" y="3429000"/>
          <a:ext cx="4176712" cy="936625"/>
        </p:xfrm>
        <a:graphic>
          <a:graphicData uri="http://schemas.openxmlformats.org/presentationml/2006/ole">
            <mc:AlternateContent xmlns:mc="http://schemas.openxmlformats.org/markup-compatibility/2006">
              <mc:Choice xmlns:v="urn:schemas-microsoft-com:vml" Requires="v">
                <p:oleObj spid="_x0000_s26854" r:id="rId13" imgW="1828800" imgH="431800" progId="Equation.DSMT4">
                  <p:embed/>
                </p:oleObj>
              </mc:Choice>
              <mc:Fallback>
                <p:oleObj r:id="rId13" imgW="1828800" imgH="431800" progId="Equation.DSMT4">
                  <p:embed/>
                  <p:pic>
                    <p:nvPicPr>
                      <p:cNvPr id="0" name="图片 3170"/>
                      <p:cNvPicPr/>
                      <p:nvPr/>
                    </p:nvPicPr>
                    <p:blipFill>
                      <a:blip r:embed="rId14"/>
                      <a:stretch>
                        <a:fillRect/>
                      </a:stretch>
                    </p:blipFill>
                    <p:spPr>
                      <a:xfrm>
                        <a:off x="4427538" y="3429000"/>
                        <a:ext cx="4176712" cy="936625"/>
                      </a:xfrm>
                      <a:prstGeom prst="rect">
                        <a:avLst/>
                      </a:prstGeom>
                      <a:noFill/>
                      <a:ln w="38100">
                        <a:noFill/>
                        <a:miter/>
                      </a:ln>
                    </p:spPr>
                  </p:pic>
                </p:oleObj>
              </mc:Fallback>
            </mc:AlternateContent>
          </a:graphicData>
        </a:graphic>
      </p:graphicFrame>
      <p:graphicFrame>
        <p:nvGraphicFramePr>
          <p:cNvPr id="330764" name="Object 12"/>
          <p:cNvGraphicFramePr>
            <a:graphicFrameLocks noChangeAspect="1"/>
          </p:cNvGraphicFramePr>
          <p:nvPr/>
        </p:nvGraphicFramePr>
        <p:xfrm>
          <a:off x="611188" y="4365625"/>
          <a:ext cx="3074987" cy="936625"/>
        </p:xfrm>
        <a:graphic>
          <a:graphicData uri="http://schemas.openxmlformats.org/presentationml/2006/ole">
            <mc:AlternateContent xmlns:mc="http://schemas.openxmlformats.org/markup-compatibility/2006">
              <mc:Choice xmlns:v="urn:schemas-microsoft-com:vml" Requires="v">
                <p:oleObj spid="_x0000_s26855" r:id="rId15" imgW="1346200" imgH="431800" progId="Equation.DSMT4">
                  <p:embed/>
                </p:oleObj>
              </mc:Choice>
              <mc:Fallback>
                <p:oleObj r:id="rId15" imgW="1346200" imgH="431800" progId="Equation.DSMT4">
                  <p:embed/>
                  <p:pic>
                    <p:nvPicPr>
                      <p:cNvPr id="0" name="图片 3166"/>
                      <p:cNvPicPr/>
                      <p:nvPr/>
                    </p:nvPicPr>
                    <p:blipFill>
                      <a:blip r:embed="rId16"/>
                      <a:stretch>
                        <a:fillRect/>
                      </a:stretch>
                    </p:blipFill>
                    <p:spPr>
                      <a:xfrm>
                        <a:off x="611188" y="4365625"/>
                        <a:ext cx="3074987" cy="936625"/>
                      </a:xfrm>
                      <a:prstGeom prst="rect">
                        <a:avLst/>
                      </a:prstGeom>
                      <a:noFill/>
                      <a:ln w="38100">
                        <a:noFill/>
                        <a:miter/>
                      </a:ln>
                    </p:spPr>
                  </p:pic>
                </p:oleObj>
              </mc:Fallback>
            </mc:AlternateContent>
          </a:graphicData>
        </a:graphic>
      </p:graphicFrame>
      <p:graphicFrame>
        <p:nvGraphicFramePr>
          <p:cNvPr id="330765" name="Object 13"/>
          <p:cNvGraphicFramePr>
            <a:graphicFrameLocks noChangeAspect="1"/>
          </p:cNvGraphicFramePr>
          <p:nvPr/>
        </p:nvGraphicFramePr>
        <p:xfrm>
          <a:off x="4859338" y="4437063"/>
          <a:ext cx="2233612" cy="936625"/>
        </p:xfrm>
        <a:graphic>
          <a:graphicData uri="http://schemas.openxmlformats.org/presentationml/2006/ole">
            <mc:AlternateContent xmlns:mc="http://schemas.openxmlformats.org/markup-compatibility/2006">
              <mc:Choice xmlns:v="urn:schemas-microsoft-com:vml" Requires="v">
                <p:oleObj spid="_x0000_s26856" r:id="rId17" imgW="977900" imgH="431800" progId="Equation.DSMT4">
                  <p:embed/>
                </p:oleObj>
              </mc:Choice>
              <mc:Fallback>
                <p:oleObj r:id="rId17" imgW="977900" imgH="431800" progId="Equation.DSMT4">
                  <p:embed/>
                  <p:pic>
                    <p:nvPicPr>
                      <p:cNvPr id="0" name="图片 3185"/>
                      <p:cNvPicPr/>
                      <p:nvPr/>
                    </p:nvPicPr>
                    <p:blipFill>
                      <a:blip r:embed="rId18"/>
                      <a:stretch>
                        <a:fillRect/>
                      </a:stretch>
                    </p:blipFill>
                    <p:spPr>
                      <a:xfrm>
                        <a:off x="4859338" y="4437063"/>
                        <a:ext cx="2233612" cy="936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0759"/>
                                        </p:tgtEl>
                                        <p:attrNameLst>
                                          <p:attrName>style.visibility</p:attrName>
                                        </p:attrNameLst>
                                      </p:cBhvr>
                                      <p:to>
                                        <p:strVal val="visible"/>
                                      </p:to>
                                    </p:set>
                                    <p:animEffect transition="in" filter="wipe(left)">
                                      <p:cBhvr>
                                        <p:cTn id="7" dur="500"/>
                                        <p:tgtEl>
                                          <p:spTgt spid="3307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0761"/>
                                        </p:tgtEl>
                                        <p:attrNameLst>
                                          <p:attrName>style.visibility</p:attrName>
                                        </p:attrNameLst>
                                      </p:cBhvr>
                                      <p:to>
                                        <p:strVal val="visible"/>
                                      </p:to>
                                    </p:set>
                                    <p:animEffect transition="in" filter="wipe(left)">
                                      <p:cBhvr>
                                        <p:cTn id="12" dur="500"/>
                                        <p:tgtEl>
                                          <p:spTgt spid="3307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0762"/>
                                        </p:tgtEl>
                                        <p:attrNameLst>
                                          <p:attrName>style.visibility</p:attrName>
                                        </p:attrNameLst>
                                      </p:cBhvr>
                                      <p:to>
                                        <p:strVal val="visible"/>
                                      </p:to>
                                    </p:set>
                                    <p:animEffect transition="in" filter="wipe(left)">
                                      <p:cBhvr>
                                        <p:cTn id="17" dur="500"/>
                                        <p:tgtEl>
                                          <p:spTgt spid="3307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0763"/>
                                        </p:tgtEl>
                                        <p:attrNameLst>
                                          <p:attrName>style.visibility</p:attrName>
                                        </p:attrNameLst>
                                      </p:cBhvr>
                                      <p:to>
                                        <p:strVal val="visible"/>
                                      </p:to>
                                    </p:set>
                                    <p:animEffect transition="in" filter="wipe(left)">
                                      <p:cBhvr>
                                        <p:cTn id="22" dur="500"/>
                                        <p:tgtEl>
                                          <p:spTgt spid="3307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764"/>
                                        </p:tgtEl>
                                        <p:attrNameLst>
                                          <p:attrName>style.visibility</p:attrName>
                                        </p:attrNameLst>
                                      </p:cBhvr>
                                      <p:to>
                                        <p:strVal val="visible"/>
                                      </p:to>
                                    </p:set>
                                    <p:animEffect transition="in" filter="wipe(left)">
                                      <p:cBhvr>
                                        <p:cTn id="27" dur="500"/>
                                        <p:tgtEl>
                                          <p:spTgt spid="3307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0765"/>
                                        </p:tgtEl>
                                        <p:attrNameLst>
                                          <p:attrName>style.visibility</p:attrName>
                                        </p:attrNameLst>
                                      </p:cBhvr>
                                      <p:to>
                                        <p:strVal val="visible"/>
                                      </p:to>
                                    </p:set>
                                    <p:animEffect transition="in" filter="wipe(left)">
                                      <p:cBhvr>
                                        <p:cTn id="32" dur="500"/>
                                        <p:tgtEl>
                                          <p:spTgt spid="3307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0757"/>
                                        </p:tgtEl>
                                        <p:attrNameLst>
                                          <p:attrName>style.visibility</p:attrName>
                                        </p:attrNameLst>
                                      </p:cBhvr>
                                      <p:to>
                                        <p:strVal val="visible"/>
                                      </p:to>
                                    </p:set>
                                    <p:animEffect transition="in" filter="wipe(left)">
                                      <p:cBhvr>
                                        <p:cTn id="37" dur="500"/>
                                        <p:tgtEl>
                                          <p:spTgt spid="3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80181" y="262096"/>
          <a:ext cx="8724900" cy="2452370"/>
        </p:xfrm>
        <a:graphic>
          <a:graphicData uri="http://schemas.openxmlformats.org/presentationml/2006/ole">
            <mc:AlternateContent xmlns:mc="http://schemas.openxmlformats.org/markup-compatibility/2006">
              <mc:Choice xmlns:v="urn:schemas-microsoft-com:vml" Requires="v">
                <p:oleObj spid="_x0000_s27845" r:id="rId3" imgW="4291965" imgH="1193800" progId="Equation.DSMT4">
                  <p:embed/>
                </p:oleObj>
              </mc:Choice>
              <mc:Fallback>
                <p:oleObj r:id="rId3" imgW="4291965" imgH="1193800" progId="Equation.DSMT4">
                  <p:embed/>
                  <p:pic>
                    <p:nvPicPr>
                      <p:cNvPr id="0" name="图片 3184"/>
                      <p:cNvPicPr/>
                      <p:nvPr/>
                    </p:nvPicPr>
                    <p:blipFill>
                      <a:blip r:embed="rId4"/>
                      <a:stretch>
                        <a:fillRect/>
                      </a:stretch>
                    </p:blipFill>
                    <p:spPr>
                      <a:xfrm>
                        <a:off x="180181" y="262096"/>
                        <a:ext cx="8724900" cy="2452370"/>
                      </a:xfrm>
                      <a:prstGeom prst="rect">
                        <a:avLst/>
                      </a:prstGeom>
                      <a:solidFill>
                        <a:srgbClr val="CC99FF"/>
                      </a:solidFill>
                      <a:ln w="38100">
                        <a:noFill/>
                        <a:miter/>
                      </a:ln>
                    </p:spPr>
                  </p:pic>
                </p:oleObj>
              </mc:Fallback>
            </mc:AlternateContent>
          </a:graphicData>
        </a:graphic>
      </p:graphicFrame>
      <p:graphicFrame>
        <p:nvGraphicFramePr>
          <p:cNvPr id="331779" name="Object 3"/>
          <p:cNvGraphicFramePr>
            <a:graphicFrameLocks noChangeAspect="1"/>
          </p:cNvGraphicFramePr>
          <p:nvPr/>
        </p:nvGraphicFramePr>
        <p:xfrm>
          <a:off x="0" y="2781300"/>
          <a:ext cx="7631113" cy="928688"/>
        </p:xfrm>
        <a:graphic>
          <a:graphicData uri="http://schemas.openxmlformats.org/presentationml/2006/ole">
            <mc:AlternateContent xmlns:mc="http://schemas.openxmlformats.org/markup-compatibility/2006">
              <mc:Choice xmlns:v="urn:schemas-microsoft-com:vml" Requires="v">
                <p:oleObj spid="_x0000_s27846" r:id="rId5" imgW="3352800" imgH="431800" progId="Equation.DSMT4">
                  <p:embed/>
                </p:oleObj>
              </mc:Choice>
              <mc:Fallback>
                <p:oleObj r:id="rId5" imgW="3352800" imgH="431800" progId="Equation.DSMT4">
                  <p:embed/>
                  <p:pic>
                    <p:nvPicPr>
                      <p:cNvPr id="0" name="图片 3179"/>
                      <p:cNvPicPr/>
                      <p:nvPr/>
                    </p:nvPicPr>
                    <p:blipFill>
                      <a:blip r:embed="rId6"/>
                      <a:stretch>
                        <a:fillRect/>
                      </a:stretch>
                    </p:blipFill>
                    <p:spPr>
                      <a:xfrm>
                        <a:off x="0" y="2781300"/>
                        <a:ext cx="7631113" cy="928688"/>
                      </a:xfrm>
                      <a:prstGeom prst="rect">
                        <a:avLst/>
                      </a:prstGeom>
                      <a:noFill/>
                      <a:ln w="38100">
                        <a:noFill/>
                        <a:miter/>
                      </a:ln>
                    </p:spPr>
                  </p:pic>
                </p:oleObj>
              </mc:Fallback>
            </mc:AlternateContent>
          </a:graphicData>
        </a:graphic>
      </p:graphicFrame>
      <p:graphicFrame>
        <p:nvGraphicFramePr>
          <p:cNvPr id="331780" name="Object 4"/>
          <p:cNvGraphicFramePr>
            <a:graphicFrameLocks noChangeAspect="1"/>
          </p:cNvGraphicFramePr>
          <p:nvPr/>
        </p:nvGraphicFramePr>
        <p:xfrm>
          <a:off x="827088" y="4657725"/>
          <a:ext cx="3482975" cy="925513"/>
        </p:xfrm>
        <a:graphic>
          <a:graphicData uri="http://schemas.openxmlformats.org/presentationml/2006/ole">
            <mc:AlternateContent xmlns:mc="http://schemas.openxmlformats.org/markup-compatibility/2006">
              <mc:Choice xmlns:v="urn:schemas-microsoft-com:vml" Requires="v">
                <p:oleObj spid="_x0000_s27847" r:id="rId7" imgW="1625600" imgH="431800" progId="Equation.DSMT4">
                  <p:embed/>
                </p:oleObj>
              </mc:Choice>
              <mc:Fallback>
                <p:oleObj r:id="rId7" imgW="1625600" imgH="431800" progId="Equation.DSMT4">
                  <p:embed/>
                  <p:pic>
                    <p:nvPicPr>
                      <p:cNvPr id="0" name="图片 3168"/>
                      <p:cNvPicPr/>
                      <p:nvPr/>
                    </p:nvPicPr>
                    <p:blipFill>
                      <a:blip r:embed="rId8"/>
                      <a:stretch>
                        <a:fillRect/>
                      </a:stretch>
                    </p:blipFill>
                    <p:spPr>
                      <a:xfrm>
                        <a:off x="827088" y="4657725"/>
                        <a:ext cx="3482975" cy="925513"/>
                      </a:xfrm>
                      <a:prstGeom prst="rect">
                        <a:avLst/>
                      </a:prstGeom>
                      <a:noFill/>
                      <a:ln w="38100">
                        <a:noFill/>
                        <a:miter/>
                      </a:ln>
                    </p:spPr>
                  </p:pic>
                </p:oleObj>
              </mc:Fallback>
            </mc:AlternateContent>
          </a:graphicData>
        </a:graphic>
      </p:graphicFrame>
      <p:graphicFrame>
        <p:nvGraphicFramePr>
          <p:cNvPr id="331784" name="Object 8"/>
          <p:cNvGraphicFramePr>
            <a:graphicFrameLocks noChangeAspect="1"/>
          </p:cNvGraphicFramePr>
          <p:nvPr/>
        </p:nvGraphicFramePr>
        <p:xfrm>
          <a:off x="4343400" y="4692650"/>
          <a:ext cx="2938463" cy="925513"/>
        </p:xfrm>
        <a:graphic>
          <a:graphicData uri="http://schemas.openxmlformats.org/presentationml/2006/ole">
            <mc:AlternateContent xmlns:mc="http://schemas.openxmlformats.org/markup-compatibility/2006">
              <mc:Choice xmlns:v="urn:schemas-microsoft-com:vml" Requires="v">
                <p:oleObj spid="_x0000_s27848" r:id="rId9" imgW="1371600" imgH="431800" progId="Equation.DSMT4">
                  <p:embed/>
                </p:oleObj>
              </mc:Choice>
              <mc:Fallback>
                <p:oleObj r:id="rId9" imgW="1371600" imgH="431800" progId="Equation.DSMT4">
                  <p:embed/>
                  <p:pic>
                    <p:nvPicPr>
                      <p:cNvPr id="0" name="图片 3181"/>
                      <p:cNvPicPr/>
                      <p:nvPr/>
                    </p:nvPicPr>
                    <p:blipFill>
                      <a:blip r:embed="rId10"/>
                      <a:stretch>
                        <a:fillRect/>
                      </a:stretch>
                    </p:blipFill>
                    <p:spPr>
                      <a:xfrm>
                        <a:off x="4343400" y="4692650"/>
                        <a:ext cx="2938463" cy="925513"/>
                      </a:xfrm>
                      <a:prstGeom prst="rect">
                        <a:avLst/>
                      </a:prstGeom>
                      <a:noFill/>
                      <a:ln w="38100">
                        <a:noFill/>
                        <a:miter/>
                      </a:ln>
                    </p:spPr>
                  </p:pic>
                </p:oleObj>
              </mc:Fallback>
            </mc:AlternateContent>
          </a:graphicData>
        </a:graphic>
      </p:graphicFrame>
      <p:graphicFrame>
        <p:nvGraphicFramePr>
          <p:cNvPr id="331786" name="Object 10"/>
          <p:cNvGraphicFramePr>
            <a:graphicFrameLocks noChangeAspect="1"/>
          </p:cNvGraphicFramePr>
          <p:nvPr/>
        </p:nvGraphicFramePr>
        <p:xfrm>
          <a:off x="827088" y="3789363"/>
          <a:ext cx="2449512" cy="904875"/>
        </p:xfrm>
        <a:graphic>
          <a:graphicData uri="http://schemas.openxmlformats.org/presentationml/2006/ole">
            <mc:AlternateContent xmlns:mc="http://schemas.openxmlformats.org/markup-compatibility/2006">
              <mc:Choice xmlns:v="urn:schemas-microsoft-com:vml" Requires="v">
                <p:oleObj spid="_x0000_s27849" r:id="rId11" imgW="1104900" imgH="431800" progId="Equation.DSMT4">
                  <p:embed/>
                </p:oleObj>
              </mc:Choice>
              <mc:Fallback>
                <p:oleObj r:id="rId11" imgW="1104900" imgH="431800" progId="Equation.DSMT4">
                  <p:embed/>
                  <p:pic>
                    <p:nvPicPr>
                      <p:cNvPr id="0" name="图片 3180"/>
                      <p:cNvPicPr/>
                      <p:nvPr/>
                    </p:nvPicPr>
                    <p:blipFill>
                      <a:blip r:embed="rId12"/>
                      <a:stretch>
                        <a:fillRect/>
                      </a:stretch>
                    </p:blipFill>
                    <p:spPr>
                      <a:xfrm>
                        <a:off x="827088" y="3789363"/>
                        <a:ext cx="2449512" cy="904875"/>
                      </a:xfrm>
                      <a:prstGeom prst="rect">
                        <a:avLst/>
                      </a:prstGeom>
                      <a:noFill/>
                      <a:ln w="38100">
                        <a:noFill/>
                        <a:miter/>
                      </a:ln>
                    </p:spPr>
                  </p:pic>
                </p:oleObj>
              </mc:Fallback>
            </mc:AlternateContent>
          </a:graphicData>
        </a:graphic>
      </p:graphicFrame>
      <p:graphicFrame>
        <p:nvGraphicFramePr>
          <p:cNvPr id="331787" name="Object 11"/>
          <p:cNvGraphicFramePr>
            <a:graphicFrameLocks noChangeAspect="1"/>
          </p:cNvGraphicFramePr>
          <p:nvPr/>
        </p:nvGraphicFramePr>
        <p:xfrm>
          <a:off x="3924300" y="3644900"/>
          <a:ext cx="3576638" cy="904875"/>
        </p:xfrm>
        <a:graphic>
          <a:graphicData uri="http://schemas.openxmlformats.org/presentationml/2006/ole">
            <mc:AlternateContent xmlns:mc="http://schemas.openxmlformats.org/markup-compatibility/2006">
              <mc:Choice xmlns:v="urn:schemas-microsoft-com:vml" Requires="v">
                <p:oleObj spid="_x0000_s27850" r:id="rId13" imgW="1612900" imgH="431800" progId="Equation.DSMT4">
                  <p:embed/>
                </p:oleObj>
              </mc:Choice>
              <mc:Fallback>
                <p:oleObj r:id="rId13" imgW="1612900" imgH="431800" progId="Equation.DSMT4">
                  <p:embed/>
                  <p:pic>
                    <p:nvPicPr>
                      <p:cNvPr id="0" name="图片 3171"/>
                      <p:cNvPicPr/>
                      <p:nvPr/>
                    </p:nvPicPr>
                    <p:blipFill>
                      <a:blip r:embed="rId14"/>
                      <a:stretch>
                        <a:fillRect/>
                      </a:stretch>
                    </p:blipFill>
                    <p:spPr>
                      <a:xfrm>
                        <a:off x="3924300" y="3644900"/>
                        <a:ext cx="3576638" cy="904875"/>
                      </a:xfrm>
                      <a:prstGeom prst="rect">
                        <a:avLst/>
                      </a:prstGeom>
                      <a:noFill/>
                      <a:ln w="38100">
                        <a:noFill/>
                        <a:miter/>
                      </a:ln>
                    </p:spPr>
                  </p:pic>
                </p:oleObj>
              </mc:Fallback>
            </mc:AlternateContent>
          </a:graphicData>
        </a:graphic>
      </p:graphicFrame>
      <p:graphicFrame>
        <p:nvGraphicFramePr>
          <p:cNvPr id="331788" name="Object 12"/>
          <p:cNvGraphicFramePr>
            <a:graphicFrameLocks noChangeAspect="1"/>
          </p:cNvGraphicFramePr>
          <p:nvPr/>
        </p:nvGraphicFramePr>
        <p:xfrm>
          <a:off x="1476375" y="5497513"/>
          <a:ext cx="2674938" cy="852487"/>
        </p:xfrm>
        <a:graphic>
          <a:graphicData uri="http://schemas.openxmlformats.org/presentationml/2006/ole">
            <mc:AlternateContent xmlns:mc="http://schemas.openxmlformats.org/markup-compatibility/2006">
              <mc:Choice xmlns:v="urn:schemas-microsoft-com:vml" Requires="v">
                <p:oleObj spid="_x0000_s27851" r:id="rId15" imgW="1205865" imgH="406400" progId="Equation.DSMT4">
                  <p:embed/>
                </p:oleObj>
              </mc:Choice>
              <mc:Fallback>
                <p:oleObj r:id="rId15" imgW="1205865" imgH="406400" progId="Equation.DSMT4">
                  <p:embed/>
                  <p:pic>
                    <p:nvPicPr>
                      <p:cNvPr id="0" name="图片 3187"/>
                      <p:cNvPicPr/>
                      <p:nvPr/>
                    </p:nvPicPr>
                    <p:blipFill>
                      <a:blip r:embed="rId16"/>
                      <a:stretch>
                        <a:fillRect/>
                      </a:stretch>
                    </p:blipFill>
                    <p:spPr>
                      <a:xfrm>
                        <a:off x="1476375" y="5497513"/>
                        <a:ext cx="2674938" cy="8524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1779"/>
                                        </p:tgtEl>
                                        <p:attrNameLst>
                                          <p:attrName>style.visibility</p:attrName>
                                        </p:attrNameLst>
                                      </p:cBhvr>
                                      <p:to>
                                        <p:strVal val="visible"/>
                                      </p:to>
                                    </p:set>
                                    <p:animEffect transition="in" filter="wipe(left)">
                                      <p:cBhvr>
                                        <p:cTn id="7" dur="500"/>
                                        <p:tgtEl>
                                          <p:spTgt spid="331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1786"/>
                                        </p:tgtEl>
                                        <p:attrNameLst>
                                          <p:attrName>style.visibility</p:attrName>
                                        </p:attrNameLst>
                                      </p:cBhvr>
                                      <p:to>
                                        <p:strVal val="visible"/>
                                      </p:to>
                                    </p:set>
                                    <p:animEffect transition="in" filter="wipe(left)">
                                      <p:cBhvr>
                                        <p:cTn id="12" dur="500"/>
                                        <p:tgtEl>
                                          <p:spTgt spid="3317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1787"/>
                                        </p:tgtEl>
                                        <p:attrNameLst>
                                          <p:attrName>style.visibility</p:attrName>
                                        </p:attrNameLst>
                                      </p:cBhvr>
                                      <p:to>
                                        <p:strVal val="visible"/>
                                      </p:to>
                                    </p:set>
                                    <p:animEffect transition="in" filter="wipe(left)">
                                      <p:cBhvr>
                                        <p:cTn id="17" dur="500"/>
                                        <p:tgtEl>
                                          <p:spTgt spid="3317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1780"/>
                                        </p:tgtEl>
                                        <p:attrNameLst>
                                          <p:attrName>style.visibility</p:attrName>
                                        </p:attrNameLst>
                                      </p:cBhvr>
                                      <p:to>
                                        <p:strVal val="visible"/>
                                      </p:to>
                                    </p:set>
                                    <p:animEffect transition="in" filter="wipe(left)">
                                      <p:cBhvr>
                                        <p:cTn id="22" dur="500"/>
                                        <p:tgtEl>
                                          <p:spTgt spid="3317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1784"/>
                                        </p:tgtEl>
                                        <p:attrNameLst>
                                          <p:attrName>style.visibility</p:attrName>
                                        </p:attrNameLst>
                                      </p:cBhvr>
                                      <p:to>
                                        <p:strVal val="visible"/>
                                      </p:to>
                                    </p:set>
                                    <p:animEffect transition="in" filter="wipe(left)">
                                      <p:cBhvr>
                                        <p:cTn id="27" dur="500"/>
                                        <p:tgtEl>
                                          <p:spTgt spid="3317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1788"/>
                                        </p:tgtEl>
                                        <p:attrNameLst>
                                          <p:attrName>style.visibility</p:attrName>
                                        </p:attrNameLst>
                                      </p:cBhvr>
                                      <p:to>
                                        <p:strVal val="visible"/>
                                      </p:to>
                                    </p:set>
                                    <p:animEffect transition="in" filter="wipe(left)">
                                      <p:cBhvr>
                                        <p:cTn id="32" dur="500"/>
                                        <p:tgtEl>
                                          <p:spTgt spid="331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04" name="Object 4"/>
          <p:cNvGraphicFramePr>
            <a:graphicFrameLocks noChangeAspect="1"/>
          </p:cNvGraphicFramePr>
          <p:nvPr/>
        </p:nvGraphicFramePr>
        <p:xfrm>
          <a:off x="755650" y="4076700"/>
          <a:ext cx="6149975" cy="979488"/>
        </p:xfrm>
        <a:graphic>
          <a:graphicData uri="http://schemas.openxmlformats.org/presentationml/2006/ole">
            <mc:AlternateContent xmlns:mc="http://schemas.openxmlformats.org/markup-compatibility/2006">
              <mc:Choice xmlns:v="urn:schemas-microsoft-com:vml" Requires="v">
                <p:oleObj spid="_x0000_s28869" r:id="rId3" imgW="2870200" imgH="457200" progId="Equation.DSMT4">
                  <p:embed/>
                </p:oleObj>
              </mc:Choice>
              <mc:Fallback>
                <p:oleObj r:id="rId3" imgW="2870200" imgH="457200" progId="Equation.DSMT4">
                  <p:embed/>
                  <p:pic>
                    <p:nvPicPr>
                      <p:cNvPr id="0" name="图片 3177"/>
                      <p:cNvPicPr/>
                      <p:nvPr/>
                    </p:nvPicPr>
                    <p:blipFill>
                      <a:blip r:embed="rId4"/>
                      <a:stretch>
                        <a:fillRect/>
                      </a:stretch>
                    </p:blipFill>
                    <p:spPr>
                      <a:xfrm>
                        <a:off x="755650" y="4076700"/>
                        <a:ext cx="6149975" cy="979488"/>
                      </a:xfrm>
                      <a:prstGeom prst="rect">
                        <a:avLst/>
                      </a:prstGeom>
                      <a:noFill/>
                      <a:ln w="38100">
                        <a:noFill/>
                        <a:miter/>
                      </a:ln>
                    </p:spPr>
                  </p:pic>
                </p:oleObj>
              </mc:Fallback>
            </mc:AlternateContent>
          </a:graphicData>
        </a:graphic>
      </p:graphicFrame>
      <p:graphicFrame>
        <p:nvGraphicFramePr>
          <p:cNvPr id="332806" name="Object 6"/>
          <p:cNvGraphicFramePr>
            <a:graphicFrameLocks noChangeAspect="1"/>
          </p:cNvGraphicFramePr>
          <p:nvPr/>
        </p:nvGraphicFramePr>
        <p:xfrm>
          <a:off x="323850" y="2924175"/>
          <a:ext cx="7319963" cy="957263"/>
        </p:xfrm>
        <a:graphic>
          <a:graphicData uri="http://schemas.openxmlformats.org/presentationml/2006/ole">
            <mc:AlternateContent xmlns:mc="http://schemas.openxmlformats.org/markup-compatibility/2006">
              <mc:Choice xmlns:v="urn:schemas-microsoft-com:vml" Requires="v">
                <p:oleObj spid="_x0000_s28870" r:id="rId5" imgW="3302000" imgH="457200" progId="Equation.DSMT4">
                  <p:embed/>
                </p:oleObj>
              </mc:Choice>
              <mc:Fallback>
                <p:oleObj r:id="rId5" imgW="3302000" imgH="457200" progId="Equation.DSMT4">
                  <p:embed/>
                  <p:pic>
                    <p:nvPicPr>
                      <p:cNvPr id="0" name="图片 3172"/>
                      <p:cNvPicPr/>
                      <p:nvPr/>
                    </p:nvPicPr>
                    <p:blipFill>
                      <a:blip r:embed="rId6"/>
                      <a:stretch>
                        <a:fillRect/>
                      </a:stretch>
                    </p:blipFill>
                    <p:spPr>
                      <a:xfrm>
                        <a:off x="323850" y="2924175"/>
                        <a:ext cx="7319963" cy="957263"/>
                      </a:xfrm>
                      <a:prstGeom prst="rect">
                        <a:avLst/>
                      </a:prstGeom>
                      <a:noFill/>
                      <a:ln w="38100">
                        <a:noFill/>
                        <a:miter/>
                      </a:ln>
                    </p:spPr>
                  </p:pic>
                </p:oleObj>
              </mc:Fallback>
            </mc:AlternateContent>
          </a:graphicData>
        </a:graphic>
      </p:graphicFrame>
      <p:graphicFrame>
        <p:nvGraphicFramePr>
          <p:cNvPr id="29700" name="Object 8"/>
          <p:cNvGraphicFramePr>
            <a:graphicFrameLocks noChangeAspect="1"/>
          </p:cNvGraphicFramePr>
          <p:nvPr/>
        </p:nvGraphicFramePr>
        <p:xfrm>
          <a:off x="539750" y="404813"/>
          <a:ext cx="3181350" cy="852487"/>
        </p:xfrm>
        <a:graphic>
          <a:graphicData uri="http://schemas.openxmlformats.org/presentationml/2006/ole">
            <mc:AlternateContent xmlns:mc="http://schemas.openxmlformats.org/markup-compatibility/2006">
              <mc:Choice xmlns:v="urn:schemas-microsoft-com:vml" Requires="v">
                <p:oleObj spid="_x0000_s28871" r:id="rId7" imgW="1434465" imgH="406400" progId="Equation.DSMT4">
                  <p:embed/>
                </p:oleObj>
              </mc:Choice>
              <mc:Fallback>
                <p:oleObj r:id="rId7" imgW="1434465" imgH="406400" progId="Equation.DSMT4">
                  <p:embed/>
                  <p:pic>
                    <p:nvPicPr>
                      <p:cNvPr id="0" name="图片 3167"/>
                      <p:cNvPicPr/>
                      <p:nvPr/>
                    </p:nvPicPr>
                    <p:blipFill>
                      <a:blip r:embed="rId8"/>
                      <a:stretch>
                        <a:fillRect/>
                      </a:stretch>
                    </p:blipFill>
                    <p:spPr>
                      <a:xfrm>
                        <a:off x="539750" y="404813"/>
                        <a:ext cx="3181350" cy="852487"/>
                      </a:xfrm>
                      <a:prstGeom prst="rect">
                        <a:avLst/>
                      </a:prstGeom>
                      <a:noFill/>
                      <a:ln w="38100">
                        <a:noFill/>
                        <a:miter/>
                      </a:ln>
                    </p:spPr>
                  </p:pic>
                </p:oleObj>
              </mc:Fallback>
            </mc:AlternateContent>
          </a:graphicData>
        </a:graphic>
      </p:graphicFrame>
      <p:graphicFrame>
        <p:nvGraphicFramePr>
          <p:cNvPr id="332809" name="Object 9"/>
          <p:cNvGraphicFramePr>
            <a:graphicFrameLocks noChangeAspect="1"/>
          </p:cNvGraphicFramePr>
          <p:nvPr/>
        </p:nvGraphicFramePr>
        <p:xfrm>
          <a:off x="468313" y="1412875"/>
          <a:ext cx="4926012" cy="479425"/>
        </p:xfrm>
        <a:graphic>
          <a:graphicData uri="http://schemas.openxmlformats.org/presentationml/2006/ole">
            <mc:AlternateContent xmlns:mc="http://schemas.openxmlformats.org/markup-compatibility/2006">
              <mc:Choice xmlns:v="urn:schemas-microsoft-com:vml" Requires="v">
                <p:oleObj spid="_x0000_s28872" r:id="rId9" imgW="2222500" imgH="228600" progId="Equation.DSMT4">
                  <p:embed/>
                </p:oleObj>
              </mc:Choice>
              <mc:Fallback>
                <p:oleObj r:id="rId9" imgW="2222500" imgH="228600" progId="Equation.DSMT4">
                  <p:embed/>
                  <p:pic>
                    <p:nvPicPr>
                      <p:cNvPr id="0" name="图片 3186"/>
                      <p:cNvPicPr/>
                      <p:nvPr/>
                    </p:nvPicPr>
                    <p:blipFill>
                      <a:blip r:embed="rId10"/>
                      <a:stretch>
                        <a:fillRect/>
                      </a:stretch>
                    </p:blipFill>
                    <p:spPr>
                      <a:xfrm>
                        <a:off x="468313" y="1412875"/>
                        <a:ext cx="4926012" cy="479425"/>
                      </a:xfrm>
                      <a:prstGeom prst="rect">
                        <a:avLst/>
                      </a:prstGeom>
                      <a:noFill/>
                      <a:ln w="38100">
                        <a:noFill/>
                        <a:miter/>
                      </a:ln>
                    </p:spPr>
                  </p:pic>
                </p:oleObj>
              </mc:Fallback>
            </mc:AlternateContent>
          </a:graphicData>
        </a:graphic>
      </p:graphicFrame>
      <p:graphicFrame>
        <p:nvGraphicFramePr>
          <p:cNvPr id="332810" name="Object 10"/>
          <p:cNvGraphicFramePr>
            <a:graphicFrameLocks noChangeAspect="1"/>
          </p:cNvGraphicFramePr>
          <p:nvPr/>
        </p:nvGraphicFramePr>
        <p:xfrm>
          <a:off x="611188" y="1989138"/>
          <a:ext cx="3884612" cy="852487"/>
        </p:xfrm>
        <a:graphic>
          <a:graphicData uri="http://schemas.openxmlformats.org/presentationml/2006/ole">
            <mc:AlternateContent xmlns:mc="http://schemas.openxmlformats.org/markup-compatibility/2006">
              <mc:Choice xmlns:v="urn:schemas-microsoft-com:vml" Requires="v">
                <p:oleObj spid="_x0000_s28873" r:id="rId11" imgW="1752600" imgH="406400" progId="Equation.DSMT4">
                  <p:embed/>
                </p:oleObj>
              </mc:Choice>
              <mc:Fallback>
                <p:oleObj r:id="rId11" imgW="1752600" imgH="406400" progId="Equation.DSMT4">
                  <p:embed/>
                  <p:pic>
                    <p:nvPicPr>
                      <p:cNvPr id="0" name="图片 3178"/>
                      <p:cNvPicPr/>
                      <p:nvPr/>
                    </p:nvPicPr>
                    <p:blipFill>
                      <a:blip r:embed="rId12"/>
                      <a:stretch>
                        <a:fillRect/>
                      </a:stretch>
                    </p:blipFill>
                    <p:spPr>
                      <a:xfrm>
                        <a:off x="611188" y="1989138"/>
                        <a:ext cx="3884612" cy="852487"/>
                      </a:xfrm>
                      <a:prstGeom prst="rect">
                        <a:avLst/>
                      </a:prstGeom>
                      <a:noFill/>
                      <a:ln w="38100">
                        <a:noFill/>
                        <a:miter/>
                      </a:ln>
                    </p:spPr>
                  </p:pic>
                </p:oleObj>
              </mc:Fallback>
            </mc:AlternateContent>
          </a:graphicData>
        </a:graphic>
      </p:graphicFrame>
      <p:graphicFrame>
        <p:nvGraphicFramePr>
          <p:cNvPr id="332811" name="Object 11"/>
          <p:cNvGraphicFramePr>
            <a:graphicFrameLocks noChangeAspect="1"/>
          </p:cNvGraphicFramePr>
          <p:nvPr/>
        </p:nvGraphicFramePr>
        <p:xfrm>
          <a:off x="684213" y="5373688"/>
          <a:ext cx="3810000" cy="488950"/>
        </p:xfrm>
        <a:graphic>
          <a:graphicData uri="http://schemas.openxmlformats.org/presentationml/2006/ole">
            <mc:AlternateContent xmlns:mc="http://schemas.openxmlformats.org/markup-compatibility/2006">
              <mc:Choice xmlns:v="urn:schemas-microsoft-com:vml" Requires="v">
                <p:oleObj spid="_x0000_s28874" r:id="rId13" imgW="1778000" imgH="228600" progId="Equation.DSMT4">
                  <p:embed/>
                </p:oleObj>
              </mc:Choice>
              <mc:Fallback>
                <p:oleObj r:id="rId13" imgW="1778000" imgH="228600" progId="Equation.DSMT4">
                  <p:embed/>
                  <p:pic>
                    <p:nvPicPr>
                      <p:cNvPr id="0" name="图片 3165"/>
                      <p:cNvPicPr/>
                      <p:nvPr/>
                    </p:nvPicPr>
                    <p:blipFill>
                      <a:blip r:embed="rId14"/>
                      <a:stretch>
                        <a:fillRect/>
                      </a:stretch>
                    </p:blipFill>
                    <p:spPr>
                      <a:xfrm>
                        <a:off x="684213" y="5373688"/>
                        <a:ext cx="3810000" cy="488950"/>
                      </a:xfrm>
                      <a:prstGeom prst="rect">
                        <a:avLst/>
                      </a:prstGeom>
                      <a:noFill/>
                      <a:ln w="38100">
                        <a:noFill/>
                        <a:miter/>
                      </a:ln>
                    </p:spPr>
                  </p:pic>
                </p:oleObj>
              </mc:Fallback>
            </mc:AlternateContent>
          </a:graphicData>
        </a:graphic>
      </p:graphicFrame>
      <p:graphicFrame>
        <p:nvGraphicFramePr>
          <p:cNvPr id="332812" name="Object 12"/>
          <p:cNvGraphicFramePr>
            <a:graphicFrameLocks noChangeAspect="1"/>
          </p:cNvGraphicFramePr>
          <p:nvPr/>
        </p:nvGraphicFramePr>
        <p:xfrm>
          <a:off x="4859338" y="5373688"/>
          <a:ext cx="3836987" cy="515937"/>
        </p:xfrm>
        <a:graphic>
          <a:graphicData uri="http://schemas.openxmlformats.org/presentationml/2006/ole">
            <mc:AlternateContent xmlns:mc="http://schemas.openxmlformats.org/markup-compatibility/2006">
              <mc:Choice xmlns:v="urn:schemas-microsoft-com:vml" Requires="v">
                <p:oleObj spid="_x0000_s28875" r:id="rId15" imgW="1790700" imgH="241300" progId="Equation.DSMT4">
                  <p:embed/>
                </p:oleObj>
              </mc:Choice>
              <mc:Fallback>
                <p:oleObj r:id="rId15" imgW="1790700" imgH="241300" progId="Equation.DSMT4">
                  <p:embed/>
                  <p:pic>
                    <p:nvPicPr>
                      <p:cNvPr id="0" name="图片 3169"/>
                      <p:cNvPicPr/>
                      <p:nvPr/>
                    </p:nvPicPr>
                    <p:blipFill>
                      <a:blip r:embed="rId16"/>
                      <a:stretch>
                        <a:fillRect/>
                      </a:stretch>
                    </p:blipFill>
                    <p:spPr>
                      <a:xfrm>
                        <a:off x="4859338" y="5373688"/>
                        <a:ext cx="3836987" cy="5159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2809"/>
                                        </p:tgtEl>
                                        <p:attrNameLst>
                                          <p:attrName>style.visibility</p:attrName>
                                        </p:attrNameLst>
                                      </p:cBhvr>
                                      <p:to>
                                        <p:strVal val="visible"/>
                                      </p:to>
                                    </p:set>
                                    <p:animEffect transition="in" filter="wipe(left)">
                                      <p:cBhvr>
                                        <p:cTn id="7" dur="500"/>
                                        <p:tgtEl>
                                          <p:spTgt spid="3328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2810"/>
                                        </p:tgtEl>
                                        <p:attrNameLst>
                                          <p:attrName>style.visibility</p:attrName>
                                        </p:attrNameLst>
                                      </p:cBhvr>
                                      <p:to>
                                        <p:strVal val="visible"/>
                                      </p:to>
                                    </p:set>
                                    <p:animEffect transition="in" filter="wipe(left)">
                                      <p:cBhvr>
                                        <p:cTn id="12" dur="500"/>
                                        <p:tgtEl>
                                          <p:spTgt spid="3328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2806"/>
                                        </p:tgtEl>
                                        <p:attrNameLst>
                                          <p:attrName>style.visibility</p:attrName>
                                        </p:attrNameLst>
                                      </p:cBhvr>
                                      <p:to>
                                        <p:strVal val="visible"/>
                                      </p:to>
                                    </p:set>
                                    <p:animEffect transition="in" filter="wipe(left)">
                                      <p:cBhvr>
                                        <p:cTn id="17" dur="500"/>
                                        <p:tgtEl>
                                          <p:spTgt spid="332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2804"/>
                                        </p:tgtEl>
                                        <p:attrNameLst>
                                          <p:attrName>style.visibility</p:attrName>
                                        </p:attrNameLst>
                                      </p:cBhvr>
                                      <p:to>
                                        <p:strVal val="visible"/>
                                      </p:to>
                                    </p:set>
                                    <p:animEffect transition="in" filter="wipe(left)">
                                      <p:cBhvr>
                                        <p:cTn id="22" dur="500"/>
                                        <p:tgtEl>
                                          <p:spTgt spid="3328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2811"/>
                                        </p:tgtEl>
                                        <p:attrNameLst>
                                          <p:attrName>style.visibility</p:attrName>
                                        </p:attrNameLst>
                                      </p:cBhvr>
                                      <p:to>
                                        <p:strVal val="visible"/>
                                      </p:to>
                                    </p:set>
                                    <p:animEffect transition="in" filter="wipe(left)">
                                      <p:cBhvr>
                                        <p:cTn id="27" dur="500"/>
                                        <p:tgtEl>
                                          <p:spTgt spid="3328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2812"/>
                                        </p:tgtEl>
                                        <p:attrNameLst>
                                          <p:attrName>style.visibility</p:attrName>
                                        </p:attrNameLst>
                                      </p:cBhvr>
                                      <p:to>
                                        <p:strVal val="visible"/>
                                      </p:to>
                                    </p:set>
                                    <p:animEffect transition="in" filter="wipe(left)">
                                      <p:cBhvr>
                                        <p:cTn id="32" dur="500"/>
                                        <p:tgtEl>
                                          <p:spTgt spid="332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p:nvPr/>
        </p:nvSpPr>
        <p:spPr>
          <a:xfrm>
            <a:off x="1812925" y="2349500"/>
            <a:ext cx="6172200" cy="2024063"/>
          </a:xfrm>
          <a:prstGeom prst="rect">
            <a:avLst/>
          </a:prstGeom>
          <a:solidFill>
            <a:srgbClr val="CCFFCC"/>
          </a:solidFill>
          <a:ln w="9525">
            <a:noFill/>
          </a:ln>
        </p:spPr>
        <p:txBody>
          <a:bodyPr>
            <a:spAutoFit/>
          </a:bodyPr>
          <a:lstStyle/>
          <a:p>
            <a:pPr eaLnBrk="1" hangingPunct="1">
              <a:spcBef>
                <a:spcPct val="50000"/>
              </a:spcBef>
            </a:pPr>
            <a:r>
              <a:rPr lang="zh-CN" altLang="en-US" sz="2300" dirty="0">
                <a:latin typeface="Times New Roman" panose="02020603050405020304" pitchFamily="18" charset="0"/>
                <a:ea typeface="宋体" panose="02010600030101010101" pitchFamily="2" charset="-122"/>
              </a:rPr>
              <a:t>一、卡方分布</a:t>
            </a:r>
            <a:r>
              <a:rPr lang="en-US" altLang="zh-CN" sz="2300" dirty="0">
                <a:latin typeface="Times New Roman" panose="02020603050405020304" pitchFamily="18" charset="0"/>
                <a:ea typeface="宋体" panose="02010600030101010101" pitchFamily="2" charset="-122"/>
              </a:rPr>
              <a:t>(    </a:t>
            </a:r>
            <a:r>
              <a:rPr lang="zh-CN" altLang="en-US" sz="2300" dirty="0">
                <a:latin typeface="Times New Roman" panose="02020603050405020304" pitchFamily="18" charset="0"/>
                <a:ea typeface="宋体" panose="02010600030101010101" pitchFamily="2" charset="-122"/>
              </a:rPr>
              <a:t>分布</a:t>
            </a:r>
            <a:r>
              <a:rPr lang="en-US" altLang="zh-CN" sz="2300" dirty="0">
                <a:latin typeface="Times New Roman" panose="02020603050405020304" pitchFamily="18" charset="0"/>
                <a:ea typeface="宋体" panose="02010600030101010101" pitchFamily="2" charset="-122"/>
              </a:rPr>
              <a:t>)</a:t>
            </a:r>
            <a:endParaRPr lang="zh-CN" altLang="en-US" sz="2300" dirty="0">
              <a:latin typeface="Times New Roman" panose="02020603050405020304" pitchFamily="18" charset="0"/>
              <a:ea typeface="宋体" panose="02010600030101010101" pitchFamily="2" charset="-122"/>
            </a:endParaRPr>
          </a:p>
          <a:p>
            <a:pPr eaLnBrk="1" hangingPunct="1">
              <a:spcBef>
                <a:spcPct val="50000"/>
              </a:spcBef>
            </a:pPr>
            <a:r>
              <a:rPr lang="zh-CN" altLang="en-US" sz="2300" dirty="0">
                <a:latin typeface="Times New Roman" panose="02020603050405020304" pitchFamily="18" charset="0"/>
                <a:ea typeface="宋体" panose="02010600030101010101" pitchFamily="2" charset="-122"/>
              </a:rPr>
              <a:t>二、</a:t>
            </a:r>
            <a:r>
              <a:rPr lang="en-US" altLang="zh-CN" sz="2300" dirty="0">
                <a:latin typeface="Times New Roman" panose="02020603050405020304" pitchFamily="18" charset="0"/>
                <a:ea typeface="宋体" panose="02010600030101010101" pitchFamily="2" charset="-122"/>
              </a:rPr>
              <a:t>t</a:t>
            </a:r>
            <a:r>
              <a:rPr lang="zh-CN" altLang="en-US" sz="2300" dirty="0">
                <a:latin typeface="Times New Roman" panose="02020603050405020304" pitchFamily="18" charset="0"/>
                <a:ea typeface="宋体" panose="02010600030101010101" pitchFamily="2" charset="-122"/>
              </a:rPr>
              <a:t>分布</a:t>
            </a:r>
          </a:p>
          <a:p>
            <a:pPr eaLnBrk="1" hangingPunct="1">
              <a:spcBef>
                <a:spcPct val="50000"/>
              </a:spcBef>
            </a:pPr>
            <a:r>
              <a:rPr lang="zh-CN" altLang="en-US" sz="2300" dirty="0">
                <a:latin typeface="Times New Roman" panose="02020603050405020304" pitchFamily="18" charset="0"/>
                <a:ea typeface="宋体" panose="02010600030101010101" pitchFamily="2" charset="-122"/>
              </a:rPr>
              <a:t>三、</a:t>
            </a:r>
            <a:r>
              <a:rPr lang="en-US" altLang="zh-CN" sz="2300" dirty="0">
                <a:latin typeface="Times New Roman" panose="02020603050405020304" pitchFamily="18" charset="0"/>
                <a:ea typeface="宋体" panose="02010600030101010101" pitchFamily="2" charset="-122"/>
              </a:rPr>
              <a:t>F</a:t>
            </a:r>
            <a:r>
              <a:rPr lang="zh-CN" altLang="en-US" sz="2300" dirty="0">
                <a:latin typeface="Times New Roman" panose="02020603050405020304" pitchFamily="18" charset="0"/>
                <a:ea typeface="宋体" panose="02010600030101010101" pitchFamily="2" charset="-122"/>
              </a:rPr>
              <a:t>分布</a:t>
            </a:r>
          </a:p>
          <a:p>
            <a:pPr eaLnBrk="1" hangingPunct="1">
              <a:spcBef>
                <a:spcPct val="50000"/>
              </a:spcBef>
            </a:pPr>
            <a:r>
              <a:rPr lang="zh-CN" altLang="en-US" sz="2300" dirty="0">
                <a:latin typeface="Times New Roman" panose="02020603050405020304" pitchFamily="18" charset="0"/>
                <a:ea typeface="宋体" panose="02010600030101010101" pitchFamily="2" charset="-122"/>
              </a:rPr>
              <a:t>四、正态总体的样本均值、样本方差的分布。</a:t>
            </a:r>
          </a:p>
        </p:txBody>
      </p:sp>
      <p:sp>
        <p:nvSpPr>
          <p:cNvPr id="3075" name="Rectangle 4"/>
          <p:cNvSpPr>
            <a:spLocks noGrp="1"/>
          </p:cNvSpPr>
          <p:nvPr>
            <p:ph type="title"/>
          </p:nvPr>
        </p:nvSpPr>
        <p:spPr>
          <a:xfrm>
            <a:off x="1801813" y="1117600"/>
            <a:ext cx="5105400" cy="609600"/>
          </a:xfrm>
          <a:solidFill>
            <a:srgbClr val="FF99CC">
              <a:alpha val="100000"/>
            </a:srgbClr>
          </a:solidFill>
        </p:spPr>
        <p:txBody>
          <a:bodyPr vert="horz" wrap="square" lIns="91440" tIns="45720" rIns="91440" bIns="45720" anchor="ctr"/>
          <a:lstStyle/>
          <a:p>
            <a:pPr algn="ctr" eaLnBrk="1" hangingPunct="1"/>
            <a:r>
              <a:rPr lang="zh-CN" altLang="en-US" sz="2700" dirty="0">
                <a:solidFill>
                  <a:schemeClr val="tx1"/>
                </a:solidFill>
                <a:latin typeface="黑体" panose="02010609060101010101" pitchFamily="2" charset="-122"/>
              </a:rPr>
              <a:t>统计三大分布</a:t>
            </a:r>
          </a:p>
        </p:txBody>
      </p:sp>
      <p:graphicFrame>
        <p:nvGraphicFramePr>
          <p:cNvPr id="3076" name="Object 5"/>
          <p:cNvGraphicFramePr>
            <a:graphicFrameLocks noChangeAspect="1"/>
          </p:cNvGraphicFramePr>
          <p:nvPr/>
        </p:nvGraphicFramePr>
        <p:xfrm>
          <a:off x="3779838" y="2349500"/>
          <a:ext cx="395287" cy="398463"/>
        </p:xfrm>
        <a:graphic>
          <a:graphicData uri="http://schemas.openxmlformats.org/presentationml/2006/ole">
            <mc:AlternateContent xmlns:mc="http://schemas.openxmlformats.org/markup-compatibility/2006">
              <mc:Choice xmlns:v="urn:schemas-microsoft-com:vml" Requires="v">
                <p:oleObj spid="_x0000_s57348" r:id="rId3" imgW="419100" imgH="469900" progId="Equation.3">
                  <p:embed/>
                </p:oleObj>
              </mc:Choice>
              <mc:Fallback>
                <p:oleObj r:id="rId3" imgW="419100" imgH="469900" progId="Equation.3">
                  <p:embed/>
                  <p:pic>
                    <p:nvPicPr>
                      <p:cNvPr id="3076" name="Object 5"/>
                      <p:cNvPicPr/>
                      <p:nvPr/>
                    </p:nvPicPr>
                    <p:blipFill>
                      <a:blip r:embed="rId4"/>
                      <a:stretch>
                        <a:fillRect/>
                      </a:stretch>
                    </p:blipFill>
                    <p:spPr>
                      <a:xfrm>
                        <a:off x="3779838" y="2349500"/>
                        <a:ext cx="395287" cy="398463"/>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448294965"/>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p:nvPr/>
        </p:nvSpPr>
        <p:spPr>
          <a:xfrm>
            <a:off x="0" y="381000"/>
            <a:ext cx="5257800" cy="519113"/>
          </a:xfrm>
          <a:prstGeom prst="rect">
            <a:avLst/>
          </a:prstGeom>
          <a:noFill/>
          <a:ln w="9525">
            <a:noFill/>
          </a:ln>
        </p:spPr>
        <p:txBody>
          <a:bodyPr>
            <a:spAutoFit/>
          </a:bodyPr>
          <a:lstStyle/>
          <a:p>
            <a:pPr eaLnBrk="1" hangingPunct="1">
              <a:spcBef>
                <a:spcPct val="50000"/>
              </a:spcBef>
            </a:pPr>
            <a:r>
              <a:rPr lang="zh-CN" altLang="en-US" sz="2800" dirty="0">
                <a:solidFill>
                  <a:schemeClr val="accent2"/>
                </a:solidFill>
                <a:latin typeface="Times New Roman" panose="02020603050405020304" pitchFamily="18" charset="0"/>
              </a:rPr>
              <a:t>补充：双侧分位点</a:t>
            </a:r>
          </a:p>
        </p:txBody>
      </p:sp>
      <p:sp>
        <p:nvSpPr>
          <p:cNvPr id="329732" name="Text Box 4"/>
          <p:cNvSpPr txBox="1"/>
          <p:nvPr/>
        </p:nvSpPr>
        <p:spPr>
          <a:xfrm>
            <a:off x="0" y="2209800"/>
            <a:ext cx="1219200" cy="457200"/>
          </a:xfrm>
          <a:prstGeom prst="rect">
            <a:avLst/>
          </a:prstGeom>
          <a:noFill/>
          <a:ln w="9525">
            <a:noFill/>
          </a:ln>
        </p:spPr>
        <p:txBody>
          <a:bodyPr>
            <a:spAutoFit/>
          </a:bodyPr>
          <a:lstStyle/>
          <a:p>
            <a:pPr algn="ctr" eaLnBrk="1" hangingPunct="1">
              <a:spcBef>
                <a:spcPct val="50000"/>
              </a:spcBef>
            </a:pPr>
            <a:r>
              <a:rPr lang="zh-CN" altLang="en-US" dirty="0">
                <a:solidFill>
                  <a:schemeClr val="accent2"/>
                </a:solidFill>
                <a:latin typeface="Times New Roman" panose="02020603050405020304" pitchFamily="18" charset="0"/>
              </a:rPr>
              <a:t>说明：</a:t>
            </a:r>
          </a:p>
        </p:txBody>
      </p:sp>
      <p:graphicFrame>
        <p:nvGraphicFramePr>
          <p:cNvPr id="329733" name="Object 5"/>
          <p:cNvGraphicFramePr>
            <a:graphicFrameLocks noChangeAspect="1"/>
          </p:cNvGraphicFramePr>
          <p:nvPr/>
        </p:nvGraphicFramePr>
        <p:xfrm>
          <a:off x="304800" y="3429000"/>
          <a:ext cx="6956425" cy="595313"/>
        </p:xfrm>
        <a:graphic>
          <a:graphicData uri="http://schemas.openxmlformats.org/presentationml/2006/ole">
            <mc:AlternateContent xmlns:mc="http://schemas.openxmlformats.org/markup-compatibility/2006">
              <mc:Choice xmlns:v="urn:schemas-microsoft-com:vml" Requires="v">
                <p:oleObj spid="_x0000_s29977" r:id="rId3" imgW="3022600" imgH="279400" progId="Equation.DSMT4">
                  <p:embed/>
                </p:oleObj>
              </mc:Choice>
              <mc:Fallback>
                <p:oleObj r:id="rId3" imgW="3022600" imgH="279400" progId="Equation.DSMT4">
                  <p:embed/>
                  <p:pic>
                    <p:nvPicPr>
                      <p:cNvPr id="0" name="图片 3182"/>
                      <p:cNvPicPr/>
                      <p:nvPr/>
                    </p:nvPicPr>
                    <p:blipFill>
                      <a:blip r:embed="rId4"/>
                      <a:stretch>
                        <a:fillRect/>
                      </a:stretch>
                    </p:blipFill>
                    <p:spPr>
                      <a:xfrm>
                        <a:off x="304800" y="3429000"/>
                        <a:ext cx="6956425" cy="595313"/>
                      </a:xfrm>
                      <a:prstGeom prst="rect">
                        <a:avLst/>
                      </a:prstGeom>
                      <a:noFill/>
                      <a:ln w="38100">
                        <a:noFill/>
                        <a:miter/>
                      </a:ln>
                    </p:spPr>
                  </p:pic>
                </p:oleObj>
              </mc:Fallback>
            </mc:AlternateContent>
          </a:graphicData>
        </a:graphic>
      </p:graphicFrame>
      <p:graphicFrame>
        <p:nvGraphicFramePr>
          <p:cNvPr id="329734" name="Object 6"/>
          <p:cNvGraphicFramePr>
            <a:graphicFrameLocks noChangeAspect="1"/>
          </p:cNvGraphicFramePr>
          <p:nvPr/>
        </p:nvGraphicFramePr>
        <p:xfrm>
          <a:off x="395288" y="1028700"/>
          <a:ext cx="8497887" cy="1050925"/>
        </p:xfrm>
        <a:graphic>
          <a:graphicData uri="http://schemas.openxmlformats.org/presentationml/2006/ole">
            <mc:AlternateContent xmlns:mc="http://schemas.openxmlformats.org/markup-compatibility/2006">
              <mc:Choice xmlns:v="urn:schemas-microsoft-com:vml" Requires="v">
                <p:oleObj spid="_x0000_s29978" r:id="rId5" imgW="4140200" imgH="520700" progId="Equation.DSMT4">
                  <p:embed/>
                </p:oleObj>
              </mc:Choice>
              <mc:Fallback>
                <p:oleObj r:id="rId5" imgW="4140200" imgH="520700" progId="Equation.DSMT4">
                  <p:embed/>
                  <p:pic>
                    <p:nvPicPr>
                      <p:cNvPr id="0" name="图片 3183"/>
                      <p:cNvPicPr/>
                      <p:nvPr/>
                    </p:nvPicPr>
                    <p:blipFill>
                      <a:blip r:embed="rId6"/>
                      <a:stretch>
                        <a:fillRect/>
                      </a:stretch>
                    </p:blipFill>
                    <p:spPr>
                      <a:xfrm>
                        <a:off x="395288" y="1028700"/>
                        <a:ext cx="8497887" cy="1050925"/>
                      </a:xfrm>
                      <a:prstGeom prst="rect">
                        <a:avLst/>
                      </a:prstGeom>
                      <a:solidFill>
                        <a:srgbClr val="CCFFCC"/>
                      </a:solidFill>
                      <a:ln w="38100">
                        <a:noFill/>
                        <a:miter/>
                      </a:ln>
                    </p:spPr>
                  </p:pic>
                </p:oleObj>
              </mc:Fallback>
            </mc:AlternateContent>
          </a:graphicData>
        </a:graphic>
      </p:graphicFrame>
      <p:graphicFrame>
        <p:nvGraphicFramePr>
          <p:cNvPr id="329735" name="Object 7"/>
          <p:cNvGraphicFramePr>
            <a:graphicFrameLocks noChangeAspect="1"/>
          </p:cNvGraphicFramePr>
          <p:nvPr/>
        </p:nvGraphicFramePr>
        <p:xfrm>
          <a:off x="304800" y="2743200"/>
          <a:ext cx="8839200" cy="579438"/>
        </p:xfrm>
        <a:graphic>
          <a:graphicData uri="http://schemas.openxmlformats.org/presentationml/2006/ole">
            <mc:AlternateContent xmlns:mc="http://schemas.openxmlformats.org/markup-compatibility/2006">
              <mc:Choice xmlns:v="urn:schemas-microsoft-com:vml" Requires="v">
                <p:oleObj spid="_x0000_s29979" r:id="rId7" imgW="4406900" imgH="279400" progId="Equation.DSMT4">
                  <p:embed/>
                </p:oleObj>
              </mc:Choice>
              <mc:Fallback>
                <p:oleObj r:id="rId7" imgW="4406900" imgH="279400" progId="Equation.DSMT4">
                  <p:embed/>
                  <p:pic>
                    <p:nvPicPr>
                      <p:cNvPr id="0" name="图片 3173"/>
                      <p:cNvPicPr/>
                      <p:nvPr/>
                    </p:nvPicPr>
                    <p:blipFill>
                      <a:blip r:embed="rId8"/>
                      <a:stretch>
                        <a:fillRect/>
                      </a:stretch>
                    </p:blipFill>
                    <p:spPr>
                      <a:xfrm>
                        <a:off x="304800" y="2743200"/>
                        <a:ext cx="8839200" cy="579438"/>
                      </a:xfrm>
                      <a:prstGeom prst="rect">
                        <a:avLst/>
                      </a:prstGeom>
                      <a:noFill/>
                      <a:ln w="38100">
                        <a:noFill/>
                        <a:miter/>
                      </a:ln>
                    </p:spPr>
                  </p:pic>
                </p:oleObj>
              </mc:Fallback>
            </mc:AlternateContent>
          </a:graphicData>
        </a:graphic>
      </p:graphicFrame>
      <p:grpSp>
        <p:nvGrpSpPr>
          <p:cNvPr id="329736" name="Group 8"/>
          <p:cNvGrpSpPr/>
          <p:nvPr/>
        </p:nvGrpSpPr>
        <p:grpSpPr>
          <a:xfrm>
            <a:off x="1749425" y="4130675"/>
            <a:ext cx="3508375" cy="2133600"/>
            <a:chOff x="1056" y="3072"/>
            <a:chExt cx="2210" cy="1344"/>
          </a:xfrm>
        </p:grpSpPr>
        <p:sp>
          <p:nvSpPr>
            <p:cNvPr id="30728" name="Line 9"/>
            <p:cNvSpPr/>
            <p:nvPr/>
          </p:nvSpPr>
          <p:spPr>
            <a:xfrm>
              <a:off x="1056" y="4080"/>
              <a:ext cx="2128" cy="0"/>
            </a:xfrm>
            <a:prstGeom prst="line">
              <a:avLst/>
            </a:prstGeom>
            <a:ln w="9525" cap="flat" cmpd="sng">
              <a:solidFill>
                <a:schemeClr val="tx1"/>
              </a:solidFill>
              <a:prstDash val="solid"/>
              <a:headEnd type="none" w="med" len="med"/>
              <a:tailEnd type="triangle" w="med" len="med"/>
            </a:ln>
          </p:spPr>
        </p:sp>
        <p:graphicFrame>
          <p:nvGraphicFramePr>
            <p:cNvPr id="30729" name="Object 10"/>
            <p:cNvGraphicFramePr>
              <a:graphicFrameLocks noChangeAspect="1"/>
            </p:cNvGraphicFramePr>
            <p:nvPr/>
          </p:nvGraphicFramePr>
          <p:xfrm>
            <a:off x="1545" y="3072"/>
            <a:ext cx="382" cy="196"/>
          </p:xfrm>
          <a:graphic>
            <a:graphicData uri="http://schemas.openxmlformats.org/presentationml/2006/ole">
              <mc:AlternateContent xmlns:mc="http://schemas.openxmlformats.org/markup-compatibility/2006">
                <mc:Choice xmlns:v="urn:schemas-microsoft-com:vml" Requires="v">
                  <p:oleObj spid="_x0000_s29980" r:id="rId9" imgW="685800" imgH="393700" progId="Equation.3">
                    <p:embed/>
                  </p:oleObj>
                </mc:Choice>
                <mc:Fallback>
                  <p:oleObj r:id="rId9" imgW="685800" imgH="393700" progId="Equation.3">
                    <p:embed/>
                    <p:pic>
                      <p:nvPicPr>
                        <p:cNvPr id="0" name="图片 3191"/>
                        <p:cNvPicPr/>
                        <p:nvPr/>
                      </p:nvPicPr>
                      <p:blipFill>
                        <a:blip r:embed="rId10"/>
                        <a:stretch>
                          <a:fillRect/>
                        </a:stretch>
                      </p:blipFill>
                      <p:spPr>
                        <a:xfrm>
                          <a:off x="1545" y="3072"/>
                          <a:ext cx="382" cy="196"/>
                        </a:xfrm>
                        <a:prstGeom prst="rect">
                          <a:avLst/>
                        </a:prstGeom>
                        <a:noFill/>
                        <a:ln w="38100">
                          <a:noFill/>
                          <a:miter/>
                        </a:ln>
                      </p:spPr>
                    </p:pic>
                  </p:oleObj>
                </mc:Fallback>
              </mc:AlternateContent>
            </a:graphicData>
          </a:graphic>
        </p:graphicFrame>
        <p:graphicFrame>
          <p:nvGraphicFramePr>
            <p:cNvPr id="30730" name="Object 11"/>
            <p:cNvGraphicFramePr>
              <a:graphicFrameLocks noChangeAspect="1"/>
            </p:cNvGraphicFramePr>
            <p:nvPr/>
          </p:nvGraphicFramePr>
          <p:xfrm>
            <a:off x="3168" y="4080"/>
            <a:ext cx="98" cy="164"/>
          </p:xfrm>
          <a:graphic>
            <a:graphicData uri="http://schemas.openxmlformats.org/presentationml/2006/ole">
              <mc:AlternateContent xmlns:mc="http://schemas.openxmlformats.org/markup-compatibility/2006">
                <mc:Choice xmlns:v="urn:schemas-microsoft-com:vml" Requires="v">
                  <p:oleObj spid="_x0000_s29981" r:id="rId11" imgW="165100" imgH="279400" progId="Equation.3">
                    <p:embed/>
                  </p:oleObj>
                </mc:Choice>
                <mc:Fallback>
                  <p:oleObj r:id="rId11" imgW="165100" imgH="279400" progId="Equation.3">
                    <p:embed/>
                    <p:pic>
                      <p:nvPicPr>
                        <p:cNvPr id="0" name="图片 3192"/>
                        <p:cNvPicPr/>
                        <p:nvPr/>
                      </p:nvPicPr>
                      <p:blipFill>
                        <a:blip r:embed="rId12"/>
                        <a:stretch>
                          <a:fillRect/>
                        </a:stretch>
                      </p:blipFill>
                      <p:spPr>
                        <a:xfrm>
                          <a:off x="3168" y="4080"/>
                          <a:ext cx="98" cy="164"/>
                        </a:xfrm>
                        <a:prstGeom prst="rect">
                          <a:avLst/>
                        </a:prstGeom>
                        <a:noFill/>
                        <a:ln w="38100">
                          <a:noFill/>
                          <a:miter/>
                        </a:ln>
                      </p:spPr>
                    </p:pic>
                  </p:oleObj>
                </mc:Fallback>
              </mc:AlternateContent>
            </a:graphicData>
          </a:graphic>
        </p:graphicFrame>
        <p:graphicFrame>
          <p:nvGraphicFramePr>
            <p:cNvPr id="30731" name="Object 12"/>
            <p:cNvGraphicFramePr>
              <a:graphicFrameLocks noChangeAspect="1"/>
            </p:cNvGraphicFramePr>
            <p:nvPr/>
          </p:nvGraphicFramePr>
          <p:xfrm>
            <a:off x="2016" y="4120"/>
            <a:ext cx="140" cy="152"/>
          </p:xfrm>
          <a:graphic>
            <a:graphicData uri="http://schemas.openxmlformats.org/presentationml/2006/ole">
              <mc:AlternateContent xmlns:mc="http://schemas.openxmlformats.org/markup-compatibility/2006">
                <mc:Choice xmlns:v="urn:schemas-microsoft-com:vml" Requires="v">
                  <p:oleObj spid="_x0000_s29982" r:id="rId13" imgW="292100" imgH="317500" progId="Equation.3">
                    <p:embed/>
                  </p:oleObj>
                </mc:Choice>
                <mc:Fallback>
                  <p:oleObj r:id="rId13" imgW="292100" imgH="317500" progId="Equation.3">
                    <p:embed/>
                    <p:pic>
                      <p:nvPicPr>
                        <p:cNvPr id="0" name="图片 3198"/>
                        <p:cNvPicPr/>
                        <p:nvPr/>
                      </p:nvPicPr>
                      <p:blipFill>
                        <a:blip r:embed="rId14"/>
                        <a:stretch>
                          <a:fillRect/>
                        </a:stretch>
                      </p:blipFill>
                      <p:spPr>
                        <a:xfrm>
                          <a:off x="2016" y="4120"/>
                          <a:ext cx="140" cy="152"/>
                        </a:xfrm>
                        <a:prstGeom prst="rect">
                          <a:avLst/>
                        </a:prstGeom>
                        <a:noFill/>
                        <a:ln w="38100">
                          <a:noFill/>
                          <a:miter/>
                        </a:ln>
                      </p:spPr>
                    </p:pic>
                  </p:oleObj>
                </mc:Fallback>
              </mc:AlternateContent>
            </a:graphicData>
          </a:graphic>
        </p:graphicFrame>
        <p:sp>
          <p:nvSpPr>
            <p:cNvPr id="30732" name="Line 13"/>
            <p:cNvSpPr/>
            <p:nvPr/>
          </p:nvSpPr>
          <p:spPr>
            <a:xfrm flipV="1">
              <a:off x="2064" y="3120"/>
              <a:ext cx="0" cy="960"/>
            </a:xfrm>
            <a:prstGeom prst="line">
              <a:avLst/>
            </a:prstGeom>
            <a:ln w="9525" cap="flat" cmpd="sng">
              <a:solidFill>
                <a:schemeClr val="tx1"/>
              </a:solidFill>
              <a:prstDash val="solid"/>
              <a:headEnd type="none" w="med" len="med"/>
              <a:tailEnd type="triangle" w="med" len="med"/>
            </a:ln>
          </p:spPr>
        </p:sp>
        <p:graphicFrame>
          <p:nvGraphicFramePr>
            <p:cNvPr id="30733" name="Object 14"/>
            <p:cNvGraphicFramePr>
              <a:graphicFrameLocks noChangeAspect="1"/>
            </p:cNvGraphicFramePr>
            <p:nvPr/>
          </p:nvGraphicFramePr>
          <p:xfrm>
            <a:off x="2268" y="4123"/>
            <a:ext cx="420" cy="293"/>
          </p:xfrm>
          <a:graphic>
            <a:graphicData uri="http://schemas.openxmlformats.org/presentationml/2006/ole">
              <mc:AlternateContent xmlns:mc="http://schemas.openxmlformats.org/markup-compatibility/2006">
                <mc:Choice xmlns:v="urn:schemas-microsoft-com:vml" Requires="v">
                  <p:oleObj spid="_x0000_s29983" r:id="rId15" imgW="800100" imgH="736600" progId="Equation.3">
                    <p:embed/>
                  </p:oleObj>
                </mc:Choice>
                <mc:Fallback>
                  <p:oleObj r:id="rId15" imgW="800100" imgH="736600" progId="Equation.3">
                    <p:embed/>
                    <p:pic>
                      <p:nvPicPr>
                        <p:cNvPr id="0" name="图片 3193"/>
                        <p:cNvPicPr/>
                        <p:nvPr/>
                      </p:nvPicPr>
                      <p:blipFill>
                        <a:blip r:embed="rId16"/>
                        <a:stretch>
                          <a:fillRect/>
                        </a:stretch>
                      </p:blipFill>
                      <p:spPr>
                        <a:xfrm>
                          <a:off x="2268" y="4123"/>
                          <a:ext cx="420" cy="293"/>
                        </a:xfrm>
                        <a:prstGeom prst="rect">
                          <a:avLst/>
                        </a:prstGeom>
                        <a:noFill/>
                        <a:ln w="38100">
                          <a:noFill/>
                          <a:miter/>
                        </a:ln>
                      </p:spPr>
                    </p:pic>
                  </p:oleObj>
                </mc:Fallback>
              </mc:AlternateContent>
            </a:graphicData>
          </a:graphic>
        </p:graphicFrame>
        <p:sp>
          <p:nvSpPr>
            <p:cNvPr id="30734" name="AutoShape 15"/>
            <p:cNvSpPr/>
            <p:nvPr/>
          </p:nvSpPr>
          <p:spPr>
            <a:xfrm>
              <a:off x="2400" y="3792"/>
              <a:ext cx="480" cy="288"/>
            </a:xfrm>
            <a:prstGeom prst="rtTriangle">
              <a:avLst/>
            </a:prstGeom>
            <a:solidFill>
              <a:schemeClr val="accent1"/>
            </a:solidFill>
            <a:ln w="9525">
              <a:noFill/>
            </a:ln>
          </p:spPr>
          <p:txBody>
            <a:bodyPr wrap="none" anchor="ctr"/>
            <a:lstStyle/>
            <a:p>
              <a:pPr algn="ctr" eaLnBrk="1" hangingPunct="1">
                <a:spcBef>
                  <a:spcPct val="50000"/>
                </a:spcBef>
              </a:pPr>
              <a:endParaRPr lang="zh-CN" altLang="en-US" dirty="0">
                <a:latin typeface="Times New Roman" panose="02020603050405020304" pitchFamily="18" charset="0"/>
              </a:endParaRPr>
            </a:p>
          </p:txBody>
        </p:sp>
        <p:sp>
          <p:nvSpPr>
            <p:cNvPr id="30735" name="Line 16"/>
            <p:cNvSpPr/>
            <p:nvPr/>
          </p:nvSpPr>
          <p:spPr>
            <a:xfrm flipV="1">
              <a:off x="2400" y="3767"/>
              <a:ext cx="0" cy="311"/>
            </a:xfrm>
            <a:prstGeom prst="line">
              <a:avLst/>
            </a:prstGeom>
            <a:ln w="28575" cap="flat" cmpd="sng">
              <a:solidFill>
                <a:schemeClr val="tx1"/>
              </a:solidFill>
              <a:prstDash val="solid"/>
              <a:headEnd type="none" w="med" len="med"/>
              <a:tailEnd type="none" w="med" len="med"/>
            </a:ln>
          </p:spPr>
        </p:sp>
        <p:graphicFrame>
          <p:nvGraphicFramePr>
            <p:cNvPr id="30736" name="Object 17"/>
            <p:cNvGraphicFramePr>
              <a:graphicFrameLocks noChangeAspect="1"/>
            </p:cNvGraphicFramePr>
            <p:nvPr/>
          </p:nvGraphicFramePr>
          <p:xfrm>
            <a:off x="2825" y="3552"/>
            <a:ext cx="140" cy="384"/>
          </p:xfrm>
          <a:graphic>
            <a:graphicData uri="http://schemas.openxmlformats.org/presentationml/2006/ole">
              <mc:AlternateContent xmlns:mc="http://schemas.openxmlformats.org/markup-compatibility/2006">
                <mc:Choice xmlns:v="urn:schemas-microsoft-com:vml" Requires="v">
                  <p:oleObj spid="_x0000_s29984" r:id="rId17" imgW="304800" imgH="837565" progId="Equation.3">
                    <p:embed/>
                  </p:oleObj>
                </mc:Choice>
                <mc:Fallback>
                  <p:oleObj r:id="rId17" imgW="304800" imgH="837565" progId="Equation.3">
                    <p:embed/>
                    <p:pic>
                      <p:nvPicPr>
                        <p:cNvPr id="0" name="图片 3194"/>
                        <p:cNvPicPr/>
                        <p:nvPr/>
                      </p:nvPicPr>
                      <p:blipFill>
                        <a:blip r:embed="rId18"/>
                        <a:stretch>
                          <a:fillRect/>
                        </a:stretch>
                      </p:blipFill>
                      <p:spPr>
                        <a:xfrm>
                          <a:off x="2825" y="3552"/>
                          <a:ext cx="140" cy="384"/>
                        </a:xfrm>
                        <a:prstGeom prst="rect">
                          <a:avLst/>
                        </a:prstGeom>
                        <a:noFill/>
                        <a:ln w="38100">
                          <a:noFill/>
                          <a:miter/>
                        </a:ln>
                      </p:spPr>
                    </p:pic>
                  </p:oleObj>
                </mc:Fallback>
              </mc:AlternateContent>
            </a:graphicData>
          </a:graphic>
        </p:graphicFrame>
        <p:sp>
          <p:nvSpPr>
            <p:cNvPr id="30737" name="Freeform 18"/>
            <p:cNvSpPr/>
            <p:nvPr/>
          </p:nvSpPr>
          <p:spPr>
            <a:xfrm flipH="1">
              <a:off x="2064" y="3312"/>
              <a:ext cx="720" cy="720"/>
            </a:xfrm>
            <a:custGeom>
              <a:avLst/>
              <a:gdLst/>
              <a:ahLst/>
              <a:cxnLst>
                <a:cxn ang="0">
                  <a:pos x="0" y="720"/>
                </a:cxn>
                <a:cxn ang="0">
                  <a:pos x="336" y="528"/>
                </a:cxn>
                <a:cxn ang="0">
                  <a:pos x="528" y="96"/>
                </a:cxn>
                <a:cxn ang="0">
                  <a:pos x="720" y="0"/>
                </a:cxn>
              </a:cxnLst>
              <a:rect l="0" t="0" r="0" b="0"/>
              <a:pathLst>
                <a:path w="720" h="720">
                  <a:moveTo>
                    <a:pt x="0" y="720"/>
                  </a:moveTo>
                  <a:cubicBezTo>
                    <a:pt x="124" y="676"/>
                    <a:pt x="248" y="632"/>
                    <a:pt x="336" y="528"/>
                  </a:cubicBezTo>
                  <a:cubicBezTo>
                    <a:pt x="424" y="424"/>
                    <a:pt x="464" y="184"/>
                    <a:pt x="528" y="96"/>
                  </a:cubicBezTo>
                  <a:cubicBezTo>
                    <a:pt x="592" y="8"/>
                    <a:pt x="656" y="4"/>
                    <a:pt x="720" y="0"/>
                  </a:cubicBezTo>
                </a:path>
              </a:pathLst>
            </a:custGeom>
            <a:solidFill>
              <a:srgbClr val="EAEAEA">
                <a:alpha val="100000"/>
              </a:srgbClr>
            </a:solidFill>
            <a:ln w="28575" cap="flat" cmpd="sng">
              <a:solidFill>
                <a:schemeClr val="tx2">
                  <a:alpha val="100000"/>
                </a:schemeClr>
              </a:solidFill>
              <a:prstDash val="solid"/>
              <a:round/>
              <a:headEnd type="none" w="med" len="med"/>
              <a:tailEnd type="none" w="med" len="med"/>
            </a:ln>
          </p:spPr>
          <p:txBody>
            <a:bodyPr/>
            <a:lstStyle/>
            <a:p>
              <a:endParaRPr lang="zh-CN" altLang="en-US"/>
            </a:p>
          </p:txBody>
        </p:sp>
        <p:sp>
          <p:nvSpPr>
            <p:cNvPr id="30738" name="Line 19"/>
            <p:cNvSpPr/>
            <p:nvPr/>
          </p:nvSpPr>
          <p:spPr>
            <a:xfrm rot="1261038" flipH="1">
              <a:off x="2592" y="3792"/>
              <a:ext cx="144" cy="240"/>
            </a:xfrm>
            <a:prstGeom prst="line">
              <a:avLst/>
            </a:prstGeom>
            <a:ln w="28575" cap="flat" cmpd="sng">
              <a:solidFill>
                <a:schemeClr val="tx1"/>
              </a:solidFill>
              <a:prstDash val="solid"/>
              <a:headEnd type="none" w="med" len="med"/>
              <a:tailEnd type="none" w="med" len="med"/>
            </a:ln>
          </p:spPr>
        </p:sp>
        <p:sp>
          <p:nvSpPr>
            <p:cNvPr id="30739" name="AutoShape 20"/>
            <p:cNvSpPr/>
            <p:nvPr/>
          </p:nvSpPr>
          <p:spPr>
            <a:xfrm flipH="1">
              <a:off x="1248" y="3792"/>
              <a:ext cx="480" cy="288"/>
            </a:xfrm>
            <a:prstGeom prst="rtTriangle">
              <a:avLst/>
            </a:prstGeom>
            <a:solidFill>
              <a:schemeClr val="accent1"/>
            </a:solidFill>
            <a:ln w="9525">
              <a:noFill/>
            </a:ln>
          </p:spPr>
          <p:txBody>
            <a:bodyPr wrap="none" anchor="ctr"/>
            <a:lstStyle/>
            <a:p>
              <a:pPr algn="ctr" eaLnBrk="1" hangingPunct="1">
                <a:spcBef>
                  <a:spcPct val="50000"/>
                </a:spcBef>
              </a:pPr>
              <a:endParaRPr lang="zh-CN" altLang="en-US" dirty="0">
                <a:latin typeface="Times New Roman" panose="02020603050405020304" pitchFamily="18" charset="0"/>
              </a:endParaRPr>
            </a:p>
          </p:txBody>
        </p:sp>
        <p:sp>
          <p:nvSpPr>
            <p:cNvPr id="30740" name="Line 21"/>
            <p:cNvSpPr/>
            <p:nvPr/>
          </p:nvSpPr>
          <p:spPr>
            <a:xfrm flipV="1">
              <a:off x="1728" y="3769"/>
              <a:ext cx="0" cy="311"/>
            </a:xfrm>
            <a:prstGeom prst="line">
              <a:avLst/>
            </a:prstGeom>
            <a:ln w="28575" cap="flat" cmpd="sng">
              <a:solidFill>
                <a:schemeClr val="tx1"/>
              </a:solidFill>
              <a:prstDash val="solid"/>
              <a:headEnd type="none" w="med" len="med"/>
              <a:tailEnd type="none" w="med" len="med"/>
            </a:ln>
          </p:spPr>
        </p:sp>
        <p:sp>
          <p:nvSpPr>
            <p:cNvPr id="30741" name="Freeform 22"/>
            <p:cNvSpPr/>
            <p:nvPr/>
          </p:nvSpPr>
          <p:spPr>
            <a:xfrm>
              <a:off x="1344" y="3312"/>
              <a:ext cx="720" cy="720"/>
            </a:xfrm>
            <a:custGeom>
              <a:avLst/>
              <a:gdLst/>
              <a:ahLst/>
              <a:cxnLst>
                <a:cxn ang="0">
                  <a:pos x="0" y="720"/>
                </a:cxn>
                <a:cxn ang="0">
                  <a:pos x="336" y="528"/>
                </a:cxn>
                <a:cxn ang="0">
                  <a:pos x="528" y="96"/>
                </a:cxn>
                <a:cxn ang="0">
                  <a:pos x="720" y="0"/>
                </a:cxn>
              </a:cxnLst>
              <a:rect l="0" t="0" r="0" b="0"/>
              <a:pathLst>
                <a:path w="720" h="720">
                  <a:moveTo>
                    <a:pt x="0" y="720"/>
                  </a:moveTo>
                  <a:cubicBezTo>
                    <a:pt x="124" y="676"/>
                    <a:pt x="248" y="632"/>
                    <a:pt x="336" y="528"/>
                  </a:cubicBezTo>
                  <a:cubicBezTo>
                    <a:pt x="424" y="424"/>
                    <a:pt x="464" y="184"/>
                    <a:pt x="528" y="96"/>
                  </a:cubicBezTo>
                  <a:cubicBezTo>
                    <a:pt x="592" y="8"/>
                    <a:pt x="656" y="4"/>
                    <a:pt x="720" y="0"/>
                  </a:cubicBezTo>
                </a:path>
              </a:pathLst>
            </a:custGeom>
            <a:solidFill>
              <a:srgbClr val="EAEAEA">
                <a:alpha val="100000"/>
              </a:srgbClr>
            </a:solid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0742" name="Line 23"/>
            <p:cNvSpPr/>
            <p:nvPr/>
          </p:nvSpPr>
          <p:spPr>
            <a:xfrm rot="-1261038">
              <a:off x="1392" y="3792"/>
              <a:ext cx="144" cy="240"/>
            </a:xfrm>
            <a:prstGeom prst="line">
              <a:avLst/>
            </a:prstGeom>
            <a:ln w="28575" cap="flat" cmpd="sng">
              <a:solidFill>
                <a:schemeClr val="tx1"/>
              </a:solidFill>
              <a:prstDash val="solid"/>
              <a:headEnd type="none" w="med" len="med"/>
              <a:tailEnd type="none" w="med" len="med"/>
            </a:ln>
          </p:spPr>
        </p:sp>
        <p:graphicFrame>
          <p:nvGraphicFramePr>
            <p:cNvPr id="30743" name="Object 24"/>
            <p:cNvGraphicFramePr>
              <a:graphicFrameLocks noChangeAspect="1"/>
            </p:cNvGraphicFramePr>
            <p:nvPr/>
          </p:nvGraphicFramePr>
          <p:xfrm>
            <a:off x="1152" y="3552"/>
            <a:ext cx="140" cy="384"/>
          </p:xfrm>
          <a:graphic>
            <a:graphicData uri="http://schemas.openxmlformats.org/presentationml/2006/ole">
              <mc:AlternateContent xmlns:mc="http://schemas.openxmlformats.org/markup-compatibility/2006">
                <mc:Choice xmlns:v="urn:schemas-microsoft-com:vml" Requires="v">
                  <p:oleObj spid="_x0000_s29985" r:id="rId19" imgW="304800" imgH="837565" progId="Equation.3">
                    <p:embed/>
                  </p:oleObj>
                </mc:Choice>
                <mc:Fallback>
                  <p:oleObj r:id="rId19" imgW="304800" imgH="837565" progId="Equation.3">
                    <p:embed/>
                    <p:pic>
                      <p:nvPicPr>
                        <p:cNvPr id="0" name="图片 3190"/>
                        <p:cNvPicPr/>
                        <p:nvPr/>
                      </p:nvPicPr>
                      <p:blipFill>
                        <a:blip r:embed="rId20"/>
                        <a:stretch>
                          <a:fillRect/>
                        </a:stretch>
                      </p:blipFill>
                      <p:spPr>
                        <a:xfrm>
                          <a:off x="1152" y="3552"/>
                          <a:ext cx="140" cy="384"/>
                        </a:xfrm>
                        <a:prstGeom prst="rect">
                          <a:avLst/>
                        </a:prstGeom>
                        <a:noFill/>
                        <a:ln w="38100">
                          <a:noFill/>
                          <a:miter/>
                        </a:ln>
                      </p:spPr>
                    </p:pic>
                  </p:oleObj>
                </mc:Fallback>
              </mc:AlternateContent>
            </a:graphicData>
          </a:graphic>
        </p:graphicFrame>
        <p:graphicFrame>
          <p:nvGraphicFramePr>
            <p:cNvPr id="30744" name="Object 25"/>
            <p:cNvGraphicFramePr>
              <a:graphicFrameLocks noChangeAspect="1"/>
            </p:cNvGraphicFramePr>
            <p:nvPr/>
          </p:nvGraphicFramePr>
          <p:xfrm>
            <a:off x="1370" y="4123"/>
            <a:ext cx="560" cy="293"/>
          </p:xfrm>
          <a:graphic>
            <a:graphicData uri="http://schemas.openxmlformats.org/presentationml/2006/ole">
              <mc:AlternateContent xmlns:mc="http://schemas.openxmlformats.org/markup-compatibility/2006">
                <mc:Choice xmlns:v="urn:schemas-microsoft-com:vml" Requires="v">
                  <p:oleObj spid="_x0000_s29986" r:id="rId21" imgW="1066800" imgH="736600" progId="Equation.3">
                    <p:embed/>
                  </p:oleObj>
                </mc:Choice>
                <mc:Fallback>
                  <p:oleObj r:id="rId21" imgW="1066800" imgH="736600" progId="Equation.3">
                    <p:embed/>
                    <p:pic>
                      <p:nvPicPr>
                        <p:cNvPr id="0" name="图片 3196"/>
                        <p:cNvPicPr/>
                        <p:nvPr/>
                      </p:nvPicPr>
                      <p:blipFill>
                        <a:blip r:embed="rId22"/>
                        <a:stretch>
                          <a:fillRect/>
                        </a:stretch>
                      </p:blipFill>
                      <p:spPr>
                        <a:xfrm>
                          <a:off x="1370" y="4123"/>
                          <a:ext cx="560" cy="29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9734"/>
                                        </p:tgtEl>
                                        <p:attrNameLst>
                                          <p:attrName>style.visibility</p:attrName>
                                        </p:attrNameLst>
                                      </p:cBhvr>
                                      <p:to>
                                        <p:strVal val="visible"/>
                                      </p:to>
                                    </p:set>
                                    <p:animEffect transition="in" filter="wipe(left)">
                                      <p:cBhvr>
                                        <p:cTn id="7" dur="500"/>
                                        <p:tgtEl>
                                          <p:spTgt spid="3297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9736"/>
                                        </p:tgtEl>
                                        <p:attrNameLst>
                                          <p:attrName>style.visibility</p:attrName>
                                        </p:attrNameLst>
                                      </p:cBhvr>
                                      <p:to>
                                        <p:strVal val="visible"/>
                                      </p:to>
                                    </p:set>
                                    <p:animEffect transition="in" filter="wipe(left)">
                                      <p:cBhvr>
                                        <p:cTn id="12" dur="500"/>
                                        <p:tgtEl>
                                          <p:spTgt spid="3297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29732"/>
                                        </p:tgtEl>
                                        <p:attrNameLst>
                                          <p:attrName>style.visibility</p:attrName>
                                        </p:attrNameLst>
                                      </p:cBhvr>
                                      <p:to>
                                        <p:strVal val="visible"/>
                                      </p:to>
                                    </p:set>
                                    <p:anim calcmode="lin" valueType="num">
                                      <p:cBhvr additive="base">
                                        <p:cTn id="17" dur="500" fill="hold"/>
                                        <p:tgtEl>
                                          <p:spTgt spid="329732"/>
                                        </p:tgtEl>
                                        <p:attrNameLst>
                                          <p:attrName>ppt_x</p:attrName>
                                        </p:attrNameLst>
                                      </p:cBhvr>
                                      <p:tavLst>
                                        <p:tav tm="0">
                                          <p:val>
                                            <p:strVal val="0-#ppt_w/2"/>
                                          </p:val>
                                        </p:tav>
                                        <p:tav tm="100000">
                                          <p:val>
                                            <p:strVal val="#ppt_x"/>
                                          </p:val>
                                        </p:tav>
                                      </p:tavLst>
                                    </p:anim>
                                    <p:anim calcmode="lin" valueType="num">
                                      <p:cBhvr additive="base">
                                        <p:cTn id="18" dur="500" fill="hold"/>
                                        <p:tgtEl>
                                          <p:spTgt spid="32973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29735"/>
                                        </p:tgtEl>
                                        <p:attrNameLst>
                                          <p:attrName>style.visibility</p:attrName>
                                        </p:attrNameLst>
                                      </p:cBhvr>
                                      <p:to>
                                        <p:strVal val="visible"/>
                                      </p:to>
                                    </p:set>
                                    <p:animEffect transition="in" filter="wipe(left)">
                                      <p:cBhvr>
                                        <p:cTn id="23" dur="500"/>
                                        <p:tgtEl>
                                          <p:spTgt spid="3297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29733"/>
                                        </p:tgtEl>
                                        <p:attrNameLst>
                                          <p:attrName>style.visibility</p:attrName>
                                        </p:attrNameLst>
                                      </p:cBhvr>
                                      <p:to>
                                        <p:strVal val="visible"/>
                                      </p:to>
                                    </p:set>
                                    <p:animEffect transition="in" filter="wipe(left)">
                                      <p:cBhvr>
                                        <p:cTn id="28" dur="500"/>
                                        <p:tgtEl>
                                          <p:spTgt spid="329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p:nvPr/>
        </p:nvGrpSpPr>
        <p:grpSpPr>
          <a:xfrm>
            <a:off x="1143000" y="3124200"/>
            <a:ext cx="5562600" cy="3200400"/>
            <a:chOff x="1152" y="711"/>
            <a:chExt cx="3279" cy="2169"/>
          </a:xfrm>
        </p:grpSpPr>
        <p:sp>
          <p:nvSpPr>
            <p:cNvPr id="32772" name="Line 3"/>
            <p:cNvSpPr/>
            <p:nvPr/>
          </p:nvSpPr>
          <p:spPr>
            <a:xfrm>
              <a:off x="1679" y="2727"/>
              <a:ext cx="2560" cy="0"/>
            </a:xfrm>
            <a:prstGeom prst="line">
              <a:avLst/>
            </a:prstGeom>
            <a:ln w="9525" cap="flat" cmpd="sng">
              <a:solidFill>
                <a:schemeClr val="tx1"/>
              </a:solidFill>
              <a:prstDash val="solid"/>
              <a:headEnd type="none" w="med" len="med"/>
              <a:tailEnd type="triangle" w="med" len="med"/>
            </a:ln>
          </p:spPr>
        </p:sp>
        <p:graphicFrame>
          <p:nvGraphicFramePr>
            <p:cNvPr id="32773" name="Object 4"/>
            <p:cNvGraphicFramePr>
              <a:graphicFrameLocks noChangeAspect="1"/>
            </p:cNvGraphicFramePr>
            <p:nvPr/>
          </p:nvGraphicFramePr>
          <p:xfrm>
            <a:off x="1152" y="711"/>
            <a:ext cx="431" cy="196"/>
          </p:xfrm>
          <a:graphic>
            <a:graphicData uri="http://schemas.openxmlformats.org/presentationml/2006/ole">
              <mc:AlternateContent xmlns:mc="http://schemas.openxmlformats.org/markup-compatibility/2006">
                <mc:Choice xmlns:v="urn:schemas-microsoft-com:vml" Requires="v">
                  <p:oleObj spid="_x0000_s30917" r:id="rId3" imgW="774065" imgH="393700" progId="Equation.3">
                    <p:embed/>
                  </p:oleObj>
                </mc:Choice>
                <mc:Fallback>
                  <p:oleObj r:id="rId3" imgW="774065" imgH="393700" progId="Equation.3">
                    <p:embed/>
                    <p:pic>
                      <p:nvPicPr>
                        <p:cNvPr id="0" name="图片 3189"/>
                        <p:cNvPicPr/>
                        <p:nvPr/>
                      </p:nvPicPr>
                      <p:blipFill>
                        <a:blip r:embed="rId4"/>
                        <a:stretch>
                          <a:fillRect/>
                        </a:stretch>
                      </p:blipFill>
                      <p:spPr>
                        <a:xfrm>
                          <a:off x="1152" y="711"/>
                          <a:ext cx="431" cy="196"/>
                        </a:xfrm>
                        <a:prstGeom prst="rect">
                          <a:avLst/>
                        </a:prstGeom>
                        <a:noFill/>
                        <a:ln w="38100">
                          <a:noFill/>
                          <a:miter/>
                        </a:ln>
                      </p:spPr>
                    </p:pic>
                  </p:oleObj>
                </mc:Fallback>
              </mc:AlternateContent>
            </a:graphicData>
          </a:graphic>
        </p:graphicFrame>
        <p:graphicFrame>
          <p:nvGraphicFramePr>
            <p:cNvPr id="32774" name="Object 5"/>
            <p:cNvGraphicFramePr>
              <a:graphicFrameLocks noChangeAspect="1"/>
            </p:cNvGraphicFramePr>
            <p:nvPr/>
          </p:nvGraphicFramePr>
          <p:xfrm>
            <a:off x="4280" y="2738"/>
            <a:ext cx="151" cy="142"/>
          </p:xfrm>
          <a:graphic>
            <a:graphicData uri="http://schemas.openxmlformats.org/presentationml/2006/ole">
              <mc:AlternateContent xmlns:mc="http://schemas.openxmlformats.org/markup-compatibility/2006">
                <mc:Choice xmlns:v="urn:schemas-microsoft-com:vml" Requires="v">
                  <p:oleObj spid="_x0000_s30918" r:id="rId5" imgW="254000" imgH="241300" progId="Equation.3">
                    <p:embed/>
                  </p:oleObj>
                </mc:Choice>
                <mc:Fallback>
                  <p:oleObj r:id="rId5" imgW="254000" imgH="241300" progId="Equation.3">
                    <p:embed/>
                    <p:pic>
                      <p:nvPicPr>
                        <p:cNvPr id="0" name="图片 3197"/>
                        <p:cNvPicPr/>
                        <p:nvPr/>
                      </p:nvPicPr>
                      <p:blipFill>
                        <a:blip r:embed="rId6"/>
                        <a:stretch>
                          <a:fillRect/>
                        </a:stretch>
                      </p:blipFill>
                      <p:spPr>
                        <a:xfrm>
                          <a:off x="4280" y="2738"/>
                          <a:ext cx="151" cy="142"/>
                        </a:xfrm>
                        <a:prstGeom prst="rect">
                          <a:avLst/>
                        </a:prstGeom>
                        <a:noFill/>
                        <a:ln w="38100">
                          <a:noFill/>
                          <a:miter/>
                        </a:ln>
                      </p:spPr>
                    </p:pic>
                  </p:oleObj>
                </mc:Fallback>
              </mc:AlternateContent>
            </a:graphicData>
          </a:graphic>
        </p:graphicFrame>
        <p:graphicFrame>
          <p:nvGraphicFramePr>
            <p:cNvPr id="32775" name="Object 6"/>
            <p:cNvGraphicFramePr>
              <a:graphicFrameLocks noChangeAspect="1"/>
            </p:cNvGraphicFramePr>
            <p:nvPr/>
          </p:nvGraphicFramePr>
          <p:xfrm>
            <a:off x="1555" y="2727"/>
            <a:ext cx="140" cy="152"/>
          </p:xfrm>
          <a:graphic>
            <a:graphicData uri="http://schemas.openxmlformats.org/presentationml/2006/ole">
              <mc:AlternateContent xmlns:mc="http://schemas.openxmlformats.org/markup-compatibility/2006">
                <mc:Choice xmlns:v="urn:schemas-microsoft-com:vml" Requires="v">
                  <p:oleObj spid="_x0000_s30919" r:id="rId7" imgW="292100" imgH="317500" progId="Equation.3">
                    <p:embed/>
                  </p:oleObj>
                </mc:Choice>
                <mc:Fallback>
                  <p:oleObj r:id="rId7" imgW="292100" imgH="317500" progId="Equation.3">
                    <p:embed/>
                    <p:pic>
                      <p:nvPicPr>
                        <p:cNvPr id="0" name="图片 3195"/>
                        <p:cNvPicPr/>
                        <p:nvPr/>
                      </p:nvPicPr>
                      <p:blipFill>
                        <a:blip r:embed="rId8"/>
                        <a:stretch>
                          <a:fillRect/>
                        </a:stretch>
                      </p:blipFill>
                      <p:spPr>
                        <a:xfrm>
                          <a:off x="1555" y="2727"/>
                          <a:ext cx="140" cy="152"/>
                        </a:xfrm>
                        <a:prstGeom prst="rect">
                          <a:avLst/>
                        </a:prstGeom>
                        <a:noFill/>
                        <a:ln w="38100">
                          <a:noFill/>
                          <a:miter/>
                        </a:ln>
                      </p:spPr>
                    </p:pic>
                  </p:oleObj>
                </mc:Fallback>
              </mc:AlternateContent>
            </a:graphicData>
          </a:graphic>
        </p:graphicFrame>
        <p:sp>
          <p:nvSpPr>
            <p:cNvPr id="32776" name="Line 7"/>
            <p:cNvSpPr/>
            <p:nvPr/>
          </p:nvSpPr>
          <p:spPr>
            <a:xfrm flipV="1">
              <a:off x="1695" y="759"/>
              <a:ext cx="0" cy="1976"/>
            </a:xfrm>
            <a:prstGeom prst="line">
              <a:avLst/>
            </a:prstGeom>
            <a:ln w="9525" cap="flat" cmpd="sng">
              <a:solidFill>
                <a:schemeClr val="tx1"/>
              </a:solidFill>
              <a:prstDash val="solid"/>
              <a:headEnd type="none" w="med" len="med"/>
              <a:tailEnd type="triangle" w="med" len="med"/>
            </a:ln>
          </p:spPr>
        </p:sp>
        <p:sp>
          <p:nvSpPr>
            <p:cNvPr id="32777" name="Freeform 8"/>
            <p:cNvSpPr/>
            <p:nvPr/>
          </p:nvSpPr>
          <p:spPr>
            <a:xfrm>
              <a:off x="1695" y="1095"/>
              <a:ext cx="1440" cy="1632"/>
            </a:xfrm>
            <a:custGeom>
              <a:avLst/>
              <a:gdLst/>
              <a:ahLst/>
              <a:cxnLst>
                <a:cxn ang="0">
                  <a:pos x="0" y="2006"/>
                </a:cxn>
                <a:cxn ang="0">
                  <a:pos x="355" y="1482"/>
                </a:cxn>
                <a:cxn ang="0">
                  <a:pos x="590" y="239"/>
                </a:cxn>
                <a:cxn ang="0">
                  <a:pos x="768" y="43"/>
                </a:cxn>
                <a:cxn ang="0">
                  <a:pos x="945" y="371"/>
                </a:cxn>
                <a:cxn ang="0">
                  <a:pos x="1122" y="1353"/>
                </a:cxn>
                <a:cxn ang="0">
                  <a:pos x="1299" y="1744"/>
                </a:cxn>
                <a:cxn ang="0">
                  <a:pos x="1653" y="1941"/>
                </a:cxn>
              </a:cxnLst>
              <a:rect l="0" t="0" r="0" b="0"/>
              <a:pathLst>
                <a:path w="1344" h="1472">
                  <a:moveTo>
                    <a:pt x="0" y="1472"/>
                  </a:moveTo>
                  <a:cubicBezTo>
                    <a:pt x="104" y="1388"/>
                    <a:pt x="208" y="1304"/>
                    <a:pt x="288" y="1088"/>
                  </a:cubicBezTo>
                  <a:cubicBezTo>
                    <a:pt x="368" y="872"/>
                    <a:pt x="424" y="352"/>
                    <a:pt x="480" y="176"/>
                  </a:cubicBezTo>
                  <a:cubicBezTo>
                    <a:pt x="536" y="0"/>
                    <a:pt x="576" y="16"/>
                    <a:pt x="624" y="32"/>
                  </a:cubicBezTo>
                  <a:cubicBezTo>
                    <a:pt x="672" y="48"/>
                    <a:pt x="720" y="112"/>
                    <a:pt x="768" y="272"/>
                  </a:cubicBezTo>
                  <a:cubicBezTo>
                    <a:pt x="816" y="432"/>
                    <a:pt x="864" y="824"/>
                    <a:pt x="912" y="992"/>
                  </a:cubicBezTo>
                  <a:cubicBezTo>
                    <a:pt x="960" y="1160"/>
                    <a:pt x="984" y="1208"/>
                    <a:pt x="1056" y="1280"/>
                  </a:cubicBezTo>
                  <a:cubicBezTo>
                    <a:pt x="1128" y="1352"/>
                    <a:pt x="1236" y="1388"/>
                    <a:pt x="1344" y="1424"/>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32778" name="Freeform 9"/>
            <p:cNvSpPr/>
            <p:nvPr/>
          </p:nvSpPr>
          <p:spPr>
            <a:xfrm>
              <a:off x="1695" y="1575"/>
              <a:ext cx="1440" cy="1152"/>
            </a:xfrm>
            <a:custGeom>
              <a:avLst/>
              <a:gdLst/>
              <a:ahLst/>
              <a:cxnLst>
                <a:cxn ang="0">
                  <a:pos x="0" y="1371"/>
                </a:cxn>
                <a:cxn ang="0">
                  <a:pos x="174" y="1059"/>
                </a:cxn>
                <a:cxn ang="0">
                  <a:pos x="348" y="436"/>
                </a:cxn>
                <a:cxn ang="0">
                  <a:pos x="479" y="125"/>
                </a:cxn>
                <a:cxn ang="0">
                  <a:pos x="609" y="0"/>
                </a:cxn>
                <a:cxn ang="0">
                  <a:pos x="783" y="125"/>
                </a:cxn>
                <a:cxn ang="0">
                  <a:pos x="914" y="561"/>
                </a:cxn>
                <a:cxn ang="0">
                  <a:pos x="1044" y="997"/>
                </a:cxn>
                <a:cxn ang="0">
                  <a:pos x="1218" y="1184"/>
                </a:cxn>
                <a:cxn ang="0">
                  <a:pos x="1349" y="1246"/>
                </a:cxn>
              </a:cxnLst>
              <a:rect l="0" t="0" r="0" b="0"/>
              <a:pathLst>
                <a:path w="1488" h="1056">
                  <a:moveTo>
                    <a:pt x="0" y="1056"/>
                  </a:moveTo>
                  <a:cubicBezTo>
                    <a:pt x="64" y="996"/>
                    <a:pt x="128" y="936"/>
                    <a:pt x="192" y="816"/>
                  </a:cubicBezTo>
                  <a:cubicBezTo>
                    <a:pt x="256" y="696"/>
                    <a:pt x="328" y="456"/>
                    <a:pt x="384" y="336"/>
                  </a:cubicBezTo>
                  <a:cubicBezTo>
                    <a:pt x="440" y="216"/>
                    <a:pt x="480" y="152"/>
                    <a:pt x="528" y="96"/>
                  </a:cubicBezTo>
                  <a:cubicBezTo>
                    <a:pt x="576" y="40"/>
                    <a:pt x="616" y="0"/>
                    <a:pt x="672" y="0"/>
                  </a:cubicBezTo>
                  <a:cubicBezTo>
                    <a:pt x="728" y="0"/>
                    <a:pt x="808" y="24"/>
                    <a:pt x="864" y="96"/>
                  </a:cubicBezTo>
                  <a:cubicBezTo>
                    <a:pt x="920" y="168"/>
                    <a:pt x="960" y="320"/>
                    <a:pt x="1008" y="432"/>
                  </a:cubicBezTo>
                  <a:cubicBezTo>
                    <a:pt x="1056" y="544"/>
                    <a:pt x="1096" y="688"/>
                    <a:pt x="1152" y="768"/>
                  </a:cubicBezTo>
                  <a:cubicBezTo>
                    <a:pt x="1208" y="848"/>
                    <a:pt x="1288" y="880"/>
                    <a:pt x="1344" y="912"/>
                  </a:cubicBezTo>
                  <a:cubicBezTo>
                    <a:pt x="1400" y="944"/>
                    <a:pt x="1444" y="952"/>
                    <a:pt x="1488" y="960"/>
                  </a:cubicBezTo>
                </a:path>
              </a:pathLst>
            </a:custGeom>
            <a:noFill/>
            <a:ln w="28575" cap="flat" cmpd="sng">
              <a:solidFill>
                <a:srgbClr val="003399">
                  <a:alpha val="100000"/>
                </a:srgbClr>
              </a:solidFill>
              <a:prstDash val="solid"/>
              <a:round/>
              <a:headEnd type="none" w="med" len="med"/>
              <a:tailEnd type="none" w="med" len="med"/>
            </a:ln>
          </p:spPr>
          <p:txBody>
            <a:bodyPr/>
            <a:lstStyle/>
            <a:p>
              <a:endParaRPr lang="zh-CN" altLang="en-US"/>
            </a:p>
          </p:txBody>
        </p:sp>
        <p:sp>
          <p:nvSpPr>
            <p:cNvPr id="32779" name="Freeform 10"/>
            <p:cNvSpPr/>
            <p:nvPr/>
          </p:nvSpPr>
          <p:spPr>
            <a:xfrm>
              <a:off x="1743" y="1911"/>
              <a:ext cx="1632" cy="768"/>
            </a:xfrm>
            <a:custGeom>
              <a:avLst/>
              <a:gdLst/>
              <a:ahLst/>
              <a:cxnLst>
                <a:cxn ang="0">
                  <a:pos x="0" y="680"/>
                </a:cxn>
                <a:cxn ang="0">
                  <a:pos x="69" y="480"/>
                </a:cxn>
                <a:cxn ang="0">
                  <a:pos x="207" y="160"/>
                </a:cxn>
                <a:cxn ang="0">
                  <a:pos x="412" y="0"/>
                </a:cxn>
                <a:cxn ang="0">
                  <a:pos x="688" y="160"/>
                </a:cxn>
                <a:cxn ang="0">
                  <a:pos x="860" y="360"/>
                </a:cxn>
                <a:cxn ang="0">
                  <a:pos x="1100" y="600"/>
                </a:cxn>
                <a:cxn ang="0">
                  <a:pos x="1306" y="680"/>
                </a:cxn>
              </a:cxnLst>
              <a:rect l="0" t="0" r="0" b="0"/>
              <a:pathLst>
                <a:path w="1824" h="816">
                  <a:moveTo>
                    <a:pt x="0" y="816"/>
                  </a:moveTo>
                  <a:cubicBezTo>
                    <a:pt x="24" y="748"/>
                    <a:pt x="48" y="680"/>
                    <a:pt x="96" y="576"/>
                  </a:cubicBezTo>
                  <a:cubicBezTo>
                    <a:pt x="144" y="472"/>
                    <a:pt x="208" y="288"/>
                    <a:pt x="288" y="192"/>
                  </a:cubicBezTo>
                  <a:cubicBezTo>
                    <a:pt x="368" y="96"/>
                    <a:pt x="464" y="0"/>
                    <a:pt x="576" y="0"/>
                  </a:cubicBezTo>
                  <a:cubicBezTo>
                    <a:pt x="688" y="0"/>
                    <a:pt x="856" y="120"/>
                    <a:pt x="960" y="192"/>
                  </a:cubicBezTo>
                  <a:cubicBezTo>
                    <a:pt x="1064" y="264"/>
                    <a:pt x="1104" y="344"/>
                    <a:pt x="1200" y="432"/>
                  </a:cubicBezTo>
                  <a:cubicBezTo>
                    <a:pt x="1296" y="520"/>
                    <a:pt x="1432" y="656"/>
                    <a:pt x="1536" y="720"/>
                  </a:cubicBezTo>
                  <a:cubicBezTo>
                    <a:pt x="1640" y="784"/>
                    <a:pt x="1732" y="800"/>
                    <a:pt x="1824" y="816"/>
                  </a:cubicBez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graphicFrame>
          <p:nvGraphicFramePr>
            <p:cNvPr id="32780" name="Object 11"/>
            <p:cNvGraphicFramePr>
              <a:graphicFrameLocks noChangeAspect="1"/>
            </p:cNvGraphicFramePr>
            <p:nvPr/>
          </p:nvGraphicFramePr>
          <p:xfrm>
            <a:off x="2703" y="855"/>
            <a:ext cx="1104" cy="192"/>
          </p:xfrm>
          <a:graphic>
            <a:graphicData uri="http://schemas.openxmlformats.org/presentationml/2006/ole">
              <mc:AlternateContent xmlns:mc="http://schemas.openxmlformats.org/markup-compatibility/2006">
                <mc:Choice xmlns:v="urn:schemas-microsoft-com:vml" Requires="v">
                  <p:oleObj spid="_x0000_s30920" r:id="rId9" imgW="1599565" imgH="294640" progId="Equation.3">
                    <p:embed/>
                  </p:oleObj>
                </mc:Choice>
                <mc:Fallback>
                  <p:oleObj r:id="rId9" imgW="1599565" imgH="294640" progId="Equation.3">
                    <p:embed/>
                    <p:pic>
                      <p:nvPicPr>
                        <p:cNvPr id="0" name="图片 3214"/>
                        <p:cNvPicPr/>
                        <p:nvPr/>
                      </p:nvPicPr>
                      <p:blipFill>
                        <a:blip r:embed="rId10">
                          <a:clrChange>
                            <a:clrFrom>
                              <a:srgbClr val="000000"/>
                            </a:clrFrom>
                            <a:clrTo>
                              <a:srgbClr val="FF0000"/>
                            </a:clrTo>
                          </a:clrChange>
                        </a:blip>
                        <a:stretch>
                          <a:fillRect/>
                        </a:stretch>
                      </p:blipFill>
                      <p:spPr>
                        <a:xfrm>
                          <a:off x="2703" y="855"/>
                          <a:ext cx="1104" cy="192"/>
                        </a:xfrm>
                        <a:prstGeom prst="rect">
                          <a:avLst/>
                        </a:prstGeom>
                        <a:noFill/>
                        <a:ln w="38100">
                          <a:noFill/>
                          <a:miter/>
                        </a:ln>
                      </p:spPr>
                    </p:pic>
                  </p:oleObj>
                </mc:Fallback>
              </mc:AlternateContent>
            </a:graphicData>
          </a:graphic>
        </p:graphicFrame>
        <p:sp>
          <p:nvSpPr>
            <p:cNvPr id="32781" name="Line 12"/>
            <p:cNvSpPr/>
            <p:nvPr/>
          </p:nvSpPr>
          <p:spPr>
            <a:xfrm flipH="1">
              <a:off x="2415" y="999"/>
              <a:ext cx="240" cy="192"/>
            </a:xfrm>
            <a:prstGeom prst="line">
              <a:avLst/>
            </a:prstGeom>
            <a:ln w="28575" cap="flat" cmpd="sng">
              <a:solidFill>
                <a:schemeClr val="tx2"/>
              </a:solidFill>
              <a:prstDash val="solid"/>
              <a:headEnd type="none" w="med" len="med"/>
              <a:tailEnd type="none" w="med" len="med"/>
            </a:ln>
          </p:spPr>
        </p:sp>
        <p:graphicFrame>
          <p:nvGraphicFramePr>
            <p:cNvPr id="32782" name="Object 13"/>
            <p:cNvGraphicFramePr>
              <a:graphicFrameLocks noChangeAspect="1"/>
            </p:cNvGraphicFramePr>
            <p:nvPr/>
          </p:nvGraphicFramePr>
          <p:xfrm>
            <a:off x="2703" y="1239"/>
            <a:ext cx="539" cy="192"/>
          </p:xfrm>
          <a:graphic>
            <a:graphicData uri="http://schemas.openxmlformats.org/presentationml/2006/ole">
              <mc:AlternateContent xmlns:mc="http://schemas.openxmlformats.org/markup-compatibility/2006">
                <mc:Choice xmlns:v="urn:schemas-microsoft-com:vml" Requires="v">
                  <p:oleObj spid="_x0000_s30921" r:id="rId11" imgW="777240" imgH="294640" progId="Equation.3">
                    <p:embed/>
                  </p:oleObj>
                </mc:Choice>
                <mc:Fallback>
                  <p:oleObj r:id="rId11" imgW="777240" imgH="294640" progId="Equation.3">
                    <p:embed/>
                    <p:pic>
                      <p:nvPicPr>
                        <p:cNvPr id="0" name="图片 3204"/>
                        <p:cNvPicPr/>
                        <p:nvPr/>
                      </p:nvPicPr>
                      <p:blipFill>
                        <a:blip r:embed="rId12">
                          <a:clrChange>
                            <a:clrFrom>
                              <a:srgbClr val="000000"/>
                            </a:clrFrom>
                            <a:clrTo>
                              <a:srgbClr val="003399"/>
                            </a:clrTo>
                          </a:clrChange>
                        </a:blip>
                        <a:stretch>
                          <a:fillRect/>
                        </a:stretch>
                      </p:blipFill>
                      <p:spPr>
                        <a:xfrm>
                          <a:off x="2703" y="1239"/>
                          <a:ext cx="539" cy="192"/>
                        </a:xfrm>
                        <a:prstGeom prst="rect">
                          <a:avLst/>
                        </a:prstGeom>
                        <a:noFill/>
                        <a:ln w="38100">
                          <a:noFill/>
                          <a:miter/>
                        </a:ln>
                      </p:spPr>
                    </p:pic>
                  </p:oleObj>
                </mc:Fallback>
              </mc:AlternateContent>
            </a:graphicData>
          </a:graphic>
        </p:graphicFrame>
        <p:sp>
          <p:nvSpPr>
            <p:cNvPr id="32783" name="Line 14"/>
            <p:cNvSpPr/>
            <p:nvPr/>
          </p:nvSpPr>
          <p:spPr>
            <a:xfrm flipH="1">
              <a:off x="2895" y="2199"/>
              <a:ext cx="240" cy="192"/>
            </a:xfrm>
            <a:prstGeom prst="line">
              <a:avLst/>
            </a:prstGeom>
            <a:ln w="28575" cap="flat" cmpd="sng">
              <a:solidFill>
                <a:schemeClr val="tx2"/>
              </a:solidFill>
              <a:prstDash val="solid"/>
              <a:headEnd type="none" w="med" len="med"/>
              <a:tailEnd type="none" w="med" len="med"/>
            </a:ln>
          </p:spPr>
        </p:sp>
        <p:sp>
          <p:nvSpPr>
            <p:cNvPr id="32784" name="Line 15"/>
            <p:cNvSpPr/>
            <p:nvPr/>
          </p:nvSpPr>
          <p:spPr>
            <a:xfrm flipH="1">
              <a:off x="2415" y="1383"/>
              <a:ext cx="240" cy="192"/>
            </a:xfrm>
            <a:prstGeom prst="line">
              <a:avLst/>
            </a:prstGeom>
            <a:ln w="28575" cap="flat" cmpd="sng">
              <a:solidFill>
                <a:schemeClr val="tx2"/>
              </a:solidFill>
              <a:prstDash val="solid"/>
              <a:headEnd type="none" w="med" len="med"/>
              <a:tailEnd type="none" w="med" len="med"/>
            </a:ln>
          </p:spPr>
        </p:sp>
        <p:graphicFrame>
          <p:nvGraphicFramePr>
            <p:cNvPr id="32785" name="Object 16"/>
            <p:cNvGraphicFramePr>
              <a:graphicFrameLocks noChangeAspect="1"/>
            </p:cNvGraphicFramePr>
            <p:nvPr/>
          </p:nvGraphicFramePr>
          <p:xfrm>
            <a:off x="3178" y="2007"/>
            <a:ext cx="526" cy="192"/>
          </p:xfrm>
          <a:graphic>
            <a:graphicData uri="http://schemas.openxmlformats.org/presentationml/2006/ole">
              <mc:AlternateContent xmlns:mc="http://schemas.openxmlformats.org/markup-compatibility/2006">
                <mc:Choice xmlns:v="urn:schemas-microsoft-com:vml" Requires="v">
                  <p:oleObj spid="_x0000_s30922" r:id="rId13" imgW="760095" imgH="294640" progId="Equation.3">
                    <p:embed/>
                  </p:oleObj>
                </mc:Choice>
                <mc:Fallback>
                  <p:oleObj r:id="rId13" imgW="760095" imgH="294640" progId="Equation.3">
                    <p:embed/>
                    <p:pic>
                      <p:nvPicPr>
                        <p:cNvPr id="0" name="图片 3203"/>
                        <p:cNvPicPr/>
                        <p:nvPr/>
                      </p:nvPicPr>
                      <p:blipFill>
                        <a:blip r:embed="rId14">
                          <a:clrChange>
                            <a:clrFrom>
                              <a:srgbClr val="000000"/>
                            </a:clrFrom>
                            <a:clrTo>
                              <a:srgbClr val="000000"/>
                            </a:clrTo>
                          </a:clrChange>
                        </a:blip>
                        <a:stretch>
                          <a:fillRect/>
                        </a:stretch>
                      </p:blipFill>
                      <p:spPr>
                        <a:xfrm>
                          <a:off x="3178" y="2007"/>
                          <a:ext cx="526" cy="192"/>
                        </a:xfrm>
                        <a:prstGeom prst="rect">
                          <a:avLst/>
                        </a:prstGeom>
                        <a:noFill/>
                        <a:ln w="38100">
                          <a:noFill/>
                          <a:miter/>
                        </a:ln>
                      </p:spPr>
                    </p:pic>
                  </p:oleObj>
                </mc:Fallback>
              </mc:AlternateContent>
            </a:graphicData>
          </a:graphic>
        </p:graphicFrame>
      </p:grpSp>
      <p:graphicFrame>
        <p:nvGraphicFramePr>
          <p:cNvPr id="32771" name="Object 17"/>
          <p:cNvGraphicFramePr>
            <a:graphicFrameLocks noChangeAspect="1"/>
          </p:cNvGraphicFramePr>
          <p:nvPr/>
        </p:nvGraphicFramePr>
        <p:xfrm>
          <a:off x="762000" y="685800"/>
          <a:ext cx="6864350" cy="1919288"/>
        </p:xfrm>
        <a:graphic>
          <a:graphicData uri="http://schemas.openxmlformats.org/presentationml/2006/ole">
            <mc:AlternateContent xmlns:mc="http://schemas.openxmlformats.org/markup-compatibility/2006">
              <mc:Choice xmlns:v="urn:schemas-microsoft-com:vml" Requires="v">
                <p:oleObj spid="_x0000_s30923" r:id="rId15" imgW="3035300" imgH="838200" progId="Equation.DSMT4">
                  <p:embed/>
                </p:oleObj>
              </mc:Choice>
              <mc:Fallback>
                <p:oleObj r:id="rId15" imgW="3035300" imgH="838200" progId="Equation.DSMT4">
                  <p:embed/>
                  <p:pic>
                    <p:nvPicPr>
                      <p:cNvPr id="0" name="图片 3213"/>
                      <p:cNvPicPr/>
                      <p:nvPr/>
                    </p:nvPicPr>
                    <p:blipFill>
                      <a:blip r:embed="rId16"/>
                      <a:stretch>
                        <a:fillRect/>
                      </a:stretch>
                    </p:blipFill>
                    <p:spPr>
                      <a:xfrm>
                        <a:off x="762000" y="685800"/>
                        <a:ext cx="6864350" cy="1919288"/>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p:nvPr/>
        </p:nvSpPr>
        <p:spPr>
          <a:xfrm>
            <a:off x="228600" y="609600"/>
            <a:ext cx="8686800" cy="1534160"/>
          </a:xfrm>
          <a:prstGeom prst="rect">
            <a:avLst/>
          </a:prstGeom>
          <a:solidFill>
            <a:srgbClr val="CC99FF"/>
          </a:solidFill>
          <a:ln w="9525">
            <a:noFill/>
          </a:ln>
        </p:spPr>
        <p:txBody>
          <a:bodyPr>
            <a:spAutoFit/>
          </a:bodyPr>
          <a:lstStyle/>
          <a:p>
            <a:pPr eaLnBrk="1" hangingPunct="1">
              <a:lnSpc>
                <a:spcPct val="125000"/>
              </a:lnSpc>
            </a:pPr>
            <a:r>
              <a:rPr lang="zh-CN" altLang="en-US" sz="2500" dirty="0">
                <a:latin typeface="Times New Roman" panose="02020603050405020304" pitchFamily="18" charset="0"/>
              </a:rPr>
              <a:t>例</a:t>
            </a:r>
            <a:r>
              <a:rPr lang="en-US" altLang="zh-CN" sz="2500" dirty="0">
                <a:latin typeface="Times New Roman" panose="02020603050405020304" pitchFamily="18" charset="0"/>
              </a:rPr>
              <a:t>7 </a:t>
            </a:r>
            <a:r>
              <a:rPr lang="zh-CN" altLang="en-US" sz="2500" dirty="0">
                <a:latin typeface="Times New Roman" panose="02020603050405020304" pitchFamily="18" charset="0"/>
                <a:ea typeface="宋体" panose="02010600030101010101" pitchFamily="2" charset="-122"/>
              </a:rPr>
              <a:t>已知某单位职工的月奖金服从正态分布</a:t>
            </a:r>
            <a:r>
              <a:rPr lang="en-US" altLang="zh-CN" sz="2500" dirty="0">
                <a:latin typeface="Times New Roman" panose="02020603050405020304" pitchFamily="18" charset="0"/>
                <a:ea typeface="宋体" panose="02010600030101010101" pitchFamily="2" charset="-122"/>
              </a:rPr>
              <a:t>,   </a:t>
            </a:r>
            <a:r>
              <a:rPr lang="zh-CN" altLang="en-US" sz="2500" dirty="0">
                <a:latin typeface="Times New Roman" panose="02020603050405020304" pitchFamily="18" charset="0"/>
                <a:ea typeface="宋体" panose="02010600030101010101" pitchFamily="2" charset="-122"/>
              </a:rPr>
              <a:t>总体均值为 </a:t>
            </a:r>
            <a:r>
              <a:rPr lang="en-US" altLang="zh-CN" sz="2500" dirty="0">
                <a:latin typeface="Times New Roman" panose="02020603050405020304" pitchFamily="18" charset="0"/>
                <a:ea typeface="宋体" panose="02010600030101010101" pitchFamily="2" charset="-122"/>
              </a:rPr>
              <a:t>200,   </a:t>
            </a:r>
            <a:r>
              <a:rPr lang="zh-CN" altLang="en-US" sz="2500" dirty="0">
                <a:latin typeface="Times New Roman" panose="02020603050405020304" pitchFamily="18" charset="0"/>
                <a:ea typeface="宋体" panose="02010600030101010101" pitchFamily="2" charset="-122"/>
              </a:rPr>
              <a:t>总体标准差为 </a:t>
            </a:r>
            <a:r>
              <a:rPr lang="en-US" altLang="zh-CN" sz="2500" dirty="0">
                <a:latin typeface="Times New Roman" panose="02020603050405020304" pitchFamily="18" charset="0"/>
                <a:ea typeface="宋体" panose="02010600030101010101" pitchFamily="2" charset="-122"/>
              </a:rPr>
              <a:t>40 ,   </a:t>
            </a:r>
            <a:r>
              <a:rPr lang="zh-CN" altLang="en-US" sz="2500" dirty="0">
                <a:latin typeface="Times New Roman" panose="02020603050405020304" pitchFamily="18" charset="0"/>
                <a:ea typeface="宋体" panose="02010600030101010101" pitchFamily="2" charset="-122"/>
              </a:rPr>
              <a:t>从该总体抽取一个容量为 </a:t>
            </a:r>
            <a:r>
              <a:rPr lang="en-US" altLang="zh-CN" sz="2500" dirty="0">
                <a:latin typeface="Times New Roman" panose="02020603050405020304" pitchFamily="18" charset="0"/>
                <a:ea typeface="宋体" panose="02010600030101010101" pitchFamily="2" charset="-122"/>
              </a:rPr>
              <a:t>20 </a:t>
            </a:r>
            <a:r>
              <a:rPr lang="zh-CN" altLang="en-US" sz="2500" dirty="0">
                <a:latin typeface="Times New Roman" panose="02020603050405020304" pitchFamily="18" charset="0"/>
                <a:ea typeface="宋体" panose="02010600030101010101" pitchFamily="2" charset="-122"/>
              </a:rPr>
              <a:t>的样本</a:t>
            </a:r>
            <a:r>
              <a:rPr lang="en-US" altLang="zh-CN" sz="2500" dirty="0">
                <a:latin typeface="Times New Roman" panose="02020603050405020304" pitchFamily="18" charset="0"/>
                <a:ea typeface="宋体" panose="02010600030101010101" pitchFamily="2" charset="-122"/>
              </a:rPr>
              <a:t>,   </a:t>
            </a:r>
            <a:r>
              <a:rPr lang="zh-CN" altLang="en-US" sz="2500" dirty="0">
                <a:latin typeface="Times New Roman" panose="02020603050405020304" pitchFamily="18" charset="0"/>
                <a:ea typeface="宋体" panose="02010600030101010101" pitchFamily="2" charset="-122"/>
              </a:rPr>
              <a:t>求样本均值介于 </a:t>
            </a:r>
            <a:r>
              <a:rPr lang="en-US" altLang="zh-CN" sz="2500" dirty="0">
                <a:latin typeface="Times New Roman" panose="02020603050405020304" pitchFamily="18" charset="0"/>
                <a:ea typeface="宋体" panose="02010600030101010101" pitchFamily="2" charset="-122"/>
              </a:rPr>
              <a:t>190~210 </a:t>
            </a:r>
            <a:r>
              <a:rPr lang="zh-CN" altLang="en-US" sz="2500" dirty="0">
                <a:latin typeface="Times New Roman" panose="02020603050405020304" pitchFamily="18" charset="0"/>
                <a:ea typeface="宋体" panose="02010600030101010101" pitchFamily="2" charset="-122"/>
              </a:rPr>
              <a:t>的概率 </a:t>
            </a:r>
            <a:r>
              <a:rPr lang="en-US" altLang="zh-CN" sz="2500" dirty="0">
                <a:latin typeface="Times New Roman" panose="02020603050405020304" pitchFamily="18" charset="0"/>
                <a:ea typeface="宋体" panose="02010600030101010101" pitchFamily="2" charset="-122"/>
              </a:rPr>
              <a:t>. </a:t>
            </a:r>
          </a:p>
        </p:txBody>
      </p:sp>
      <p:graphicFrame>
        <p:nvGraphicFramePr>
          <p:cNvPr id="328707" name="Object 3"/>
          <p:cNvGraphicFramePr>
            <a:graphicFrameLocks noChangeAspect="1"/>
          </p:cNvGraphicFramePr>
          <p:nvPr/>
        </p:nvGraphicFramePr>
        <p:xfrm>
          <a:off x="0" y="2276475"/>
          <a:ext cx="6324600" cy="534988"/>
        </p:xfrm>
        <a:graphic>
          <a:graphicData uri="http://schemas.openxmlformats.org/presentationml/2006/ole">
            <mc:AlternateContent xmlns:mc="http://schemas.openxmlformats.org/markup-compatibility/2006">
              <mc:Choice xmlns:v="urn:schemas-microsoft-com:vml" Requires="v">
                <p:oleObj spid="_x0000_s31997" r:id="rId3" imgW="2705100" imgH="228600" progId="Equation.DSMT4">
                  <p:embed/>
                </p:oleObj>
              </mc:Choice>
              <mc:Fallback>
                <p:oleObj r:id="rId3" imgW="2705100" imgH="228600" progId="Equation.DSMT4">
                  <p:embed/>
                  <p:pic>
                    <p:nvPicPr>
                      <p:cNvPr id="0" name="图片 3211"/>
                      <p:cNvPicPr/>
                      <p:nvPr/>
                    </p:nvPicPr>
                    <p:blipFill>
                      <a:blip r:embed="rId4"/>
                      <a:stretch>
                        <a:fillRect/>
                      </a:stretch>
                    </p:blipFill>
                    <p:spPr>
                      <a:xfrm>
                        <a:off x="0" y="2276475"/>
                        <a:ext cx="6324600" cy="534988"/>
                      </a:xfrm>
                      <a:prstGeom prst="rect">
                        <a:avLst/>
                      </a:prstGeom>
                      <a:noFill/>
                      <a:ln w="38100">
                        <a:noFill/>
                        <a:miter/>
                      </a:ln>
                    </p:spPr>
                  </p:pic>
                </p:oleObj>
              </mc:Fallback>
            </mc:AlternateContent>
          </a:graphicData>
        </a:graphic>
      </p:graphicFrame>
      <p:graphicFrame>
        <p:nvGraphicFramePr>
          <p:cNvPr id="328708" name="Object 4"/>
          <p:cNvGraphicFramePr>
            <a:graphicFrameLocks noChangeAspect="1"/>
          </p:cNvGraphicFramePr>
          <p:nvPr/>
        </p:nvGraphicFramePr>
        <p:xfrm>
          <a:off x="762000" y="2971800"/>
          <a:ext cx="2819400" cy="496888"/>
        </p:xfrm>
        <a:graphic>
          <a:graphicData uri="http://schemas.openxmlformats.org/presentationml/2006/ole">
            <mc:AlternateContent xmlns:mc="http://schemas.openxmlformats.org/markup-compatibility/2006">
              <mc:Choice xmlns:v="urn:schemas-microsoft-com:vml" Requires="v">
                <p:oleObj spid="_x0000_s31998" r:id="rId5" imgW="1295400" imgH="228600" progId="Equation.DSMT4">
                  <p:embed/>
                </p:oleObj>
              </mc:Choice>
              <mc:Fallback>
                <p:oleObj r:id="rId5" imgW="1295400" imgH="228600" progId="Equation.DSMT4">
                  <p:embed/>
                  <p:pic>
                    <p:nvPicPr>
                      <p:cNvPr id="0" name="图片 3205"/>
                      <p:cNvPicPr/>
                      <p:nvPr/>
                    </p:nvPicPr>
                    <p:blipFill>
                      <a:blip r:embed="rId6"/>
                      <a:stretch>
                        <a:fillRect/>
                      </a:stretch>
                    </p:blipFill>
                    <p:spPr>
                      <a:xfrm>
                        <a:off x="762000" y="2971800"/>
                        <a:ext cx="2819400" cy="496888"/>
                      </a:xfrm>
                      <a:prstGeom prst="rect">
                        <a:avLst/>
                      </a:prstGeom>
                      <a:noFill/>
                      <a:ln w="38100">
                        <a:noFill/>
                        <a:miter/>
                      </a:ln>
                    </p:spPr>
                  </p:pic>
                </p:oleObj>
              </mc:Fallback>
            </mc:AlternateContent>
          </a:graphicData>
        </a:graphic>
      </p:graphicFrame>
      <p:graphicFrame>
        <p:nvGraphicFramePr>
          <p:cNvPr id="328709" name="Object 5"/>
          <p:cNvGraphicFramePr>
            <a:graphicFrameLocks noChangeAspect="1"/>
          </p:cNvGraphicFramePr>
          <p:nvPr/>
        </p:nvGraphicFramePr>
        <p:xfrm>
          <a:off x="3886200" y="2743200"/>
          <a:ext cx="3352800" cy="874713"/>
        </p:xfrm>
        <a:graphic>
          <a:graphicData uri="http://schemas.openxmlformats.org/presentationml/2006/ole">
            <mc:AlternateContent xmlns:mc="http://schemas.openxmlformats.org/markup-compatibility/2006">
              <mc:Choice xmlns:v="urn:schemas-microsoft-com:vml" Requires="v">
                <p:oleObj spid="_x0000_s31999" r:id="rId7" imgW="1511300" imgH="393700" progId="Equation.DSMT4">
                  <p:embed/>
                </p:oleObj>
              </mc:Choice>
              <mc:Fallback>
                <p:oleObj r:id="rId7" imgW="1511300" imgH="393700" progId="Equation.DSMT4">
                  <p:embed/>
                  <p:pic>
                    <p:nvPicPr>
                      <p:cNvPr id="0" name="图片 3208"/>
                      <p:cNvPicPr/>
                      <p:nvPr/>
                    </p:nvPicPr>
                    <p:blipFill>
                      <a:blip r:embed="rId8"/>
                      <a:stretch>
                        <a:fillRect/>
                      </a:stretch>
                    </p:blipFill>
                    <p:spPr>
                      <a:xfrm>
                        <a:off x="3886200" y="2743200"/>
                        <a:ext cx="3352800" cy="874713"/>
                      </a:xfrm>
                      <a:prstGeom prst="rect">
                        <a:avLst/>
                      </a:prstGeom>
                      <a:noFill/>
                      <a:ln w="38100">
                        <a:noFill/>
                        <a:miter/>
                      </a:ln>
                    </p:spPr>
                  </p:pic>
                </p:oleObj>
              </mc:Fallback>
            </mc:AlternateContent>
          </a:graphicData>
        </a:graphic>
      </p:graphicFrame>
      <p:graphicFrame>
        <p:nvGraphicFramePr>
          <p:cNvPr id="328710" name="Object 6"/>
          <p:cNvGraphicFramePr>
            <a:graphicFrameLocks noChangeAspect="1"/>
          </p:cNvGraphicFramePr>
          <p:nvPr/>
        </p:nvGraphicFramePr>
        <p:xfrm>
          <a:off x="762000" y="3657600"/>
          <a:ext cx="4343400" cy="550863"/>
        </p:xfrm>
        <a:graphic>
          <a:graphicData uri="http://schemas.openxmlformats.org/presentationml/2006/ole">
            <mc:AlternateContent xmlns:mc="http://schemas.openxmlformats.org/markup-compatibility/2006">
              <mc:Choice xmlns:v="urn:schemas-microsoft-com:vml" Requires="v">
                <p:oleObj spid="_x0000_s32000" r:id="rId9" imgW="1803400" imgH="228600" progId="Equation.DSMT4">
                  <p:embed/>
                </p:oleObj>
              </mc:Choice>
              <mc:Fallback>
                <p:oleObj r:id="rId9" imgW="1803400" imgH="228600" progId="Equation.DSMT4">
                  <p:embed/>
                  <p:pic>
                    <p:nvPicPr>
                      <p:cNvPr id="0" name="图片 3199"/>
                      <p:cNvPicPr/>
                      <p:nvPr/>
                    </p:nvPicPr>
                    <p:blipFill>
                      <a:blip r:embed="rId10"/>
                      <a:stretch>
                        <a:fillRect/>
                      </a:stretch>
                    </p:blipFill>
                    <p:spPr>
                      <a:xfrm>
                        <a:off x="762000" y="3657600"/>
                        <a:ext cx="4343400" cy="550863"/>
                      </a:xfrm>
                      <a:prstGeom prst="rect">
                        <a:avLst/>
                      </a:prstGeom>
                      <a:noFill/>
                      <a:ln w="38100">
                        <a:noFill/>
                        <a:miter/>
                      </a:ln>
                    </p:spPr>
                  </p:pic>
                </p:oleObj>
              </mc:Fallback>
            </mc:AlternateContent>
          </a:graphicData>
        </a:graphic>
      </p:graphicFrame>
      <p:graphicFrame>
        <p:nvGraphicFramePr>
          <p:cNvPr id="328711" name="Object 7"/>
          <p:cNvGraphicFramePr>
            <a:graphicFrameLocks noChangeAspect="1"/>
          </p:cNvGraphicFramePr>
          <p:nvPr/>
        </p:nvGraphicFramePr>
        <p:xfrm>
          <a:off x="838200" y="4419600"/>
          <a:ext cx="2711450" cy="519113"/>
        </p:xfrm>
        <a:graphic>
          <a:graphicData uri="http://schemas.openxmlformats.org/presentationml/2006/ole">
            <mc:AlternateContent xmlns:mc="http://schemas.openxmlformats.org/markup-compatibility/2006">
              <mc:Choice xmlns:v="urn:schemas-microsoft-com:vml" Requires="v">
                <p:oleObj spid="_x0000_s32001" r:id="rId11" imgW="1193800" imgH="228600" progId="Equation.DSMT4">
                  <p:embed/>
                </p:oleObj>
              </mc:Choice>
              <mc:Fallback>
                <p:oleObj r:id="rId11" imgW="1193800" imgH="228600" progId="Equation.DSMT4">
                  <p:embed/>
                  <p:pic>
                    <p:nvPicPr>
                      <p:cNvPr id="0" name="图片 3210"/>
                      <p:cNvPicPr/>
                      <p:nvPr/>
                    </p:nvPicPr>
                    <p:blipFill>
                      <a:blip r:embed="rId12"/>
                      <a:stretch>
                        <a:fillRect/>
                      </a:stretch>
                    </p:blipFill>
                    <p:spPr>
                      <a:xfrm>
                        <a:off x="838200" y="4419600"/>
                        <a:ext cx="2711450" cy="519113"/>
                      </a:xfrm>
                      <a:prstGeom prst="rect">
                        <a:avLst/>
                      </a:prstGeom>
                      <a:noFill/>
                      <a:ln w="38100">
                        <a:noFill/>
                        <a:miter/>
                      </a:ln>
                    </p:spPr>
                  </p:pic>
                </p:oleObj>
              </mc:Fallback>
            </mc:AlternateContent>
          </a:graphicData>
        </a:graphic>
      </p:graphicFrame>
      <p:graphicFrame>
        <p:nvGraphicFramePr>
          <p:cNvPr id="328712" name="Object 8"/>
          <p:cNvGraphicFramePr>
            <a:graphicFrameLocks noChangeAspect="1"/>
          </p:cNvGraphicFramePr>
          <p:nvPr/>
        </p:nvGraphicFramePr>
        <p:xfrm>
          <a:off x="3581400" y="4343400"/>
          <a:ext cx="4546600" cy="850900"/>
        </p:xfrm>
        <a:graphic>
          <a:graphicData uri="http://schemas.openxmlformats.org/presentationml/2006/ole">
            <mc:AlternateContent xmlns:mc="http://schemas.openxmlformats.org/markup-compatibility/2006">
              <mc:Choice xmlns:v="urn:schemas-microsoft-com:vml" Requires="v">
                <p:oleObj spid="_x0000_s32002" r:id="rId13" imgW="4546600" imgH="850900" progId="Equation.DSMT4">
                  <p:embed/>
                </p:oleObj>
              </mc:Choice>
              <mc:Fallback>
                <p:oleObj r:id="rId13" imgW="4546600" imgH="850900" progId="Equation.DSMT4">
                  <p:embed/>
                  <p:pic>
                    <p:nvPicPr>
                      <p:cNvPr id="0" name="图片 3212"/>
                      <p:cNvPicPr/>
                      <p:nvPr/>
                    </p:nvPicPr>
                    <p:blipFill>
                      <a:blip r:embed="rId14"/>
                      <a:stretch>
                        <a:fillRect/>
                      </a:stretch>
                    </p:blipFill>
                    <p:spPr>
                      <a:xfrm>
                        <a:off x="3581400" y="4343400"/>
                        <a:ext cx="4546600" cy="850900"/>
                      </a:xfrm>
                      <a:prstGeom prst="rect">
                        <a:avLst/>
                      </a:prstGeom>
                      <a:noFill/>
                      <a:ln w="38100">
                        <a:noFill/>
                        <a:miter/>
                      </a:ln>
                    </p:spPr>
                  </p:pic>
                </p:oleObj>
              </mc:Fallback>
            </mc:AlternateContent>
          </a:graphicData>
        </a:graphic>
      </p:graphicFrame>
      <p:graphicFrame>
        <p:nvGraphicFramePr>
          <p:cNvPr id="328713" name="Object 9"/>
          <p:cNvGraphicFramePr>
            <a:graphicFrameLocks noChangeAspect="1"/>
          </p:cNvGraphicFramePr>
          <p:nvPr/>
        </p:nvGraphicFramePr>
        <p:xfrm>
          <a:off x="1371600" y="5486400"/>
          <a:ext cx="2286000" cy="393700"/>
        </p:xfrm>
        <a:graphic>
          <a:graphicData uri="http://schemas.openxmlformats.org/presentationml/2006/ole">
            <mc:AlternateContent xmlns:mc="http://schemas.openxmlformats.org/markup-compatibility/2006">
              <mc:Choice xmlns:v="urn:schemas-microsoft-com:vml" Requires="v">
                <p:oleObj spid="_x0000_s32003" r:id="rId15" imgW="2286000" imgH="393700" progId="Equation.DSMT4">
                  <p:embed/>
                </p:oleObj>
              </mc:Choice>
              <mc:Fallback>
                <p:oleObj r:id="rId15" imgW="2286000" imgH="393700" progId="Equation.DSMT4">
                  <p:embed/>
                  <p:pic>
                    <p:nvPicPr>
                      <p:cNvPr id="0" name="图片 3207"/>
                      <p:cNvPicPr/>
                      <p:nvPr/>
                    </p:nvPicPr>
                    <p:blipFill>
                      <a:blip r:embed="rId16"/>
                      <a:stretch>
                        <a:fillRect/>
                      </a:stretch>
                    </p:blipFill>
                    <p:spPr>
                      <a:xfrm>
                        <a:off x="1371600" y="5486400"/>
                        <a:ext cx="2286000" cy="393700"/>
                      </a:xfrm>
                      <a:prstGeom prst="rect">
                        <a:avLst/>
                      </a:prstGeom>
                      <a:noFill/>
                      <a:ln w="38100">
                        <a:noFill/>
                        <a:miter/>
                      </a:ln>
                    </p:spPr>
                  </p:pic>
                </p:oleObj>
              </mc:Fallback>
            </mc:AlternateContent>
          </a:graphicData>
        </a:graphic>
      </p:graphicFrame>
      <p:graphicFrame>
        <p:nvGraphicFramePr>
          <p:cNvPr id="328714" name="Object 10"/>
          <p:cNvGraphicFramePr>
            <a:graphicFrameLocks noChangeAspect="1"/>
          </p:cNvGraphicFramePr>
          <p:nvPr/>
        </p:nvGraphicFramePr>
        <p:xfrm>
          <a:off x="3733800" y="5486400"/>
          <a:ext cx="2235200" cy="393700"/>
        </p:xfrm>
        <a:graphic>
          <a:graphicData uri="http://schemas.openxmlformats.org/presentationml/2006/ole">
            <mc:AlternateContent xmlns:mc="http://schemas.openxmlformats.org/markup-compatibility/2006">
              <mc:Choice xmlns:v="urn:schemas-microsoft-com:vml" Requires="v">
                <p:oleObj spid="_x0000_s32004" r:id="rId17" imgW="2235200" imgH="393700" progId="Equation.DSMT4">
                  <p:embed/>
                </p:oleObj>
              </mc:Choice>
              <mc:Fallback>
                <p:oleObj r:id="rId17" imgW="2235200" imgH="393700" progId="Equation.DSMT4">
                  <p:embed/>
                  <p:pic>
                    <p:nvPicPr>
                      <p:cNvPr id="0" name="图片 3200"/>
                      <p:cNvPicPr/>
                      <p:nvPr/>
                    </p:nvPicPr>
                    <p:blipFill>
                      <a:blip r:embed="rId18"/>
                      <a:stretch>
                        <a:fillRect/>
                      </a:stretch>
                    </p:blipFill>
                    <p:spPr>
                      <a:xfrm>
                        <a:off x="3733800" y="5486400"/>
                        <a:ext cx="2235200" cy="393700"/>
                      </a:xfrm>
                      <a:prstGeom prst="rect">
                        <a:avLst/>
                      </a:prstGeom>
                      <a:noFill/>
                      <a:ln w="38100">
                        <a:noFill/>
                        <a:miter/>
                      </a:ln>
                    </p:spPr>
                  </p:pic>
                </p:oleObj>
              </mc:Fallback>
            </mc:AlternateContent>
          </a:graphicData>
        </a:graphic>
      </p:graphicFrame>
      <p:graphicFrame>
        <p:nvGraphicFramePr>
          <p:cNvPr id="328715" name="Object 11"/>
          <p:cNvGraphicFramePr>
            <a:graphicFrameLocks noChangeAspect="1"/>
          </p:cNvGraphicFramePr>
          <p:nvPr/>
        </p:nvGraphicFramePr>
        <p:xfrm>
          <a:off x="6019800" y="5486400"/>
          <a:ext cx="1295400" cy="317500"/>
        </p:xfrm>
        <a:graphic>
          <a:graphicData uri="http://schemas.openxmlformats.org/presentationml/2006/ole">
            <mc:AlternateContent xmlns:mc="http://schemas.openxmlformats.org/markup-compatibility/2006">
              <mc:Choice xmlns:v="urn:schemas-microsoft-com:vml" Requires="v">
                <p:oleObj spid="_x0000_s32005" r:id="rId19" imgW="1294765" imgH="317500" progId="Equation.DSMT4">
                  <p:embed/>
                </p:oleObj>
              </mc:Choice>
              <mc:Fallback>
                <p:oleObj r:id="rId19" imgW="1294765" imgH="317500" progId="Equation.DSMT4">
                  <p:embed/>
                  <p:pic>
                    <p:nvPicPr>
                      <p:cNvPr id="0" name="图片 3215"/>
                      <p:cNvPicPr/>
                      <p:nvPr/>
                    </p:nvPicPr>
                    <p:blipFill>
                      <a:blip r:embed="rId20"/>
                      <a:stretch>
                        <a:fillRect/>
                      </a:stretch>
                    </p:blipFill>
                    <p:spPr>
                      <a:xfrm>
                        <a:off x="6019800" y="5486400"/>
                        <a:ext cx="1295400" cy="317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8707"/>
                                        </p:tgtEl>
                                        <p:attrNameLst>
                                          <p:attrName>style.visibility</p:attrName>
                                        </p:attrNameLst>
                                      </p:cBhvr>
                                      <p:to>
                                        <p:strVal val="visible"/>
                                      </p:to>
                                    </p:set>
                                    <p:animEffect transition="in" filter="wipe(left)">
                                      <p:cBhvr>
                                        <p:cTn id="7" dur="500"/>
                                        <p:tgtEl>
                                          <p:spTgt spid="3287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8708"/>
                                        </p:tgtEl>
                                        <p:attrNameLst>
                                          <p:attrName>style.visibility</p:attrName>
                                        </p:attrNameLst>
                                      </p:cBhvr>
                                      <p:to>
                                        <p:strVal val="visible"/>
                                      </p:to>
                                    </p:set>
                                    <p:animEffect transition="in" filter="wipe(left)">
                                      <p:cBhvr>
                                        <p:cTn id="12" dur="500"/>
                                        <p:tgtEl>
                                          <p:spTgt spid="3287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8709"/>
                                        </p:tgtEl>
                                        <p:attrNameLst>
                                          <p:attrName>style.visibility</p:attrName>
                                        </p:attrNameLst>
                                      </p:cBhvr>
                                      <p:to>
                                        <p:strVal val="visible"/>
                                      </p:to>
                                    </p:set>
                                    <p:animEffect transition="in" filter="wipe(left)">
                                      <p:cBhvr>
                                        <p:cTn id="17" dur="500"/>
                                        <p:tgtEl>
                                          <p:spTgt spid="3287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8710"/>
                                        </p:tgtEl>
                                        <p:attrNameLst>
                                          <p:attrName>style.visibility</p:attrName>
                                        </p:attrNameLst>
                                      </p:cBhvr>
                                      <p:to>
                                        <p:strVal val="visible"/>
                                      </p:to>
                                    </p:set>
                                    <p:animEffect transition="in" filter="wipe(left)">
                                      <p:cBhvr>
                                        <p:cTn id="22" dur="500"/>
                                        <p:tgtEl>
                                          <p:spTgt spid="3287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8711"/>
                                        </p:tgtEl>
                                        <p:attrNameLst>
                                          <p:attrName>style.visibility</p:attrName>
                                        </p:attrNameLst>
                                      </p:cBhvr>
                                      <p:to>
                                        <p:strVal val="visible"/>
                                      </p:to>
                                    </p:set>
                                    <p:animEffect transition="in" filter="wipe(left)">
                                      <p:cBhvr>
                                        <p:cTn id="27" dur="500"/>
                                        <p:tgtEl>
                                          <p:spTgt spid="3287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8712"/>
                                        </p:tgtEl>
                                        <p:attrNameLst>
                                          <p:attrName>style.visibility</p:attrName>
                                        </p:attrNameLst>
                                      </p:cBhvr>
                                      <p:to>
                                        <p:strVal val="visible"/>
                                      </p:to>
                                    </p:set>
                                    <p:animEffect transition="in" filter="wipe(left)">
                                      <p:cBhvr>
                                        <p:cTn id="32" dur="500"/>
                                        <p:tgtEl>
                                          <p:spTgt spid="3287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28713"/>
                                        </p:tgtEl>
                                        <p:attrNameLst>
                                          <p:attrName>style.visibility</p:attrName>
                                        </p:attrNameLst>
                                      </p:cBhvr>
                                      <p:to>
                                        <p:strVal val="visible"/>
                                      </p:to>
                                    </p:set>
                                    <p:animEffect transition="in" filter="wipe(left)">
                                      <p:cBhvr>
                                        <p:cTn id="37" dur="500"/>
                                        <p:tgtEl>
                                          <p:spTgt spid="3287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8714"/>
                                        </p:tgtEl>
                                        <p:attrNameLst>
                                          <p:attrName>style.visibility</p:attrName>
                                        </p:attrNameLst>
                                      </p:cBhvr>
                                      <p:to>
                                        <p:strVal val="visible"/>
                                      </p:to>
                                    </p:set>
                                    <p:animEffect transition="in" filter="wipe(left)">
                                      <p:cBhvr>
                                        <p:cTn id="42" dur="500"/>
                                        <p:tgtEl>
                                          <p:spTgt spid="3287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8715"/>
                                        </p:tgtEl>
                                        <p:attrNameLst>
                                          <p:attrName>style.visibility</p:attrName>
                                        </p:attrNameLst>
                                      </p:cBhvr>
                                      <p:to>
                                        <p:strVal val="visible"/>
                                      </p:to>
                                    </p:set>
                                    <p:animEffect transition="in" filter="wipe(left)">
                                      <p:cBhvr>
                                        <p:cTn id="47" dur="500"/>
                                        <p:tgtEl>
                                          <p:spTgt spid="328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291783" y="711200"/>
          <a:ext cx="8662035" cy="1346200"/>
        </p:xfrm>
        <a:graphic>
          <a:graphicData uri="http://schemas.openxmlformats.org/presentationml/2006/ole">
            <mc:AlternateContent xmlns:mc="http://schemas.openxmlformats.org/markup-compatibility/2006">
              <mc:Choice xmlns:v="urn:schemas-microsoft-com:vml" Requires="v">
                <p:oleObj spid="_x0000_s32909" r:id="rId3" imgW="4254500" imgH="660400" progId="Equation.DSMT4">
                  <p:embed/>
                </p:oleObj>
              </mc:Choice>
              <mc:Fallback>
                <p:oleObj r:id="rId3" imgW="4254500" imgH="660400" progId="Equation.DSMT4">
                  <p:embed/>
                  <p:pic>
                    <p:nvPicPr>
                      <p:cNvPr id="0" name="图片 3216"/>
                      <p:cNvPicPr/>
                      <p:nvPr/>
                    </p:nvPicPr>
                    <p:blipFill>
                      <a:blip r:embed="rId4"/>
                      <a:stretch>
                        <a:fillRect/>
                      </a:stretch>
                    </p:blipFill>
                    <p:spPr>
                      <a:xfrm>
                        <a:off x="291783" y="711200"/>
                        <a:ext cx="8662035" cy="1346200"/>
                      </a:xfrm>
                      <a:prstGeom prst="rect">
                        <a:avLst/>
                      </a:prstGeom>
                      <a:solidFill>
                        <a:srgbClr val="CC99FF"/>
                      </a:solidFill>
                      <a:ln w="38100">
                        <a:noFill/>
                        <a:miter/>
                      </a:ln>
                    </p:spPr>
                  </p:pic>
                </p:oleObj>
              </mc:Fallback>
            </mc:AlternateContent>
          </a:graphicData>
        </a:graphic>
      </p:graphicFrame>
      <p:graphicFrame>
        <p:nvGraphicFramePr>
          <p:cNvPr id="333827" name="Object 3"/>
          <p:cNvGraphicFramePr>
            <a:graphicFrameLocks noChangeAspect="1"/>
          </p:cNvGraphicFramePr>
          <p:nvPr/>
        </p:nvGraphicFramePr>
        <p:xfrm>
          <a:off x="809308" y="2057400"/>
          <a:ext cx="3677285" cy="920750"/>
        </p:xfrm>
        <a:graphic>
          <a:graphicData uri="http://schemas.openxmlformats.org/presentationml/2006/ole">
            <mc:AlternateContent xmlns:mc="http://schemas.openxmlformats.org/markup-compatibility/2006">
              <mc:Choice xmlns:v="urn:schemas-microsoft-com:vml" Requires="v">
                <p:oleObj spid="_x0000_s32910" r:id="rId5" imgW="1676400" imgH="419100" progId="Equation.DSMT4">
                  <p:embed/>
                </p:oleObj>
              </mc:Choice>
              <mc:Fallback>
                <p:oleObj r:id="rId5" imgW="1676400" imgH="419100" progId="Equation.DSMT4">
                  <p:embed/>
                  <p:pic>
                    <p:nvPicPr>
                      <p:cNvPr id="0" name="图片 3201"/>
                      <p:cNvPicPr/>
                      <p:nvPr/>
                    </p:nvPicPr>
                    <p:blipFill>
                      <a:blip r:embed="rId6"/>
                      <a:stretch>
                        <a:fillRect/>
                      </a:stretch>
                    </p:blipFill>
                    <p:spPr>
                      <a:xfrm>
                        <a:off x="809308" y="2057400"/>
                        <a:ext cx="3677285" cy="920750"/>
                      </a:xfrm>
                      <a:prstGeom prst="rect">
                        <a:avLst/>
                      </a:prstGeom>
                      <a:noFill/>
                      <a:ln w="38100">
                        <a:noFill/>
                        <a:miter/>
                      </a:ln>
                    </p:spPr>
                  </p:pic>
                </p:oleObj>
              </mc:Fallback>
            </mc:AlternateContent>
          </a:graphicData>
        </a:graphic>
      </p:graphicFrame>
      <p:graphicFrame>
        <p:nvGraphicFramePr>
          <p:cNvPr id="333828" name="Object 4"/>
          <p:cNvGraphicFramePr>
            <a:graphicFrameLocks noChangeAspect="1"/>
          </p:cNvGraphicFramePr>
          <p:nvPr/>
        </p:nvGraphicFramePr>
        <p:xfrm>
          <a:off x="914400" y="3124200"/>
          <a:ext cx="5048250" cy="547688"/>
        </p:xfrm>
        <a:graphic>
          <a:graphicData uri="http://schemas.openxmlformats.org/presentationml/2006/ole">
            <mc:AlternateContent xmlns:mc="http://schemas.openxmlformats.org/markup-compatibility/2006">
              <mc:Choice xmlns:v="urn:schemas-microsoft-com:vml" Requires="v">
                <p:oleObj spid="_x0000_s32911" r:id="rId7" imgW="2108200" imgH="228600" progId="Equation.DSMT4">
                  <p:embed/>
                </p:oleObj>
              </mc:Choice>
              <mc:Fallback>
                <p:oleObj r:id="rId7" imgW="2108200" imgH="228600" progId="Equation.DSMT4">
                  <p:embed/>
                  <p:pic>
                    <p:nvPicPr>
                      <p:cNvPr id="0" name="图片 3206"/>
                      <p:cNvPicPr/>
                      <p:nvPr/>
                    </p:nvPicPr>
                    <p:blipFill>
                      <a:blip r:embed="rId8"/>
                      <a:stretch>
                        <a:fillRect/>
                      </a:stretch>
                    </p:blipFill>
                    <p:spPr>
                      <a:xfrm>
                        <a:off x="914400" y="3124200"/>
                        <a:ext cx="5048250" cy="547688"/>
                      </a:xfrm>
                      <a:prstGeom prst="rect">
                        <a:avLst/>
                      </a:prstGeom>
                      <a:noFill/>
                      <a:ln w="38100">
                        <a:noFill/>
                        <a:miter/>
                      </a:ln>
                    </p:spPr>
                  </p:pic>
                </p:oleObj>
              </mc:Fallback>
            </mc:AlternateContent>
          </a:graphicData>
        </a:graphic>
      </p:graphicFrame>
      <p:graphicFrame>
        <p:nvGraphicFramePr>
          <p:cNvPr id="333829" name="Object 5"/>
          <p:cNvGraphicFramePr>
            <a:graphicFrameLocks noChangeAspect="1"/>
          </p:cNvGraphicFramePr>
          <p:nvPr/>
        </p:nvGraphicFramePr>
        <p:xfrm>
          <a:off x="914400" y="3962400"/>
          <a:ext cx="3949700" cy="563563"/>
        </p:xfrm>
        <a:graphic>
          <a:graphicData uri="http://schemas.openxmlformats.org/presentationml/2006/ole">
            <mc:AlternateContent xmlns:mc="http://schemas.openxmlformats.org/markup-compatibility/2006">
              <mc:Choice xmlns:v="urn:schemas-microsoft-com:vml" Requires="v">
                <p:oleObj spid="_x0000_s32912" r:id="rId9" imgW="1688465" imgH="241300" progId="Equation.DSMT4">
                  <p:embed/>
                </p:oleObj>
              </mc:Choice>
              <mc:Fallback>
                <p:oleObj r:id="rId9" imgW="1688465" imgH="241300" progId="Equation.DSMT4">
                  <p:embed/>
                  <p:pic>
                    <p:nvPicPr>
                      <p:cNvPr id="0" name="图片 3202"/>
                      <p:cNvPicPr/>
                      <p:nvPr/>
                    </p:nvPicPr>
                    <p:blipFill>
                      <a:blip r:embed="rId10"/>
                      <a:stretch>
                        <a:fillRect/>
                      </a:stretch>
                    </p:blipFill>
                    <p:spPr>
                      <a:xfrm>
                        <a:off x="914400" y="3962400"/>
                        <a:ext cx="3949700" cy="563563"/>
                      </a:xfrm>
                      <a:prstGeom prst="rect">
                        <a:avLst/>
                      </a:prstGeom>
                      <a:noFill/>
                      <a:ln w="38100">
                        <a:noFill/>
                        <a:miter/>
                      </a:ln>
                    </p:spPr>
                  </p:pic>
                </p:oleObj>
              </mc:Fallback>
            </mc:AlternateContent>
          </a:graphicData>
        </a:graphic>
      </p:graphicFrame>
      <p:graphicFrame>
        <p:nvGraphicFramePr>
          <p:cNvPr id="333830" name="Object 6"/>
          <p:cNvGraphicFramePr>
            <a:graphicFrameLocks noChangeAspect="1"/>
          </p:cNvGraphicFramePr>
          <p:nvPr/>
        </p:nvGraphicFramePr>
        <p:xfrm>
          <a:off x="533400" y="4724400"/>
          <a:ext cx="7391400" cy="992188"/>
        </p:xfrm>
        <a:graphic>
          <a:graphicData uri="http://schemas.openxmlformats.org/presentationml/2006/ole">
            <mc:AlternateContent xmlns:mc="http://schemas.openxmlformats.org/markup-compatibility/2006">
              <mc:Choice xmlns:v="urn:schemas-microsoft-com:vml" Requires="v">
                <p:oleObj spid="_x0000_s32913" r:id="rId11" imgW="7658100" imgH="1028700" progId="Equation.DSMT4">
                  <p:embed/>
                </p:oleObj>
              </mc:Choice>
              <mc:Fallback>
                <p:oleObj r:id="rId11" imgW="7658100" imgH="1028700" progId="Equation.DSMT4">
                  <p:embed/>
                  <p:pic>
                    <p:nvPicPr>
                      <p:cNvPr id="0" name="图片 3209"/>
                      <p:cNvPicPr/>
                      <p:nvPr/>
                    </p:nvPicPr>
                    <p:blipFill>
                      <a:blip r:embed="rId12"/>
                      <a:stretch>
                        <a:fillRect/>
                      </a:stretch>
                    </p:blipFill>
                    <p:spPr>
                      <a:xfrm>
                        <a:off x="533400" y="4724400"/>
                        <a:ext cx="7391400" cy="9921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3827"/>
                                        </p:tgtEl>
                                        <p:attrNameLst>
                                          <p:attrName>style.visibility</p:attrName>
                                        </p:attrNameLst>
                                      </p:cBhvr>
                                      <p:to>
                                        <p:strVal val="visible"/>
                                      </p:to>
                                    </p:set>
                                    <p:animEffect transition="in" filter="wipe(left)">
                                      <p:cBhvr>
                                        <p:cTn id="7" dur="500"/>
                                        <p:tgtEl>
                                          <p:spTgt spid="3338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3828"/>
                                        </p:tgtEl>
                                        <p:attrNameLst>
                                          <p:attrName>style.visibility</p:attrName>
                                        </p:attrNameLst>
                                      </p:cBhvr>
                                      <p:to>
                                        <p:strVal val="visible"/>
                                      </p:to>
                                    </p:set>
                                    <p:animEffect transition="in" filter="wipe(left)">
                                      <p:cBhvr>
                                        <p:cTn id="12" dur="500"/>
                                        <p:tgtEl>
                                          <p:spTgt spid="3338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3829"/>
                                        </p:tgtEl>
                                        <p:attrNameLst>
                                          <p:attrName>style.visibility</p:attrName>
                                        </p:attrNameLst>
                                      </p:cBhvr>
                                      <p:to>
                                        <p:strVal val="visible"/>
                                      </p:to>
                                    </p:set>
                                    <p:animEffect transition="in" filter="wipe(left)">
                                      <p:cBhvr>
                                        <p:cTn id="17" dur="500"/>
                                        <p:tgtEl>
                                          <p:spTgt spid="3338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3830"/>
                                        </p:tgtEl>
                                        <p:attrNameLst>
                                          <p:attrName>style.visibility</p:attrName>
                                        </p:attrNameLst>
                                      </p:cBhvr>
                                      <p:to>
                                        <p:strVal val="visible"/>
                                      </p:to>
                                    </p:set>
                                    <p:animEffect transition="in" filter="wipe(left)">
                                      <p:cBhvr>
                                        <p:cTn id="22" dur="500"/>
                                        <p:tgtEl>
                                          <p:spTgt spid="333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2" name="组合 17411"/>
          <p:cNvGrpSpPr/>
          <p:nvPr/>
        </p:nvGrpSpPr>
        <p:grpSpPr>
          <a:xfrm>
            <a:off x="1347153" y="1328738"/>
            <a:ext cx="6664325" cy="519113"/>
            <a:chOff x="1071" y="1104"/>
            <a:chExt cx="4198" cy="327"/>
          </a:xfrm>
        </p:grpSpPr>
        <p:sp>
          <p:nvSpPr>
            <p:cNvPr id="17413" name="文本框 17412"/>
            <p:cNvSpPr txBox="1"/>
            <p:nvPr/>
          </p:nvSpPr>
          <p:spPr>
            <a:xfrm>
              <a:off x="1071" y="1104"/>
              <a:ext cx="2748" cy="290"/>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随机变量   的   次幂的数学期望</a:t>
              </a:r>
            </a:p>
          </p:txBody>
        </p:sp>
        <p:graphicFrame>
          <p:nvGraphicFramePr>
            <p:cNvPr id="17414" name="对象 17413"/>
            <p:cNvGraphicFramePr/>
            <p:nvPr/>
          </p:nvGraphicFramePr>
          <p:xfrm>
            <a:off x="1872" y="1152"/>
            <a:ext cx="216" cy="184"/>
          </p:xfrm>
          <a:graphic>
            <a:graphicData uri="http://schemas.openxmlformats.org/presentationml/2006/ole">
              <mc:AlternateContent xmlns:mc="http://schemas.openxmlformats.org/markup-compatibility/2006">
                <mc:Choice xmlns:v="urn:schemas-microsoft-com:vml" Requires="v">
                  <p:oleObj spid="_x0000_s45318" r:id="rId3" imgW="342900" imgH="292100" progId="Equation.3">
                    <p:embed/>
                  </p:oleObj>
                </mc:Choice>
                <mc:Fallback>
                  <p:oleObj r:id="rId3" imgW="342900" imgH="292100" progId="Equation.3">
                    <p:embed/>
                    <p:pic>
                      <p:nvPicPr>
                        <p:cNvPr id="0" name="图片 3076"/>
                        <p:cNvPicPr/>
                        <p:nvPr/>
                      </p:nvPicPr>
                      <p:blipFill>
                        <a:blip r:embed="rId4"/>
                        <a:stretch>
                          <a:fillRect/>
                        </a:stretch>
                      </p:blipFill>
                      <p:spPr>
                        <a:xfrm>
                          <a:off x="1872" y="1152"/>
                          <a:ext cx="216" cy="184"/>
                        </a:xfrm>
                        <a:prstGeom prst="rect">
                          <a:avLst/>
                        </a:prstGeom>
                        <a:noFill/>
                        <a:ln w="38100">
                          <a:noFill/>
                          <a:miter/>
                        </a:ln>
                      </p:spPr>
                    </p:pic>
                  </p:oleObj>
                </mc:Fallback>
              </mc:AlternateContent>
            </a:graphicData>
          </a:graphic>
        </p:graphicFrame>
        <p:graphicFrame>
          <p:nvGraphicFramePr>
            <p:cNvPr id="17415" name="对象 17414"/>
            <p:cNvGraphicFramePr/>
            <p:nvPr/>
          </p:nvGraphicFramePr>
          <p:xfrm>
            <a:off x="2273" y="1140"/>
            <a:ext cx="144" cy="208"/>
          </p:xfrm>
          <a:graphic>
            <a:graphicData uri="http://schemas.openxmlformats.org/presentationml/2006/ole">
              <mc:AlternateContent xmlns:mc="http://schemas.openxmlformats.org/markup-compatibility/2006">
                <mc:Choice xmlns:v="urn:schemas-microsoft-com:vml" Requires="v">
                  <p:oleObj spid="_x0000_s45319" r:id="rId5" imgW="228600" imgH="330200" progId="Equation.3">
                    <p:embed/>
                  </p:oleObj>
                </mc:Choice>
                <mc:Fallback>
                  <p:oleObj r:id="rId5" imgW="228600" imgH="330200" progId="Equation.3">
                    <p:embed/>
                    <p:pic>
                      <p:nvPicPr>
                        <p:cNvPr id="0" name="图片 3077"/>
                        <p:cNvPicPr/>
                        <p:nvPr/>
                      </p:nvPicPr>
                      <p:blipFill>
                        <a:blip r:embed="rId6"/>
                        <a:stretch>
                          <a:fillRect/>
                        </a:stretch>
                      </p:blipFill>
                      <p:spPr>
                        <a:xfrm>
                          <a:off x="2273" y="1140"/>
                          <a:ext cx="144" cy="208"/>
                        </a:xfrm>
                        <a:prstGeom prst="rect">
                          <a:avLst/>
                        </a:prstGeom>
                        <a:noFill/>
                        <a:ln w="38100">
                          <a:noFill/>
                          <a:miter/>
                        </a:ln>
                      </p:spPr>
                    </p:pic>
                  </p:oleObj>
                </mc:Fallback>
              </mc:AlternateContent>
            </a:graphicData>
          </a:graphic>
        </p:graphicFrame>
        <p:sp>
          <p:nvSpPr>
            <p:cNvPr id="17416" name="文本框 17415"/>
            <p:cNvSpPr txBox="1"/>
            <p:nvPr/>
          </p:nvSpPr>
          <p:spPr>
            <a:xfrm>
              <a:off x="3685" y="1104"/>
              <a:ext cx="1584" cy="327"/>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  为正整数）</a:t>
              </a:r>
            </a:p>
          </p:txBody>
        </p:sp>
        <p:graphicFrame>
          <p:nvGraphicFramePr>
            <p:cNvPr id="17417" name="对象 17416"/>
            <p:cNvGraphicFramePr/>
            <p:nvPr/>
          </p:nvGraphicFramePr>
          <p:xfrm>
            <a:off x="3934" y="1140"/>
            <a:ext cx="117" cy="208"/>
          </p:xfrm>
          <a:graphic>
            <a:graphicData uri="http://schemas.openxmlformats.org/presentationml/2006/ole">
              <mc:AlternateContent xmlns:mc="http://schemas.openxmlformats.org/markup-compatibility/2006">
                <mc:Choice xmlns:v="urn:schemas-microsoft-com:vml" Requires="v">
                  <p:oleObj spid="_x0000_s45320" r:id="rId7" imgW="228600" imgH="330200" progId="Equation.3">
                    <p:embed/>
                  </p:oleObj>
                </mc:Choice>
                <mc:Fallback>
                  <p:oleObj r:id="rId7" imgW="228600" imgH="330200" progId="Equation.3">
                    <p:embed/>
                    <p:pic>
                      <p:nvPicPr>
                        <p:cNvPr id="0" name="图片 3080"/>
                        <p:cNvPicPr/>
                        <p:nvPr/>
                      </p:nvPicPr>
                      <p:blipFill>
                        <a:blip r:embed="rId8"/>
                        <a:stretch>
                          <a:fillRect/>
                        </a:stretch>
                      </p:blipFill>
                      <p:spPr>
                        <a:xfrm>
                          <a:off x="3934" y="1140"/>
                          <a:ext cx="117" cy="208"/>
                        </a:xfrm>
                        <a:prstGeom prst="rect">
                          <a:avLst/>
                        </a:prstGeom>
                        <a:noFill/>
                        <a:ln w="38100">
                          <a:noFill/>
                          <a:miter/>
                        </a:ln>
                      </p:spPr>
                    </p:pic>
                  </p:oleObj>
                </mc:Fallback>
              </mc:AlternateContent>
            </a:graphicData>
          </a:graphic>
        </p:graphicFrame>
      </p:grpSp>
      <p:grpSp>
        <p:nvGrpSpPr>
          <p:cNvPr id="17445" name="组合 17444"/>
          <p:cNvGrpSpPr/>
          <p:nvPr/>
        </p:nvGrpSpPr>
        <p:grpSpPr>
          <a:xfrm>
            <a:off x="1033145" y="1939290"/>
            <a:ext cx="4411980" cy="460826"/>
            <a:chOff x="288" y="864"/>
            <a:chExt cx="2779" cy="333"/>
          </a:xfrm>
        </p:grpSpPr>
        <p:sp>
          <p:nvSpPr>
            <p:cNvPr id="17419" name="文本框 17418"/>
            <p:cNvSpPr txBox="1"/>
            <p:nvPr/>
          </p:nvSpPr>
          <p:spPr>
            <a:xfrm>
              <a:off x="288" y="864"/>
              <a:ext cx="1460" cy="333"/>
            </a:xfrm>
            <a:prstGeom prst="rect">
              <a:avLst/>
            </a:prstGeom>
            <a:noFill/>
            <a:ln w="9525">
              <a:noFill/>
            </a:ln>
          </p:spPr>
          <p:txBody>
            <a:bodyPr wrap="square" anchor="t">
              <a:spAutoFit/>
            </a:bodyPr>
            <a:lstStyle/>
            <a:p>
              <a:r>
                <a:rPr lang="zh-CN" altLang="en-US" dirty="0">
                  <a:latin typeface="Arial" panose="020B0604020202020204" pitchFamily="34" charset="0"/>
                  <a:ea typeface="楷体_GB2312" pitchFamily="49" charset="-122"/>
                </a:rPr>
                <a:t>叫做随机变量</a:t>
              </a:r>
            </a:p>
          </p:txBody>
        </p:sp>
        <p:graphicFrame>
          <p:nvGraphicFramePr>
            <p:cNvPr id="17420" name="对象 17419"/>
            <p:cNvGraphicFramePr/>
            <p:nvPr/>
          </p:nvGraphicFramePr>
          <p:xfrm>
            <a:off x="1496" y="906"/>
            <a:ext cx="481" cy="290"/>
          </p:xfrm>
          <a:graphic>
            <a:graphicData uri="http://schemas.openxmlformats.org/presentationml/2006/ole">
              <mc:AlternateContent xmlns:mc="http://schemas.openxmlformats.org/markup-compatibility/2006">
                <mc:Choice xmlns:v="urn:schemas-microsoft-com:vml" Requires="v">
                  <p:oleObj spid="_x0000_s45321" r:id="rId9" imgW="381000" imgH="203200" progId="Equation.3">
                    <p:embed/>
                  </p:oleObj>
                </mc:Choice>
                <mc:Fallback>
                  <p:oleObj r:id="rId9" imgW="381000" imgH="203200" progId="Equation.3">
                    <p:embed/>
                    <p:pic>
                      <p:nvPicPr>
                        <p:cNvPr id="0" name="图片 3081"/>
                        <p:cNvPicPr/>
                        <p:nvPr/>
                      </p:nvPicPr>
                      <p:blipFill>
                        <a:blip r:embed="rId10"/>
                        <a:stretch>
                          <a:fillRect/>
                        </a:stretch>
                      </p:blipFill>
                      <p:spPr>
                        <a:xfrm>
                          <a:off x="1496" y="906"/>
                          <a:ext cx="481" cy="290"/>
                        </a:xfrm>
                        <a:prstGeom prst="rect">
                          <a:avLst/>
                        </a:prstGeom>
                        <a:noFill/>
                        <a:ln w="38100">
                          <a:noFill/>
                          <a:miter/>
                        </a:ln>
                      </p:spPr>
                    </p:pic>
                  </p:oleObj>
                </mc:Fallback>
              </mc:AlternateContent>
            </a:graphicData>
          </a:graphic>
        </p:graphicFrame>
        <p:sp>
          <p:nvSpPr>
            <p:cNvPr id="17423" name="文本框 17422"/>
            <p:cNvSpPr txBox="1"/>
            <p:nvPr/>
          </p:nvSpPr>
          <p:spPr>
            <a:xfrm>
              <a:off x="1918" y="864"/>
              <a:ext cx="1149" cy="333"/>
            </a:xfrm>
            <a:prstGeom prst="rect">
              <a:avLst/>
            </a:prstGeom>
            <a:noFill/>
            <a:ln w="9525">
              <a:noFill/>
            </a:ln>
          </p:spPr>
          <p:txBody>
            <a:bodyPr wrap="square" anchor="t">
              <a:spAutoFit/>
            </a:bodyPr>
            <a:lstStyle/>
            <a:p>
              <a:r>
                <a:rPr lang="zh-CN" altLang="en-US" dirty="0">
                  <a:solidFill>
                    <a:srgbClr val="FF0000"/>
                  </a:solidFill>
                  <a:latin typeface="Arial" panose="020B0604020202020204" pitchFamily="34" charset="0"/>
                  <a:ea typeface="楷体_GB2312" pitchFamily="49" charset="-122"/>
                </a:rPr>
                <a:t>阶原点矩，</a:t>
              </a:r>
              <a:endParaRPr lang="en-US" altLang="zh-CN">
                <a:solidFill>
                  <a:srgbClr val="FF0000"/>
                </a:solidFill>
                <a:latin typeface="Arial" panose="020B0604020202020204" pitchFamily="34" charset="0"/>
                <a:ea typeface="楷体_GB2312" pitchFamily="49" charset="-122"/>
              </a:endParaRPr>
            </a:p>
          </p:txBody>
        </p:sp>
      </p:grpSp>
      <p:sp>
        <p:nvSpPr>
          <p:cNvPr id="17428" name="文本框 17427"/>
          <p:cNvSpPr txBox="1"/>
          <p:nvPr/>
        </p:nvSpPr>
        <p:spPr>
          <a:xfrm>
            <a:off x="5010150" y="1938973"/>
            <a:ext cx="539750" cy="519112"/>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即</a:t>
            </a:r>
          </a:p>
        </p:txBody>
      </p:sp>
      <p:grpSp>
        <p:nvGrpSpPr>
          <p:cNvPr id="17430" name="组合 17429"/>
          <p:cNvGrpSpPr/>
          <p:nvPr/>
        </p:nvGrpSpPr>
        <p:grpSpPr>
          <a:xfrm>
            <a:off x="439420" y="3670622"/>
            <a:ext cx="3379788" cy="461963"/>
            <a:chOff x="622" y="3075"/>
            <a:chExt cx="2129" cy="291"/>
          </a:xfrm>
        </p:grpSpPr>
        <p:graphicFrame>
          <p:nvGraphicFramePr>
            <p:cNvPr id="17431" name="对象 17430"/>
            <p:cNvGraphicFramePr/>
            <p:nvPr/>
          </p:nvGraphicFramePr>
          <p:xfrm>
            <a:off x="876" y="3124"/>
            <a:ext cx="224" cy="192"/>
          </p:xfrm>
          <a:graphic>
            <a:graphicData uri="http://schemas.openxmlformats.org/presentationml/2006/ole">
              <mc:AlternateContent xmlns:mc="http://schemas.openxmlformats.org/markup-compatibility/2006">
                <mc:Choice xmlns:v="urn:schemas-microsoft-com:vml" Requires="v">
                  <p:oleObj spid="_x0000_s45322" r:id="rId11" imgW="355600" imgH="304800" progId="Equation.3">
                    <p:embed/>
                  </p:oleObj>
                </mc:Choice>
                <mc:Fallback>
                  <p:oleObj r:id="rId11" imgW="355600" imgH="304800" progId="Equation.3">
                    <p:embed/>
                    <p:pic>
                      <p:nvPicPr>
                        <p:cNvPr id="0" name="图片 3075"/>
                        <p:cNvPicPr/>
                        <p:nvPr/>
                      </p:nvPicPr>
                      <p:blipFill>
                        <a:blip r:embed="rId12"/>
                        <a:stretch>
                          <a:fillRect/>
                        </a:stretch>
                      </p:blipFill>
                      <p:spPr>
                        <a:xfrm>
                          <a:off x="876" y="3124"/>
                          <a:ext cx="224" cy="192"/>
                        </a:xfrm>
                        <a:prstGeom prst="rect">
                          <a:avLst/>
                        </a:prstGeom>
                        <a:noFill/>
                        <a:ln w="38100">
                          <a:noFill/>
                          <a:miter/>
                        </a:ln>
                      </p:spPr>
                    </p:pic>
                  </p:oleObj>
                </mc:Fallback>
              </mc:AlternateContent>
            </a:graphicData>
          </a:graphic>
        </p:graphicFrame>
        <p:sp>
          <p:nvSpPr>
            <p:cNvPr id="17432" name="文本框 17431"/>
            <p:cNvSpPr txBox="1"/>
            <p:nvPr/>
          </p:nvSpPr>
          <p:spPr>
            <a:xfrm>
              <a:off x="622" y="3075"/>
              <a:ext cx="2129" cy="291"/>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若     为离散随机变量，</a:t>
              </a:r>
            </a:p>
          </p:txBody>
        </p:sp>
      </p:grpSp>
      <p:grpSp>
        <p:nvGrpSpPr>
          <p:cNvPr id="17433" name="组合 17432"/>
          <p:cNvGrpSpPr/>
          <p:nvPr/>
        </p:nvGrpSpPr>
        <p:grpSpPr>
          <a:xfrm>
            <a:off x="3559810" y="2772410"/>
            <a:ext cx="2660650" cy="708025"/>
            <a:chOff x="3072" y="2432"/>
            <a:chExt cx="1676" cy="446"/>
          </a:xfrm>
        </p:grpSpPr>
        <p:sp>
          <p:nvSpPr>
            <p:cNvPr id="17434" name="文本框 17433"/>
            <p:cNvSpPr txBox="1"/>
            <p:nvPr/>
          </p:nvSpPr>
          <p:spPr>
            <a:xfrm>
              <a:off x="3072" y="2448"/>
              <a:ext cx="340" cy="327"/>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则</a:t>
              </a:r>
            </a:p>
          </p:txBody>
        </p:sp>
        <p:graphicFrame>
          <p:nvGraphicFramePr>
            <p:cNvPr id="17435" name="对象 17434"/>
            <p:cNvGraphicFramePr/>
            <p:nvPr/>
          </p:nvGraphicFramePr>
          <p:xfrm>
            <a:off x="3412" y="2432"/>
            <a:ext cx="1336" cy="446"/>
          </p:xfrm>
          <a:graphic>
            <a:graphicData uri="http://schemas.openxmlformats.org/presentationml/2006/ole">
              <mc:AlternateContent xmlns:mc="http://schemas.openxmlformats.org/markup-compatibility/2006">
                <mc:Choice xmlns:v="urn:schemas-microsoft-com:vml" Requires="v">
                  <p:oleObj spid="_x0000_s45323" r:id="rId13" imgW="1168400" imgH="355600" progId="Equation.3">
                    <p:embed/>
                  </p:oleObj>
                </mc:Choice>
                <mc:Fallback>
                  <p:oleObj r:id="rId13" imgW="1168400" imgH="355600" progId="Equation.3">
                    <p:embed/>
                    <p:pic>
                      <p:nvPicPr>
                        <p:cNvPr id="0" name="图片 3085"/>
                        <p:cNvPicPr/>
                        <p:nvPr/>
                      </p:nvPicPr>
                      <p:blipFill>
                        <a:blip r:embed="rId14"/>
                        <a:stretch>
                          <a:fillRect/>
                        </a:stretch>
                      </p:blipFill>
                      <p:spPr>
                        <a:xfrm>
                          <a:off x="3412" y="2432"/>
                          <a:ext cx="1336" cy="446"/>
                        </a:xfrm>
                        <a:prstGeom prst="rect">
                          <a:avLst/>
                        </a:prstGeom>
                        <a:noFill/>
                        <a:ln w="38100">
                          <a:noFill/>
                          <a:miter/>
                        </a:ln>
                      </p:spPr>
                    </p:pic>
                  </p:oleObj>
                </mc:Fallback>
              </mc:AlternateContent>
            </a:graphicData>
          </a:graphic>
        </p:graphicFrame>
      </p:grpSp>
      <p:grpSp>
        <p:nvGrpSpPr>
          <p:cNvPr id="17436" name="组合 17435"/>
          <p:cNvGrpSpPr/>
          <p:nvPr/>
        </p:nvGrpSpPr>
        <p:grpSpPr>
          <a:xfrm>
            <a:off x="3528695" y="3618510"/>
            <a:ext cx="2692065" cy="607674"/>
            <a:chOff x="3120" y="2946"/>
            <a:chExt cx="1643" cy="352"/>
          </a:xfrm>
        </p:grpSpPr>
        <p:sp>
          <p:nvSpPr>
            <p:cNvPr id="17437" name="文本框 17436"/>
            <p:cNvSpPr txBox="1"/>
            <p:nvPr/>
          </p:nvSpPr>
          <p:spPr>
            <a:xfrm>
              <a:off x="3120" y="2976"/>
              <a:ext cx="340" cy="267"/>
            </a:xfrm>
            <a:prstGeom prst="rect">
              <a:avLst/>
            </a:prstGeom>
            <a:noFill/>
            <a:ln w="9525">
              <a:noFill/>
            </a:ln>
          </p:spPr>
          <p:txBody>
            <a:bodyPr wrap="square" anchor="t">
              <a:spAutoFit/>
            </a:bodyPr>
            <a:lstStyle/>
            <a:p>
              <a:r>
                <a:rPr lang="zh-CN" altLang="en-US" dirty="0">
                  <a:latin typeface="Arial" panose="020B0604020202020204" pitchFamily="34" charset="0"/>
                  <a:ea typeface="楷体_GB2312" pitchFamily="49" charset="-122"/>
                </a:rPr>
                <a:t>则</a:t>
              </a:r>
            </a:p>
          </p:txBody>
        </p:sp>
        <p:graphicFrame>
          <p:nvGraphicFramePr>
            <p:cNvPr id="17438" name="对象 17437"/>
            <p:cNvGraphicFramePr/>
            <p:nvPr/>
          </p:nvGraphicFramePr>
          <p:xfrm>
            <a:off x="3460" y="2946"/>
            <a:ext cx="1303" cy="352"/>
          </p:xfrm>
          <a:graphic>
            <a:graphicData uri="http://schemas.openxmlformats.org/presentationml/2006/ole">
              <mc:AlternateContent xmlns:mc="http://schemas.openxmlformats.org/markup-compatibility/2006">
                <mc:Choice xmlns:v="urn:schemas-microsoft-com:vml" Requires="v">
                  <p:oleObj spid="_x0000_s45324" r:id="rId15" imgW="1295400" imgH="330200" progId="Equation.3">
                    <p:embed/>
                  </p:oleObj>
                </mc:Choice>
                <mc:Fallback>
                  <p:oleObj r:id="rId15" imgW="1295400" imgH="330200" progId="Equation.3">
                    <p:embed/>
                    <p:pic>
                      <p:nvPicPr>
                        <p:cNvPr id="0" name="图片 3094"/>
                        <p:cNvPicPr/>
                        <p:nvPr/>
                      </p:nvPicPr>
                      <p:blipFill>
                        <a:blip r:embed="rId16"/>
                        <a:stretch>
                          <a:fillRect/>
                        </a:stretch>
                      </p:blipFill>
                      <p:spPr>
                        <a:xfrm>
                          <a:off x="3460" y="2946"/>
                          <a:ext cx="1303" cy="352"/>
                        </a:xfrm>
                        <a:prstGeom prst="rect">
                          <a:avLst/>
                        </a:prstGeom>
                        <a:noFill/>
                        <a:ln w="38100">
                          <a:noFill/>
                          <a:miter/>
                        </a:ln>
                      </p:spPr>
                    </p:pic>
                  </p:oleObj>
                </mc:Fallback>
              </mc:AlternateContent>
            </a:graphicData>
          </a:graphic>
        </p:graphicFrame>
      </p:grpSp>
      <p:grpSp>
        <p:nvGrpSpPr>
          <p:cNvPr id="17439" name="组合 17438"/>
          <p:cNvGrpSpPr/>
          <p:nvPr/>
        </p:nvGrpSpPr>
        <p:grpSpPr>
          <a:xfrm>
            <a:off x="528320" y="2772411"/>
            <a:ext cx="3294063" cy="461963"/>
            <a:chOff x="576" y="3057"/>
            <a:chExt cx="2075" cy="291"/>
          </a:xfrm>
        </p:grpSpPr>
        <p:sp>
          <p:nvSpPr>
            <p:cNvPr id="17440" name="文本框 17439"/>
            <p:cNvSpPr txBox="1"/>
            <p:nvPr/>
          </p:nvSpPr>
          <p:spPr>
            <a:xfrm>
              <a:off x="576" y="3057"/>
              <a:ext cx="2075" cy="291"/>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若    为连续随机变量，</a:t>
              </a:r>
            </a:p>
          </p:txBody>
        </p:sp>
        <p:graphicFrame>
          <p:nvGraphicFramePr>
            <p:cNvPr id="17441" name="对象 17440"/>
            <p:cNvGraphicFramePr/>
            <p:nvPr/>
          </p:nvGraphicFramePr>
          <p:xfrm>
            <a:off x="804" y="3124"/>
            <a:ext cx="224" cy="192"/>
          </p:xfrm>
          <a:graphic>
            <a:graphicData uri="http://schemas.openxmlformats.org/presentationml/2006/ole">
              <mc:AlternateContent xmlns:mc="http://schemas.openxmlformats.org/markup-compatibility/2006">
                <mc:Choice xmlns:v="urn:schemas-microsoft-com:vml" Requires="v">
                  <p:oleObj spid="_x0000_s45325" r:id="rId17" imgW="355600" imgH="304800" progId="Equation.3">
                    <p:embed/>
                  </p:oleObj>
                </mc:Choice>
                <mc:Fallback>
                  <p:oleObj r:id="rId17" imgW="355600" imgH="304800" progId="Equation.3">
                    <p:embed/>
                    <p:pic>
                      <p:nvPicPr>
                        <p:cNvPr id="0" name="图片 3086"/>
                        <p:cNvPicPr/>
                        <p:nvPr/>
                      </p:nvPicPr>
                      <p:blipFill>
                        <a:blip r:embed="rId12"/>
                        <a:stretch>
                          <a:fillRect/>
                        </a:stretch>
                      </p:blipFill>
                      <p:spPr>
                        <a:xfrm>
                          <a:off x="804" y="3124"/>
                          <a:ext cx="224" cy="192"/>
                        </a:xfrm>
                        <a:prstGeom prst="rect">
                          <a:avLst/>
                        </a:prstGeom>
                        <a:noFill/>
                        <a:ln w="38100">
                          <a:noFill/>
                          <a:miter/>
                        </a:ln>
                      </p:spPr>
                    </p:pic>
                  </p:oleObj>
                </mc:Fallback>
              </mc:AlternateContent>
            </a:graphicData>
          </a:graphic>
        </p:graphicFrame>
      </p:grpSp>
      <p:sp>
        <p:nvSpPr>
          <p:cNvPr id="17443" name="文本框 17442"/>
          <p:cNvSpPr txBox="1"/>
          <p:nvPr/>
        </p:nvSpPr>
        <p:spPr>
          <a:xfrm>
            <a:off x="997585" y="4463415"/>
            <a:ext cx="4552315" cy="460375"/>
          </a:xfrm>
          <a:prstGeom prst="rect">
            <a:avLst/>
          </a:prstGeom>
          <a:noFill/>
          <a:ln w="9525">
            <a:noFill/>
          </a:ln>
        </p:spPr>
        <p:txBody>
          <a:bodyPr wrap="none" anchor="t">
            <a:spAutoFit/>
          </a:bodyPr>
          <a:lstStyle/>
          <a:p>
            <a:r>
              <a:rPr lang="zh-CN" altLang="en-US" dirty="0">
                <a:solidFill>
                  <a:schemeClr val="accent2"/>
                </a:solidFill>
                <a:latin typeface="Arial" panose="020B0604020202020204" pitchFamily="34" charset="0"/>
                <a:ea typeface="楷体_GB2312" pitchFamily="49" charset="-122"/>
              </a:rPr>
              <a:t>特别，一阶原点矩就是数学期望</a:t>
            </a:r>
            <a:r>
              <a:rPr lang="en-US" altLang="zh-CN" dirty="0">
                <a:solidFill>
                  <a:schemeClr val="accent2"/>
                </a:solidFill>
                <a:latin typeface="Arial" panose="020B0604020202020204" pitchFamily="34" charset="0"/>
                <a:ea typeface="楷体_GB2312" pitchFamily="49" charset="-122"/>
              </a:rPr>
              <a:t>.</a:t>
            </a:r>
          </a:p>
        </p:txBody>
      </p:sp>
      <p:sp>
        <p:nvSpPr>
          <p:cNvPr id="17447" name="文本框 17446"/>
          <p:cNvSpPr txBox="1"/>
          <p:nvPr/>
        </p:nvSpPr>
        <p:spPr>
          <a:xfrm>
            <a:off x="2851150" y="540385"/>
            <a:ext cx="3656965" cy="583565"/>
          </a:xfrm>
          <a:prstGeom prst="rect">
            <a:avLst/>
          </a:prstGeom>
          <a:noFill/>
          <a:ln w="9525">
            <a:noFill/>
          </a:ln>
        </p:spPr>
        <p:txBody>
          <a:bodyPr wrap="square">
            <a:spAutoFit/>
          </a:bodyPr>
          <a:lstStyle/>
          <a:p>
            <a:pPr>
              <a:spcBef>
                <a:spcPct val="50000"/>
              </a:spcBef>
            </a:pPr>
            <a:r>
              <a:rPr lang="en-US" altLang="zh-CN" b="1" dirty="0">
                <a:solidFill>
                  <a:srgbClr val="3333FF"/>
                </a:solidFill>
                <a:latin typeface="Arial" panose="020B0604020202020204" pitchFamily="34" charset="0"/>
                <a:ea typeface="宋体" panose="02010600030101010101" pitchFamily="2" charset="-122"/>
                <a:sym typeface="Wingdings" panose="05000000000000000000" pitchFamily="2" charset="2"/>
              </a:rPr>
              <a:t> </a:t>
            </a:r>
            <a:r>
              <a:rPr lang="zh-CN" altLang="en-US" sz="3200" dirty="0">
                <a:solidFill>
                  <a:srgbClr val="FF33CC"/>
                </a:solidFill>
                <a:latin typeface="楷体_GB2312" pitchFamily="49" charset="-122"/>
                <a:ea typeface="楷体_GB2312" pitchFamily="49" charset="-122"/>
                <a:sym typeface="+mn-ea"/>
              </a:rPr>
              <a:t>原点矩与中心矩</a:t>
            </a:r>
          </a:p>
        </p:txBody>
      </p:sp>
      <p:sp>
        <p:nvSpPr>
          <p:cNvPr id="2" name="文本框 1"/>
          <p:cNvSpPr txBox="1"/>
          <p:nvPr/>
        </p:nvSpPr>
        <p:spPr>
          <a:xfrm>
            <a:off x="377507" y="1354138"/>
            <a:ext cx="1510030" cy="460375"/>
          </a:xfrm>
          <a:prstGeom prst="rect">
            <a:avLst/>
          </a:prstGeom>
          <a:noFill/>
        </p:spPr>
        <p:txBody>
          <a:bodyPr wrap="square" rtlCol="0" anchor="t">
            <a:spAutoFit/>
          </a:bodyPr>
          <a:lstStyle/>
          <a:p>
            <a:r>
              <a:rPr lang="zh-CN" altLang="en-US" dirty="0">
                <a:solidFill>
                  <a:schemeClr val="accent2"/>
                </a:solidFill>
                <a:latin typeface="Arial" panose="020B0604020202020204" pitchFamily="34" charset="0"/>
                <a:ea typeface="楷体_GB2312" pitchFamily="49" charset="-122"/>
                <a:sym typeface="+mn-ea"/>
              </a:rPr>
              <a:t>定义</a:t>
            </a:r>
            <a:r>
              <a:rPr lang="en-US" altLang="zh-CN" dirty="0">
                <a:solidFill>
                  <a:schemeClr val="accent2"/>
                </a:solidFill>
                <a:latin typeface="Arial" panose="020B0604020202020204" pitchFamily="34" charset="0"/>
                <a:ea typeface="楷体_GB2312" pitchFamily="49" charset="-122"/>
                <a:sym typeface="+mn-ea"/>
              </a:rPr>
              <a:t>1</a:t>
            </a:r>
            <a:r>
              <a:rPr lang="zh-CN" altLang="en-US" dirty="0">
                <a:solidFill>
                  <a:schemeClr val="accent2"/>
                </a:solidFill>
                <a:latin typeface="Arial" panose="020B0604020202020204" pitchFamily="34" charset="0"/>
                <a:ea typeface="楷体_GB2312" pitchFamily="49" charset="-122"/>
                <a:sym typeface="+mn-ea"/>
              </a:rPr>
              <a:t>：</a:t>
            </a:r>
          </a:p>
        </p:txBody>
      </p:sp>
      <p:graphicFrame>
        <p:nvGraphicFramePr>
          <p:cNvPr id="3" name="对象 2"/>
          <p:cNvGraphicFramePr/>
          <p:nvPr/>
        </p:nvGraphicFramePr>
        <p:xfrm>
          <a:off x="5445125" y="1939290"/>
          <a:ext cx="632460" cy="401320"/>
        </p:xfrm>
        <a:graphic>
          <a:graphicData uri="http://schemas.openxmlformats.org/presentationml/2006/ole">
            <mc:AlternateContent xmlns:mc="http://schemas.openxmlformats.org/markup-compatibility/2006">
              <mc:Choice xmlns:v="urn:schemas-microsoft-com:vml" Requires="v">
                <p:oleObj spid="_x0000_s45326" r:id="rId18" imgW="644525" imgH="369570" progId="Equation.KSEE3">
                  <p:embed/>
                </p:oleObj>
              </mc:Choice>
              <mc:Fallback>
                <p:oleObj r:id="rId18" imgW="644525" imgH="369570" progId="Equation.KSEE3">
                  <p:embed/>
                  <p:pic>
                    <p:nvPicPr>
                      <p:cNvPr id="0" name="图片 3"/>
                      <p:cNvPicPr/>
                      <p:nvPr/>
                    </p:nvPicPr>
                    <p:blipFill>
                      <a:blip r:embed="rId19"/>
                      <a:stretch>
                        <a:fillRect/>
                      </a:stretch>
                    </p:blipFill>
                    <p:spPr>
                      <a:xfrm>
                        <a:off x="5445125" y="1939290"/>
                        <a:ext cx="632460" cy="401320"/>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47">
                                            <p:txEl>
                                              <p:charRg st="0" end="7"/>
                                            </p:txEl>
                                          </p:spTgt>
                                        </p:tgtEl>
                                        <p:attrNameLst>
                                          <p:attrName>style.visibility</p:attrName>
                                        </p:attrNameLst>
                                      </p:cBhvr>
                                      <p:to>
                                        <p:strVal val="visible"/>
                                      </p:to>
                                    </p:set>
                                    <p:animEffect transition="in" filter="wipe(left)">
                                      <p:cBhvr>
                                        <p:cTn id="7" dur="500"/>
                                        <p:tgtEl>
                                          <p:spTgt spid="17447">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500"/>
                                        <p:tgtEl>
                                          <p:spTgt spid="174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445"/>
                                        </p:tgtEl>
                                        <p:attrNameLst>
                                          <p:attrName>style.visibility</p:attrName>
                                        </p:attrNameLst>
                                      </p:cBhvr>
                                      <p:to>
                                        <p:strVal val="visible"/>
                                      </p:to>
                                    </p:set>
                                    <p:animEffect transition="in" filter="wipe(left)">
                                      <p:cBhvr>
                                        <p:cTn id="16" dur="500"/>
                                        <p:tgtEl>
                                          <p:spTgt spid="174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428"/>
                                        </p:tgtEl>
                                        <p:attrNameLst>
                                          <p:attrName>style.visibility</p:attrName>
                                        </p:attrNameLst>
                                      </p:cBhvr>
                                      <p:to>
                                        <p:strVal val="visible"/>
                                      </p:to>
                                    </p:set>
                                    <p:animEffect transition="in" filter="wipe(left)">
                                      <p:cBhvr>
                                        <p:cTn id="21" dur="500"/>
                                        <p:tgtEl>
                                          <p:spTgt spid="174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430"/>
                                        </p:tgtEl>
                                        <p:attrNameLst>
                                          <p:attrName>style.visibility</p:attrName>
                                        </p:attrNameLst>
                                      </p:cBhvr>
                                      <p:to>
                                        <p:strVal val="visible"/>
                                      </p:to>
                                    </p:set>
                                    <p:animEffect transition="in" filter="wipe(left)">
                                      <p:cBhvr>
                                        <p:cTn id="26" dur="500"/>
                                        <p:tgtEl>
                                          <p:spTgt spid="174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433"/>
                                        </p:tgtEl>
                                        <p:attrNameLst>
                                          <p:attrName>style.visibility</p:attrName>
                                        </p:attrNameLst>
                                      </p:cBhvr>
                                      <p:to>
                                        <p:strVal val="visible"/>
                                      </p:to>
                                    </p:set>
                                    <p:animEffect transition="in" filter="wipe(left)">
                                      <p:cBhvr>
                                        <p:cTn id="31" dur="500"/>
                                        <p:tgtEl>
                                          <p:spTgt spid="174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439"/>
                                        </p:tgtEl>
                                        <p:attrNameLst>
                                          <p:attrName>style.visibility</p:attrName>
                                        </p:attrNameLst>
                                      </p:cBhvr>
                                      <p:to>
                                        <p:strVal val="visible"/>
                                      </p:to>
                                    </p:set>
                                    <p:animEffect transition="in" filter="wipe(left)">
                                      <p:cBhvr>
                                        <p:cTn id="36" dur="500"/>
                                        <p:tgtEl>
                                          <p:spTgt spid="174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436"/>
                                        </p:tgtEl>
                                        <p:attrNameLst>
                                          <p:attrName>style.visibility</p:attrName>
                                        </p:attrNameLst>
                                      </p:cBhvr>
                                      <p:to>
                                        <p:strVal val="visible"/>
                                      </p:to>
                                    </p:set>
                                    <p:animEffect transition="in" filter="wipe(left)">
                                      <p:cBhvr>
                                        <p:cTn id="41" dur="500"/>
                                        <p:tgtEl>
                                          <p:spTgt spid="1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文本框 9219"/>
          <p:cNvSpPr txBox="1"/>
          <p:nvPr/>
        </p:nvSpPr>
        <p:spPr>
          <a:xfrm>
            <a:off x="609600" y="1016318"/>
            <a:ext cx="1066165" cy="460375"/>
          </a:xfrm>
          <a:prstGeom prst="rect">
            <a:avLst/>
          </a:prstGeom>
          <a:noFill/>
          <a:ln w="9525">
            <a:noFill/>
          </a:ln>
        </p:spPr>
        <p:txBody>
          <a:bodyPr wrap="none" anchor="t">
            <a:spAutoFit/>
          </a:bodyPr>
          <a:lstStyle/>
          <a:p>
            <a:r>
              <a:rPr lang="zh-CN" altLang="en-US" b="1" dirty="0">
                <a:solidFill>
                  <a:schemeClr val="accent2"/>
                </a:solidFill>
                <a:latin typeface="Arial" panose="020B0604020202020204" pitchFamily="34" charset="0"/>
                <a:ea typeface="楷体_GB2312" pitchFamily="49" charset="-122"/>
              </a:rPr>
              <a:t>定义</a:t>
            </a:r>
            <a:r>
              <a:rPr lang="en-US" altLang="zh-CN">
                <a:solidFill>
                  <a:schemeClr val="accent2"/>
                </a:solidFill>
                <a:latin typeface="Arial" panose="020B0604020202020204" pitchFamily="34" charset="0"/>
                <a:ea typeface="楷体_GB2312" pitchFamily="49" charset="-122"/>
              </a:rPr>
              <a:t>2:</a:t>
            </a:r>
          </a:p>
        </p:txBody>
      </p:sp>
      <p:grpSp>
        <p:nvGrpSpPr>
          <p:cNvPr id="9280" name="组合 9279"/>
          <p:cNvGrpSpPr/>
          <p:nvPr/>
        </p:nvGrpSpPr>
        <p:grpSpPr>
          <a:xfrm>
            <a:off x="527368" y="1627823"/>
            <a:ext cx="7086600" cy="460375"/>
            <a:chOff x="447" y="866"/>
            <a:chExt cx="4464" cy="290"/>
          </a:xfrm>
        </p:grpSpPr>
        <p:sp>
          <p:nvSpPr>
            <p:cNvPr id="9228" name="文本框 9227"/>
            <p:cNvSpPr txBox="1"/>
            <p:nvPr/>
          </p:nvSpPr>
          <p:spPr>
            <a:xfrm>
              <a:off x="447" y="866"/>
              <a:ext cx="4464" cy="290"/>
            </a:xfrm>
            <a:prstGeom prst="rect">
              <a:avLst/>
            </a:prstGeom>
            <a:noFill/>
            <a:ln w="9525">
              <a:noFill/>
            </a:ln>
          </p:spPr>
          <p:txBody>
            <a:bodyPr>
              <a:spAutoFit/>
            </a:bodyPr>
            <a:lstStyle/>
            <a:p>
              <a:r>
                <a:rPr lang="zh-CN" altLang="en-US" dirty="0">
                  <a:latin typeface="Arial" panose="020B0604020202020204" pitchFamily="34" charset="0"/>
                  <a:ea typeface="楷体_GB2312" pitchFamily="49" charset="-122"/>
                </a:rPr>
                <a:t>正整数</a:t>
              </a:r>
              <a:r>
                <a:rPr lang="en-US" altLang="zh-CN" dirty="0">
                  <a:latin typeface="楷体_GB2312" pitchFamily="49" charset="-122"/>
                  <a:ea typeface="楷体_GB2312" pitchFamily="49" charset="-122"/>
                </a:rPr>
                <a:t>)</a:t>
              </a:r>
              <a:r>
                <a:rPr lang="zh-CN" altLang="en-US" dirty="0">
                  <a:latin typeface="Arial" panose="020B0604020202020204" pitchFamily="34" charset="0"/>
                  <a:ea typeface="楷体_GB2312" pitchFamily="49" charset="-122"/>
                </a:rPr>
                <a:t>叫做随机变量   的   </a:t>
              </a:r>
              <a:r>
                <a:rPr lang="zh-CN" altLang="en-US" dirty="0">
                  <a:solidFill>
                    <a:srgbClr val="FF0000"/>
                  </a:solidFill>
                  <a:latin typeface="Arial" panose="020B0604020202020204" pitchFamily="34" charset="0"/>
                  <a:ea typeface="楷体_GB2312" pitchFamily="49" charset="-122"/>
                </a:rPr>
                <a:t>阶中心矩</a:t>
              </a:r>
              <a:r>
                <a:rPr lang="en-US" altLang="zh-CN" dirty="0">
                  <a:solidFill>
                    <a:srgbClr val="FF0000"/>
                  </a:solidFill>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graphicFrame>
          <p:nvGraphicFramePr>
            <p:cNvPr id="9229" name="对象 9228"/>
            <p:cNvGraphicFramePr/>
            <p:nvPr/>
          </p:nvGraphicFramePr>
          <p:xfrm>
            <a:off x="2266" y="916"/>
            <a:ext cx="224" cy="192"/>
          </p:xfrm>
          <a:graphic>
            <a:graphicData uri="http://schemas.openxmlformats.org/presentationml/2006/ole">
              <mc:AlternateContent xmlns:mc="http://schemas.openxmlformats.org/markup-compatibility/2006">
                <mc:Choice xmlns:v="urn:schemas-microsoft-com:vml" Requires="v">
                  <p:oleObj spid="_x0000_s46429" r:id="rId3" imgW="355600" imgH="304800" progId="Equation.3">
                    <p:embed/>
                  </p:oleObj>
                </mc:Choice>
                <mc:Fallback>
                  <p:oleObj r:id="rId3" imgW="355600" imgH="304800" progId="Equation.3">
                    <p:embed/>
                    <p:pic>
                      <p:nvPicPr>
                        <p:cNvPr id="0" name="图片 3091"/>
                        <p:cNvPicPr/>
                        <p:nvPr/>
                      </p:nvPicPr>
                      <p:blipFill>
                        <a:blip r:embed="rId4"/>
                        <a:stretch>
                          <a:fillRect/>
                        </a:stretch>
                      </p:blipFill>
                      <p:spPr>
                        <a:xfrm>
                          <a:off x="2266" y="916"/>
                          <a:ext cx="224" cy="192"/>
                        </a:xfrm>
                        <a:prstGeom prst="rect">
                          <a:avLst/>
                        </a:prstGeom>
                        <a:noFill/>
                        <a:ln w="38100">
                          <a:noFill/>
                          <a:miter/>
                        </a:ln>
                      </p:spPr>
                    </p:pic>
                  </p:oleObj>
                </mc:Fallback>
              </mc:AlternateContent>
            </a:graphicData>
          </a:graphic>
        </p:graphicFrame>
      </p:grpSp>
      <p:grpSp>
        <p:nvGrpSpPr>
          <p:cNvPr id="9281" name="组合 9280"/>
          <p:cNvGrpSpPr/>
          <p:nvPr/>
        </p:nvGrpSpPr>
        <p:grpSpPr>
          <a:xfrm>
            <a:off x="5480407" y="1645011"/>
            <a:ext cx="1677325" cy="460093"/>
            <a:chOff x="4015" y="819"/>
            <a:chExt cx="1197" cy="290"/>
          </a:xfrm>
        </p:grpSpPr>
        <p:sp>
          <p:nvSpPr>
            <p:cNvPr id="9233" name="文本框 9232"/>
            <p:cNvSpPr txBox="1"/>
            <p:nvPr/>
          </p:nvSpPr>
          <p:spPr>
            <a:xfrm>
              <a:off x="4015" y="819"/>
              <a:ext cx="788" cy="290"/>
            </a:xfrm>
            <a:prstGeom prst="rect">
              <a:avLst/>
            </a:prstGeom>
            <a:noFill/>
            <a:ln w="9525">
              <a:noFill/>
            </a:ln>
          </p:spPr>
          <p:txBody>
            <a:bodyPr wrap="square" anchor="t">
              <a:spAutoFit/>
            </a:bodyPr>
            <a:lstStyle/>
            <a:p>
              <a:r>
                <a:rPr lang="zh-CN" altLang="en-US" dirty="0">
                  <a:latin typeface="Arial" panose="020B0604020202020204" pitchFamily="34" charset="0"/>
                  <a:ea typeface="楷体_GB2312" pitchFamily="49" charset="-122"/>
                </a:rPr>
                <a:t>记作：</a:t>
              </a:r>
            </a:p>
          </p:txBody>
        </p:sp>
        <p:graphicFrame>
          <p:nvGraphicFramePr>
            <p:cNvPr id="9234" name="对象 9233"/>
            <p:cNvGraphicFramePr/>
            <p:nvPr/>
          </p:nvGraphicFramePr>
          <p:xfrm>
            <a:off x="4631" y="860"/>
            <a:ext cx="581" cy="216"/>
          </p:xfrm>
          <a:graphic>
            <a:graphicData uri="http://schemas.openxmlformats.org/presentationml/2006/ole">
              <mc:AlternateContent xmlns:mc="http://schemas.openxmlformats.org/markup-compatibility/2006">
                <mc:Choice xmlns:v="urn:schemas-microsoft-com:vml" Requires="v">
                  <p:oleObj spid="_x0000_s46430" r:id="rId5" imgW="1028065" imgH="431800" progId="Equation.3">
                    <p:embed/>
                  </p:oleObj>
                </mc:Choice>
                <mc:Fallback>
                  <p:oleObj r:id="rId5" imgW="1028065" imgH="431800" progId="Equation.3">
                    <p:embed/>
                    <p:pic>
                      <p:nvPicPr>
                        <p:cNvPr id="0" name="图片 3087"/>
                        <p:cNvPicPr/>
                        <p:nvPr/>
                      </p:nvPicPr>
                      <p:blipFill>
                        <a:blip r:embed="rId6"/>
                        <a:stretch>
                          <a:fillRect/>
                        </a:stretch>
                      </p:blipFill>
                      <p:spPr>
                        <a:xfrm>
                          <a:off x="4631" y="860"/>
                          <a:ext cx="581" cy="216"/>
                        </a:xfrm>
                        <a:prstGeom prst="rect">
                          <a:avLst/>
                        </a:prstGeom>
                        <a:noFill/>
                        <a:ln w="38100">
                          <a:noFill/>
                          <a:miter/>
                        </a:ln>
                      </p:spPr>
                    </p:pic>
                  </p:oleObj>
                </mc:Fallback>
              </mc:AlternateContent>
            </a:graphicData>
          </a:graphic>
        </p:graphicFrame>
      </p:grpSp>
      <p:sp>
        <p:nvSpPr>
          <p:cNvPr id="9235" name="文本框 9234"/>
          <p:cNvSpPr txBox="1"/>
          <p:nvPr/>
        </p:nvSpPr>
        <p:spPr>
          <a:xfrm>
            <a:off x="876300" y="2248853"/>
            <a:ext cx="539750" cy="519112"/>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即</a:t>
            </a:r>
          </a:p>
        </p:txBody>
      </p:sp>
      <p:graphicFrame>
        <p:nvGraphicFramePr>
          <p:cNvPr id="9236" name="对象 9235"/>
          <p:cNvGraphicFramePr/>
          <p:nvPr/>
        </p:nvGraphicFramePr>
        <p:xfrm>
          <a:off x="4070668" y="2708275"/>
          <a:ext cx="181610" cy="438785"/>
        </p:xfrm>
        <a:graphic>
          <a:graphicData uri="http://schemas.openxmlformats.org/presentationml/2006/ole">
            <mc:AlternateContent xmlns:mc="http://schemas.openxmlformats.org/markup-compatibility/2006">
              <mc:Choice xmlns:v="urn:schemas-microsoft-com:vml" Requires="v">
                <p:oleObj spid="_x0000_s46431" r:id="rId7" imgW="114300" imgH="215900" progId="Equation.3">
                  <p:embed/>
                </p:oleObj>
              </mc:Choice>
              <mc:Fallback>
                <p:oleObj r:id="rId7" imgW="114300" imgH="215900" progId="Equation.3">
                  <p:embed/>
                  <p:pic>
                    <p:nvPicPr>
                      <p:cNvPr id="0" name="图片 3089"/>
                      <p:cNvPicPr/>
                      <p:nvPr/>
                    </p:nvPicPr>
                    <p:blipFill>
                      <a:blip r:embed="rId8">
                        <a:clrChange>
                          <a:clrFrom>
                            <a:srgbClr val="000000"/>
                          </a:clrFrom>
                          <a:clrTo>
                            <a:srgbClr val="FF0000"/>
                          </a:clrTo>
                        </a:clrChange>
                      </a:blip>
                      <a:stretch>
                        <a:fillRect/>
                      </a:stretch>
                    </p:blipFill>
                    <p:spPr>
                      <a:xfrm>
                        <a:off x="4070668" y="2708275"/>
                        <a:ext cx="181610" cy="438785"/>
                      </a:xfrm>
                      <a:prstGeom prst="rect">
                        <a:avLst/>
                      </a:prstGeom>
                      <a:noFill/>
                      <a:ln w="38100">
                        <a:noFill/>
                        <a:miter/>
                      </a:ln>
                    </p:spPr>
                  </p:pic>
                </p:oleObj>
              </mc:Fallback>
            </mc:AlternateContent>
          </a:graphicData>
        </a:graphic>
      </p:graphicFrame>
      <p:graphicFrame>
        <p:nvGraphicFramePr>
          <p:cNvPr id="9254" name="对象 9253"/>
          <p:cNvGraphicFramePr/>
          <p:nvPr/>
        </p:nvGraphicFramePr>
        <p:xfrm>
          <a:off x="1506220" y="3562350"/>
          <a:ext cx="4297045" cy="647065"/>
        </p:xfrm>
        <a:graphic>
          <a:graphicData uri="http://schemas.openxmlformats.org/presentationml/2006/ole">
            <mc:AlternateContent xmlns:mc="http://schemas.openxmlformats.org/markup-compatibility/2006">
              <mc:Choice xmlns:v="urn:schemas-microsoft-com:vml" Requires="v">
                <p:oleObj spid="_x0000_s46432" r:id="rId9" imgW="4356100" imgH="736600" progId="Equation.3">
                  <p:embed/>
                </p:oleObj>
              </mc:Choice>
              <mc:Fallback>
                <p:oleObj r:id="rId9" imgW="4356100" imgH="736600" progId="Equation.3">
                  <p:embed/>
                  <p:pic>
                    <p:nvPicPr>
                      <p:cNvPr id="0" name="图片 3092"/>
                      <p:cNvPicPr/>
                      <p:nvPr/>
                    </p:nvPicPr>
                    <p:blipFill>
                      <a:blip r:embed="rId10"/>
                      <a:stretch>
                        <a:fillRect/>
                      </a:stretch>
                    </p:blipFill>
                    <p:spPr>
                      <a:xfrm>
                        <a:off x="1506220" y="3562350"/>
                        <a:ext cx="4297045" cy="647065"/>
                      </a:xfrm>
                      <a:prstGeom prst="rect">
                        <a:avLst/>
                      </a:prstGeom>
                      <a:noFill/>
                      <a:ln w="38100">
                        <a:noFill/>
                        <a:miter/>
                      </a:ln>
                    </p:spPr>
                  </p:pic>
                </p:oleObj>
              </mc:Fallback>
            </mc:AlternateContent>
          </a:graphicData>
        </a:graphic>
      </p:graphicFrame>
      <p:graphicFrame>
        <p:nvGraphicFramePr>
          <p:cNvPr id="9258" name="对象 9257"/>
          <p:cNvGraphicFramePr/>
          <p:nvPr/>
        </p:nvGraphicFramePr>
        <p:xfrm>
          <a:off x="1506220" y="4727575"/>
          <a:ext cx="4389755" cy="600075"/>
        </p:xfrm>
        <a:graphic>
          <a:graphicData uri="http://schemas.openxmlformats.org/presentationml/2006/ole">
            <mc:AlternateContent xmlns:mc="http://schemas.openxmlformats.org/markup-compatibility/2006">
              <mc:Choice xmlns:v="urn:schemas-microsoft-com:vml" Requires="v">
                <p:oleObj spid="_x0000_s46433" r:id="rId11" imgW="4533900" imgH="685800" progId="Equation.3">
                  <p:embed/>
                </p:oleObj>
              </mc:Choice>
              <mc:Fallback>
                <p:oleObj r:id="rId11" imgW="4533900" imgH="685800" progId="Equation.3">
                  <p:embed/>
                  <p:pic>
                    <p:nvPicPr>
                      <p:cNvPr id="0" name="图片 3093"/>
                      <p:cNvPicPr/>
                      <p:nvPr/>
                    </p:nvPicPr>
                    <p:blipFill>
                      <a:blip r:embed="rId12"/>
                      <a:stretch>
                        <a:fillRect/>
                      </a:stretch>
                    </p:blipFill>
                    <p:spPr>
                      <a:xfrm>
                        <a:off x="1506220" y="4727575"/>
                        <a:ext cx="4389755" cy="600075"/>
                      </a:xfrm>
                      <a:prstGeom prst="rect">
                        <a:avLst/>
                      </a:prstGeom>
                      <a:noFill/>
                      <a:ln w="38100">
                        <a:noFill/>
                        <a:miter/>
                      </a:ln>
                    </p:spPr>
                  </p:pic>
                </p:oleObj>
              </mc:Fallback>
            </mc:AlternateContent>
          </a:graphicData>
        </a:graphic>
      </p:graphicFrame>
      <p:grpSp>
        <p:nvGrpSpPr>
          <p:cNvPr id="9278" name="组合 9277"/>
          <p:cNvGrpSpPr/>
          <p:nvPr/>
        </p:nvGrpSpPr>
        <p:grpSpPr>
          <a:xfrm>
            <a:off x="934720" y="4209098"/>
            <a:ext cx="3686175" cy="560387"/>
            <a:chOff x="288" y="2854"/>
            <a:chExt cx="2322" cy="353"/>
          </a:xfrm>
        </p:grpSpPr>
        <p:sp>
          <p:nvSpPr>
            <p:cNvPr id="9255" name="文本框 9254"/>
            <p:cNvSpPr txBox="1"/>
            <p:nvPr/>
          </p:nvSpPr>
          <p:spPr>
            <a:xfrm>
              <a:off x="288" y="2880"/>
              <a:ext cx="340" cy="327"/>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若</a:t>
              </a:r>
            </a:p>
          </p:txBody>
        </p:sp>
        <p:graphicFrame>
          <p:nvGraphicFramePr>
            <p:cNvPr id="9256" name="对象 9255"/>
            <p:cNvGraphicFramePr/>
            <p:nvPr/>
          </p:nvGraphicFramePr>
          <p:xfrm>
            <a:off x="531" y="2917"/>
            <a:ext cx="224" cy="201"/>
          </p:xfrm>
          <a:graphic>
            <a:graphicData uri="http://schemas.openxmlformats.org/presentationml/2006/ole">
              <mc:AlternateContent xmlns:mc="http://schemas.openxmlformats.org/markup-compatibility/2006">
                <mc:Choice xmlns:v="urn:schemas-microsoft-com:vml" Requires="v">
                  <p:oleObj spid="_x0000_s46434" r:id="rId13" imgW="177165" imgH="165100" progId="Equation.3">
                    <p:embed/>
                  </p:oleObj>
                </mc:Choice>
                <mc:Fallback>
                  <p:oleObj r:id="rId13" imgW="177165" imgH="165100" progId="Equation.3">
                    <p:embed/>
                    <p:pic>
                      <p:nvPicPr>
                        <p:cNvPr id="0" name="图片 3084"/>
                        <p:cNvPicPr/>
                        <p:nvPr/>
                      </p:nvPicPr>
                      <p:blipFill>
                        <a:blip r:embed="rId14"/>
                        <a:stretch>
                          <a:fillRect/>
                        </a:stretch>
                      </p:blipFill>
                      <p:spPr>
                        <a:xfrm>
                          <a:off x="531" y="2917"/>
                          <a:ext cx="224" cy="201"/>
                        </a:xfrm>
                        <a:prstGeom prst="rect">
                          <a:avLst/>
                        </a:prstGeom>
                        <a:noFill/>
                        <a:ln w="38100">
                          <a:noFill/>
                          <a:miter/>
                        </a:ln>
                      </p:spPr>
                    </p:pic>
                  </p:oleObj>
                </mc:Fallback>
              </mc:AlternateContent>
            </a:graphicData>
          </a:graphic>
        </p:graphicFrame>
        <p:sp>
          <p:nvSpPr>
            <p:cNvPr id="9257" name="文本框 9256"/>
            <p:cNvSpPr txBox="1"/>
            <p:nvPr/>
          </p:nvSpPr>
          <p:spPr>
            <a:xfrm>
              <a:off x="2270" y="2854"/>
              <a:ext cx="340" cy="327"/>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则</a:t>
              </a:r>
            </a:p>
          </p:txBody>
        </p:sp>
        <p:sp>
          <p:nvSpPr>
            <p:cNvPr id="9259" name="文本框 9258"/>
            <p:cNvSpPr txBox="1"/>
            <p:nvPr/>
          </p:nvSpPr>
          <p:spPr>
            <a:xfrm>
              <a:off x="685" y="2880"/>
              <a:ext cx="1908" cy="327"/>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为连续随机变量，</a:t>
              </a:r>
              <a:endParaRPr lang="zh-CN" altLang="en-US">
                <a:latin typeface="Arial" panose="020B0604020202020204" pitchFamily="34" charset="0"/>
                <a:ea typeface="楷体_GB2312" pitchFamily="49" charset="-122"/>
              </a:endParaRPr>
            </a:p>
          </p:txBody>
        </p:sp>
      </p:grpSp>
      <p:grpSp>
        <p:nvGrpSpPr>
          <p:cNvPr id="9277" name="组合 9276"/>
          <p:cNvGrpSpPr/>
          <p:nvPr/>
        </p:nvGrpSpPr>
        <p:grpSpPr>
          <a:xfrm>
            <a:off x="934842" y="2924036"/>
            <a:ext cx="3637724" cy="460815"/>
            <a:chOff x="268" y="1951"/>
            <a:chExt cx="2162" cy="348"/>
          </a:xfrm>
        </p:grpSpPr>
        <p:sp>
          <p:nvSpPr>
            <p:cNvPr id="9251" name="文本框 9250"/>
            <p:cNvSpPr txBox="1"/>
            <p:nvPr/>
          </p:nvSpPr>
          <p:spPr>
            <a:xfrm>
              <a:off x="268" y="1951"/>
              <a:ext cx="340" cy="348"/>
            </a:xfrm>
            <a:prstGeom prst="rect">
              <a:avLst/>
            </a:prstGeom>
            <a:noFill/>
            <a:ln w="9525">
              <a:noFill/>
            </a:ln>
          </p:spPr>
          <p:txBody>
            <a:bodyPr wrap="square" anchor="t">
              <a:spAutoFit/>
            </a:bodyPr>
            <a:lstStyle/>
            <a:p>
              <a:r>
                <a:rPr lang="zh-CN" altLang="en-US" dirty="0">
                  <a:latin typeface="Arial" panose="020B0604020202020204" pitchFamily="34" charset="0"/>
                  <a:ea typeface="楷体_GB2312" pitchFamily="49" charset="-122"/>
                </a:rPr>
                <a:t>若</a:t>
              </a:r>
            </a:p>
          </p:txBody>
        </p:sp>
        <p:graphicFrame>
          <p:nvGraphicFramePr>
            <p:cNvPr id="9252" name="对象 9251"/>
            <p:cNvGraphicFramePr/>
            <p:nvPr/>
          </p:nvGraphicFramePr>
          <p:xfrm>
            <a:off x="501" y="2035"/>
            <a:ext cx="208" cy="180"/>
          </p:xfrm>
          <a:graphic>
            <a:graphicData uri="http://schemas.openxmlformats.org/presentationml/2006/ole">
              <mc:AlternateContent xmlns:mc="http://schemas.openxmlformats.org/markup-compatibility/2006">
                <mc:Choice xmlns:v="urn:schemas-microsoft-com:vml" Requires="v">
                  <p:oleObj spid="_x0000_s46435" r:id="rId15" imgW="355600" imgH="304800" progId="Equation.3">
                    <p:embed/>
                  </p:oleObj>
                </mc:Choice>
                <mc:Fallback>
                  <p:oleObj r:id="rId15" imgW="355600" imgH="304800" progId="Equation.3">
                    <p:embed/>
                    <p:pic>
                      <p:nvPicPr>
                        <p:cNvPr id="0" name="图片 3083"/>
                        <p:cNvPicPr/>
                        <p:nvPr/>
                      </p:nvPicPr>
                      <p:blipFill>
                        <a:blip r:embed="rId16"/>
                        <a:stretch>
                          <a:fillRect/>
                        </a:stretch>
                      </p:blipFill>
                      <p:spPr>
                        <a:xfrm>
                          <a:off x="501" y="2035"/>
                          <a:ext cx="208" cy="180"/>
                        </a:xfrm>
                        <a:prstGeom prst="rect">
                          <a:avLst/>
                        </a:prstGeom>
                        <a:noFill/>
                        <a:ln w="38100">
                          <a:noFill/>
                          <a:miter/>
                        </a:ln>
                      </p:spPr>
                    </p:pic>
                  </p:oleObj>
                </mc:Fallback>
              </mc:AlternateContent>
            </a:graphicData>
          </a:graphic>
        </p:graphicFrame>
        <p:sp>
          <p:nvSpPr>
            <p:cNvPr id="9253" name="文本框 9252"/>
            <p:cNvSpPr txBox="1"/>
            <p:nvPr/>
          </p:nvSpPr>
          <p:spPr>
            <a:xfrm>
              <a:off x="2090" y="1951"/>
              <a:ext cx="340" cy="348"/>
            </a:xfrm>
            <a:prstGeom prst="rect">
              <a:avLst/>
            </a:prstGeom>
            <a:noFill/>
            <a:ln w="9525">
              <a:noFill/>
            </a:ln>
          </p:spPr>
          <p:txBody>
            <a:bodyPr wrap="square" anchor="t">
              <a:spAutoFit/>
            </a:bodyPr>
            <a:lstStyle/>
            <a:p>
              <a:r>
                <a:rPr lang="zh-CN" altLang="en-US" dirty="0">
                  <a:latin typeface="Arial" panose="020B0604020202020204" pitchFamily="34" charset="0"/>
                  <a:ea typeface="楷体_GB2312" pitchFamily="49" charset="-122"/>
                </a:rPr>
                <a:t>则</a:t>
              </a:r>
            </a:p>
          </p:txBody>
        </p:sp>
        <p:sp>
          <p:nvSpPr>
            <p:cNvPr id="9265" name="文本框 9264"/>
            <p:cNvSpPr txBox="1"/>
            <p:nvPr/>
          </p:nvSpPr>
          <p:spPr>
            <a:xfrm>
              <a:off x="642" y="1951"/>
              <a:ext cx="1584" cy="348"/>
            </a:xfrm>
            <a:prstGeom prst="rect">
              <a:avLst/>
            </a:prstGeom>
            <a:noFill/>
            <a:ln w="9525">
              <a:noFill/>
            </a:ln>
          </p:spPr>
          <p:txBody>
            <a:bodyPr wrap="square" anchor="t">
              <a:spAutoFit/>
            </a:bodyPr>
            <a:lstStyle/>
            <a:p>
              <a:r>
                <a:rPr lang="zh-CN" altLang="en-US" dirty="0">
                  <a:latin typeface="Arial" panose="020B0604020202020204" pitchFamily="34" charset="0"/>
                  <a:ea typeface="楷体_GB2312" pitchFamily="49" charset="-122"/>
                </a:rPr>
                <a:t>为离散随机变量，</a:t>
              </a:r>
              <a:endParaRPr lang="en-US" altLang="zh-CN" dirty="0">
                <a:latin typeface="Arial" panose="020B0604020202020204" pitchFamily="34" charset="0"/>
                <a:ea typeface="楷体_GB2312" pitchFamily="49" charset="-122"/>
              </a:endParaRPr>
            </a:p>
          </p:txBody>
        </p:sp>
      </p:grpSp>
      <p:grpSp>
        <p:nvGrpSpPr>
          <p:cNvPr id="9292" name="组合 9291"/>
          <p:cNvGrpSpPr/>
          <p:nvPr/>
        </p:nvGrpSpPr>
        <p:grpSpPr>
          <a:xfrm>
            <a:off x="1738996" y="1024412"/>
            <a:ext cx="5942496" cy="1033463"/>
            <a:chOff x="2032" y="877"/>
            <a:chExt cx="3240" cy="651"/>
          </a:xfrm>
        </p:grpSpPr>
        <p:graphicFrame>
          <p:nvGraphicFramePr>
            <p:cNvPr id="9222" name="对象 9221"/>
            <p:cNvGraphicFramePr/>
            <p:nvPr>
              <p:extLst>
                <p:ext uri="{D42A27DB-BD31-4B8C-83A1-F6EECF244321}">
                  <p14:modId xmlns:p14="http://schemas.microsoft.com/office/powerpoint/2010/main" val="1236778139"/>
                </p:ext>
              </p:extLst>
            </p:nvPr>
          </p:nvGraphicFramePr>
          <p:xfrm>
            <a:off x="2722" y="936"/>
            <a:ext cx="224" cy="192"/>
          </p:xfrm>
          <a:graphic>
            <a:graphicData uri="http://schemas.openxmlformats.org/presentationml/2006/ole">
              <mc:AlternateContent xmlns:mc="http://schemas.openxmlformats.org/markup-compatibility/2006">
                <mc:Choice xmlns:v="urn:schemas-microsoft-com:vml" Requires="v">
                  <p:oleObj spid="_x0000_s46436" r:id="rId17" imgW="355600" imgH="304800" progId="Equation.3">
                    <p:embed/>
                  </p:oleObj>
                </mc:Choice>
                <mc:Fallback>
                  <p:oleObj r:id="rId17" imgW="355600" imgH="304800" progId="Equation.3">
                    <p:embed/>
                    <p:pic>
                      <p:nvPicPr>
                        <p:cNvPr id="0" name="图片 3097"/>
                        <p:cNvPicPr/>
                        <p:nvPr/>
                      </p:nvPicPr>
                      <p:blipFill>
                        <a:blip r:embed="rId4"/>
                        <a:stretch>
                          <a:fillRect/>
                        </a:stretch>
                      </p:blipFill>
                      <p:spPr>
                        <a:xfrm>
                          <a:off x="2722" y="936"/>
                          <a:ext cx="224" cy="192"/>
                        </a:xfrm>
                        <a:prstGeom prst="rect">
                          <a:avLst/>
                        </a:prstGeom>
                        <a:noFill/>
                        <a:ln w="38100">
                          <a:noFill/>
                          <a:miter/>
                        </a:ln>
                      </p:spPr>
                    </p:pic>
                  </p:oleObj>
                </mc:Fallback>
              </mc:AlternateContent>
            </a:graphicData>
          </a:graphic>
        </p:graphicFrame>
        <p:graphicFrame>
          <p:nvGraphicFramePr>
            <p:cNvPr id="9287" name="对象 9286"/>
            <p:cNvGraphicFramePr/>
            <p:nvPr>
              <p:extLst>
                <p:ext uri="{D42A27DB-BD31-4B8C-83A1-F6EECF244321}">
                  <p14:modId xmlns:p14="http://schemas.microsoft.com/office/powerpoint/2010/main" val="82097640"/>
                </p:ext>
              </p:extLst>
            </p:nvPr>
          </p:nvGraphicFramePr>
          <p:xfrm>
            <a:off x="3603" y="911"/>
            <a:ext cx="144" cy="208"/>
          </p:xfrm>
          <a:graphic>
            <a:graphicData uri="http://schemas.openxmlformats.org/presentationml/2006/ole">
              <mc:AlternateContent xmlns:mc="http://schemas.openxmlformats.org/markup-compatibility/2006">
                <mc:Choice xmlns:v="urn:schemas-microsoft-com:vml" Requires="v">
                  <p:oleObj spid="_x0000_s46437" r:id="rId18" imgW="228600" imgH="330200" progId="Equation.3">
                    <p:embed/>
                  </p:oleObj>
                </mc:Choice>
                <mc:Fallback>
                  <p:oleObj r:id="rId18" imgW="228600" imgH="330200" progId="Equation.3">
                    <p:embed/>
                    <p:pic>
                      <p:nvPicPr>
                        <p:cNvPr id="0" name="图片 3107"/>
                        <p:cNvPicPr/>
                        <p:nvPr/>
                      </p:nvPicPr>
                      <p:blipFill>
                        <a:blip r:embed="rId19"/>
                        <a:stretch>
                          <a:fillRect/>
                        </a:stretch>
                      </p:blipFill>
                      <p:spPr>
                        <a:xfrm>
                          <a:off x="3603" y="911"/>
                          <a:ext cx="144" cy="208"/>
                        </a:xfrm>
                        <a:prstGeom prst="rect">
                          <a:avLst/>
                        </a:prstGeom>
                        <a:noFill/>
                        <a:ln w="38100">
                          <a:noFill/>
                          <a:miter/>
                        </a:ln>
                      </p:spPr>
                    </p:pic>
                  </p:oleObj>
                </mc:Fallback>
              </mc:AlternateContent>
            </a:graphicData>
          </a:graphic>
        </p:graphicFrame>
        <p:sp>
          <p:nvSpPr>
            <p:cNvPr id="9289" name="文本框 9288"/>
            <p:cNvSpPr txBox="1"/>
            <p:nvPr/>
          </p:nvSpPr>
          <p:spPr>
            <a:xfrm>
              <a:off x="2032" y="877"/>
              <a:ext cx="2942" cy="291"/>
            </a:xfrm>
            <a:prstGeom prst="rect">
              <a:avLst/>
            </a:prstGeom>
            <a:noFill/>
            <a:ln w="9525">
              <a:noFill/>
            </a:ln>
          </p:spPr>
          <p:txBody>
            <a:bodyPr wrap="none" anchor="t">
              <a:spAutoFit/>
            </a:bodyPr>
            <a:lstStyle/>
            <a:p>
              <a:r>
                <a:rPr lang="zh-CN" altLang="en-US" dirty="0">
                  <a:latin typeface="Arial" panose="020B0604020202020204" pitchFamily="34" charset="0"/>
                  <a:ea typeface="楷体_GB2312" pitchFamily="49" charset="-122"/>
                </a:rPr>
                <a:t>随机变量    的离差的   次幂的数学期望</a:t>
              </a:r>
            </a:p>
          </p:txBody>
        </p:sp>
        <p:graphicFrame>
          <p:nvGraphicFramePr>
            <p:cNvPr id="9290" name="对象 9289"/>
            <p:cNvGraphicFramePr/>
            <p:nvPr>
              <p:extLst>
                <p:ext uri="{D42A27DB-BD31-4B8C-83A1-F6EECF244321}">
                  <p14:modId xmlns:p14="http://schemas.microsoft.com/office/powerpoint/2010/main" val="3929585235"/>
                </p:ext>
              </p:extLst>
            </p:nvPr>
          </p:nvGraphicFramePr>
          <p:xfrm>
            <a:off x="3277" y="1320"/>
            <a:ext cx="144" cy="208"/>
          </p:xfrm>
          <a:graphic>
            <a:graphicData uri="http://schemas.openxmlformats.org/presentationml/2006/ole">
              <mc:AlternateContent xmlns:mc="http://schemas.openxmlformats.org/markup-compatibility/2006">
                <mc:Choice xmlns:v="urn:schemas-microsoft-com:vml" Requires="v">
                  <p:oleObj spid="_x0000_s46438" r:id="rId20" imgW="228600" imgH="330200" progId="Equation.3">
                    <p:embed/>
                  </p:oleObj>
                </mc:Choice>
                <mc:Fallback>
                  <p:oleObj r:id="rId20" imgW="228600" imgH="330200" progId="Equation.3">
                    <p:embed/>
                    <p:pic>
                      <p:nvPicPr>
                        <p:cNvPr id="0" name="图片 3099"/>
                        <p:cNvPicPr/>
                        <p:nvPr/>
                      </p:nvPicPr>
                      <p:blipFill>
                        <a:blip r:embed="rId19"/>
                        <a:stretch>
                          <a:fillRect/>
                        </a:stretch>
                      </p:blipFill>
                      <p:spPr>
                        <a:xfrm>
                          <a:off x="3277" y="1320"/>
                          <a:ext cx="144" cy="208"/>
                        </a:xfrm>
                        <a:prstGeom prst="rect">
                          <a:avLst/>
                        </a:prstGeom>
                        <a:noFill/>
                        <a:ln w="38100">
                          <a:noFill/>
                          <a:miter/>
                        </a:ln>
                      </p:spPr>
                    </p:pic>
                  </p:oleObj>
                </mc:Fallback>
              </mc:AlternateContent>
            </a:graphicData>
          </a:graphic>
        </p:graphicFrame>
        <p:graphicFrame>
          <p:nvGraphicFramePr>
            <p:cNvPr id="9291" name="对象 9290"/>
            <p:cNvGraphicFramePr/>
            <p:nvPr>
              <p:extLst>
                <p:ext uri="{D42A27DB-BD31-4B8C-83A1-F6EECF244321}">
                  <p14:modId xmlns:p14="http://schemas.microsoft.com/office/powerpoint/2010/main" val="2781934897"/>
                </p:ext>
              </p:extLst>
            </p:nvPr>
          </p:nvGraphicFramePr>
          <p:xfrm>
            <a:off x="4926" y="957"/>
            <a:ext cx="346" cy="208"/>
          </p:xfrm>
          <a:graphic>
            <a:graphicData uri="http://schemas.openxmlformats.org/presentationml/2006/ole">
              <mc:AlternateContent xmlns:mc="http://schemas.openxmlformats.org/markup-compatibility/2006">
                <mc:Choice xmlns:v="urn:schemas-microsoft-com:vml" Requires="v">
                  <p:oleObj spid="_x0000_s46439" r:id="rId21" imgW="635000" imgH="431800" progId="Equation.3">
                    <p:embed/>
                  </p:oleObj>
                </mc:Choice>
                <mc:Fallback>
                  <p:oleObj r:id="rId21" imgW="635000" imgH="431800" progId="Equation.3">
                    <p:embed/>
                    <p:pic>
                      <p:nvPicPr>
                        <p:cNvPr id="0" name="图片 3108"/>
                        <p:cNvPicPr/>
                        <p:nvPr/>
                      </p:nvPicPr>
                      <p:blipFill>
                        <a:blip r:embed="rId22"/>
                        <a:stretch>
                          <a:fillRect/>
                        </a:stretch>
                      </p:blipFill>
                      <p:spPr>
                        <a:xfrm>
                          <a:off x="4926" y="957"/>
                          <a:ext cx="346" cy="208"/>
                        </a:xfrm>
                        <a:prstGeom prst="rect">
                          <a:avLst/>
                        </a:prstGeom>
                        <a:noFill/>
                        <a:ln w="38100">
                          <a:noFill/>
                          <a:miter/>
                        </a:ln>
                      </p:spPr>
                    </p:pic>
                  </p:oleObj>
                </mc:Fallback>
              </mc:AlternateContent>
            </a:graphicData>
          </a:graphic>
        </p:graphicFrame>
      </p:grpSp>
      <p:graphicFrame>
        <p:nvGraphicFramePr>
          <p:cNvPr id="2" name="对象 1"/>
          <p:cNvGraphicFramePr/>
          <p:nvPr>
            <p:extLst>
              <p:ext uri="{D42A27DB-BD31-4B8C-83A1-F6EECF244321}">
                <p14:modId xmlns:p14="http://schemas.microsoft.com/office/powerpoint/2010/main" val="3403760956"/>
              </p:ext>
            </p:extLst>
          </p:nvPr>
        </p:nvGraphicFramePr>
        <p:xfrm>
          <a:off x="1506220" y="2230120"/>
          <a:ext cx="4812134" cy="537845"/>
        </p:xfrm>
        <a:graphic>
          <a:graphicData uri="http://schemas.openxmlformats.org/presentationml/2006/ole">
            <mc:AlternateContent xmlns:mc="http://schemas.openxmlformats.org/markup-compatibility/2006">
              <mc:Choice xmlns:v="urn:schemas-microsoft-com:vml" Requires="v">
                <p:oleObj spid="_x0000_s46440" r:id="rId23" imgW="4866640" imgH="537845" progId="Equation.KSEE3">
                  <p:embed/>
                </p:oleObj>
              </mc:Choice>
              <mc:Fallback>
                <p:oleObj r:id="rId23" imgW="4866640" imgH="537845" progId="Equation.KSEE3">
                  <p:embed/>
                  <p:pic>
                    <p:nvPicPr>
                      <p:cNvPr id="0" name="图片 2"/>
                      <p:cNvPicPr/>
                      <p:nvPr/>
                    </p:nvPicPr>
                    <p:blipFill>
                      <a:blip r:embed="rId24"/>
                      <a:stretch>
                        <a:fillRect/>
                      </a:stretch>
                    </p:blipFill>
                    <p:spPr>
                      <a:xfrm>
                        <a:off x="1506220" y="2230120"/>
                        <a:ext cx="4812134" cy="537845"/>
                      </a:xfrm>
                      <a:prstGeom prst="rect">
                        <a:avLst/>
                      </a:prstGeom>
                      <a:noFill/>
                    </p:spPr>
                  </p:pic>
                </p:oleObj>
              </mc:Fallback>
            </mc:AlternateContent>
          </a:graphicData>
        </a:graphic>
      </p:graphicFrame>
      <p:sp>
        <p:nvSpPr>
          <p:cNvPr id="4" name="文本框 3"/>
          <p:cNvSpPr txBox="1"/>
          <p:nvPr/>
        </p:nvSpPr>
        <p:spPr>
          <a:xfrm>
            <a:off x="1009650" y="5396230"/>
            <a:ext cx="6304280" cy="460375"/>
          </a:xfrm>
          <a:prstGeom prst="rect">
            <a:avLst/>
          </a:prstGeom>
          <a:noFill/>
        </p:spPr>
        <p:txBody>
          <a:bodyPr wrap="none" rtlCol="0" anchor="t">
            <a:spAutoFit/>
          </a:bodyPr>
          <a:lstStyle/>
          <a:p>
            <a:pPr algn="l"/>
            <a:r>
              <a:rPr lang="zh-CN" altLang="en-US" dirty="0">
                <a:solidFill>
                  <a:schemeClr val="accent2"/>
                </a:solidFill>
                <a:latin typeface="Arial" panose="020B0604020202020204" pitchFamily="34" charset="0"/>
                <a:ea typeface="楷体_GB2312" pitchFamily="49" charset="-122"/>
                <a:sym typeface="+mn-ea"/>
              </a:rPr>
              <a:t>一阶中心矩恒等于零，二阶中心矩就是方差。</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92"/>
                                        </p:tgtEl>
                                        <p:attrNameLst>
                                          <p:attrName>style.visibility</p:attrName>
                                        </p:attrNameLst>
                                      </p:cBhvr>
                                      <p:to>
                                        <p:strVal val="visible"/>
                                      </p:to>
                                    </p:set>
                                    <p:animEffect transition="in" filter="wipe(left)">
                                      <p:cBhvr>
                                        <p:cTn id="12" dur="500"/>
                                        <p:tgtEl>
                                          <p:spTgt spid="929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80"/>
                                        </p:tgtEl>
                                        <p:attrNameLst>
                                          <p:attrName>style.visibility</p:attrName>
                                        </p:attrNameLst>
                                      </p:cBhvr>
                                      <p:to>
                                        <p:strVal val="visible"/>
                                      </p:to>
                                    </p:set>
                                    <p:animEffect transition="in" filter="wipe(left)">
                                      <p:cBhvr>
                                        <p:cTn id="16" dur="500"/>
                                        <p:tgtEl>
                                          <p:spTgt spid="92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81"/>
                                        </p:tgtEl>
                                        <p:attrNameLst>
                                          <p:attrName>style.visibility</p:attrName>
                                        </p:attrNameLst>
                                      </p:cBhvr>
                                      <p:to>
                                        <p:strVal val="visible"/>
                                      </p:to>
                                    </p:set>
                                    <p:animEffect transition="in" filter="wipe(left)">
                                      <p:cBhvr>
                                        <p:cTn id="21" dur="500"/>
                                        <p:tgtEl>
                                          <p:spTgt spid="928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35"/>
                                        </p:tgtEl>
                                        <p:attrNameLst>
                                          <p:attrName>style.visibility</p:attrName>
                                        </p:attrNameLst>
                                      </p:cBhvr>
                                      <p:to>
                                        <p:strVal val="visible"/>
                                      </p:to>
                                    </p:set>
                                    <p:animEffect transition="in" filter="wipe(left)">
                                      <p:cBhvr>
                                        <p:cTn id="26" dur="500"/>
                                        <p:tgtEl>
                                          <p:spTgt spid="92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236"/>
                                        </p:tgtEl>
                                        <p:attrNameLst>
                                          <p:attrName>style.visibility</p:attrName>
                                        </p:attrNameLst>
                                      </p:cBhvr>
                                      <p:to>
                                        <p:strVal val="visible"/>
                                      </p:to>
                                    </p:set>
                                    <p:animEffect transition="in" filter="wipe(left)">
                                      <p:cBhvr>
                                        <p:cTn id="31" dur="500"/>
                                        <p:tgtEl>
                                          <p:spTgt spid="92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277"/>
                                        </p:tgtEl>
                                        <p:attrNameLst>
                                          <p:attrName>style.visibility</p:attrName>
                                        </p:attrNameLst>
                                      </p:cBhvr>
                                      <p:to>
                                        <p:strVal val="visible"/>
                                      </p:to>
                                    </p:set>
                                    <p:animEffect transition="in" filter="wipe(left)">
                                      <p:cBhvr>
                                        <p:cTn id="36" dur="500"/>
                                        <p:tgtEl>
                                          <p:spTgt spid="92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254"/>
                                        </p:tgtEl>
                                        <p:attrNameLst>
                                          <p:attrName>style.visibility</p:attrName>
                                        </p:attrNameLst>
                                      </p:cBhvr>
                                      <p:to>
                                        <p:strVal val="visible"/>
                                      </p:to>
                                    </p:set>
                                    <p:animEffect transition="in" filter="wipe(left)">
                                      <p:cBhvr>
                                        <p:cTn id="41" dur="500"/>
                                        <p:tgtEl>
                                          <p:spTgt spid="92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278"/>
                                        </p:tgtEl>
                                        <p:attrNameLst>
                                          <p:attrName>style.visibility</p:attrName>
                                        </p:attrNameLst>
                                      </p:cBhvr>
                                      <p:to>
                                        <p:strVal val="visible"/>
                                      </p:to>
                                    </p:set>
                                    <p:animEffect transition="in" filter="wipe(left)">
                                      <p:cBhvr>
                                        <p:cTn id="46" dur="500"/>
                                        <p:tgtEl>
                                          <p:spTgt spid="927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258"/>
                                        </p:tgtEl>
                                        <p:attrNameLst>
                                          <p:attrName>style.visibility</p:attrName>
                                        </p:attrNameLst>
                                      </p:cBhvr>
                                      <p:to>
                                        <p:strVal val="visible"/>
                                      </p:to>
                                    </p:set>
                                    <p:animEffect transition="in" filter="wipe(left)">
                                      <p:cBhvr>
                                        <p:cTn id="51" dur="500"/>
                                        <p:tgtEl>
                                          <p:spTgt spid="9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文本占位符 260098"/>
          <p:cNvSpPr>
            <a:spLocks noGrp="1"/>
          </p:cNvSpPr>
          <p:nvPr>
            <p:ph type="body" sz="half" idx="1"/>
          </p:nvPr>
        </p:nvSpPr>
        <p:spPr>
          <a:xfrm>
            <a:off x="661670" y="536575"/>
            <a:ext cx="7850188" cy="5334000"/>
          </a:xfrm>
        </p:spPr>
        <p:txBody>
          <a:bodyPr/>
          <a:lstStyle/>
          <a:p>
            <a:pPr>
              <a:lnSpc>
                <a:spcPct val="145000"/>
              </a:lnSpc>
              <a:buClrTx/>
              <a:buSzTx/>
              <a:buFontTx/>
              <a:buNone/>
            </a:pPr>
            <a:r>
              <a:rPr lang="en-US" altLang="zh-CN" sz="2000" b="1" dirty="0">
                <a:solidFill>
                  <a:srgbClr val="0000CC"/>
                </a:solidFill>
              </a:rPr>
              <a:t>                               </a:t>
            </a:r>
            <a:r>
              <a:rPr kumimoji="0" lang="zh-CN" altLang="en-US" sz="3200" b="1" dirty="0">
                <a:solidFill>
                  <a:srgbClr val="FF33CC"/>
                </a:solidFill>
                <a:latin typeface="楷体_GB2312" pitchFamily="49" charset="-122"/>
                <a:ea typeface="楷体_GB2312" pitchFamily="49" charset="-122"/>
              </a:rPr>
              <a:t>偏度系数和峰度系数</a:t>
            </a:r>
          </a:p>
          <a:p>
            <a:pPr>
              <a:lnSpc>
                <a:spcPct val="145000"/>
              </a:lnSpc>
              <a:buClrTx/>
              <a:buSzTx/>
              <a:buFontTx/>
              <a:buNone/>
            </a:pPr>
            <a:r>
              <a:rPr lang="zh-CN" altLang="en-US" sz="2800" b="1" dirty="0">
                <a:solidFill>
                  <a:schemeClr val="accent2"/>
                </a:solidFill>
              </a:rPr>
              <a:t>偏度系数：</a:t>
            </a:r>
            <a:endParaRPr lang="zh-CN" altLang="en-US" sz="1800" dirty="0"/>
          </a:p>
          <a:p>
            <a:pPr>
              <a:lnSpc>
                <a:spcPct val="145000"/>
              </a:lnSpc>
              <a:buClrTx/>
              <a:buSzTx/>
              <a:buFontTx/>
            </a:pPr>
            <a:endParaRPr lang="zh-CN" altLang="en-US" sz="2800" dirty="0"/>
          </a:p>
          <a:p>
            <a:pPr>
              <a:lnSpc>
                <a:spcPct val="145000"/>
              </a:lnSpc>
              <a:buClrTx/>
              <a:buSzTx/>
              <a:buFontTx/>
            </a:pPr>
            <a:r>
              <a:rPr lang="zh-CN" altLang="en-US" sz="1800" b="1" dirty="0"/>
              <a:t>当            时，左右完全对称，为正态分布；当       </a:t>
            </a:r>
            <a:r>
              <a:rPr lang="en-US" altLang="zh-CN" sz="1800" b="1" dirty="0"/>
              <a:t>&gt; 0 </a:t>
            </a:r>
            <a:r>
              <a:rPr lang="zh-CN" altLang="en-US" sz="1800" b="1" dirty="0"/>
              <a:t>时为正偏斜；</a:t>
            </a:r>
          </a:p>
          <a:p>
            <a:pPr>
              <a:lnSpc>
                <a:spcPct val="145000"/>
              </a:lnSpc>
              <a:buClrTx/>
              <a:buSzTx/>
              <a:buFontTx/>
            </a:pPr>
            <a:r>
              <a:rPr lang="zh-CN" altLang="en-US" sz="1800" b="1" dirty="0"/>
              <a:t>当      </a:t>
            </a:r>
            <a:r>
              <a:rPr lang="en-US" altLang="zh-CN" sz="1800" b="1" dirty="0"/>
              <a:t>&lt; 0 </a:t>
            </a:r>
            <a:r>
              <a:rPr lang="zh-CN" altLang="en-US" sz="1800" b="1" dirty="0"/>
              <a:t>时为负偏斜。</a:t>
            </a:r>
            <a:endParaRPr lang="zh-CN" altLang="en-US" sz="1800" dirty="0"/>
          </a:p>
          <a:p>
            <a:pPr>
              <a:lnSpc>
                <a:spcPct val="145000"/>
              </a:lnSpc>
              <a:buClrTx/>
              <a:buSzTx/>
              <a:buFontTx/>
            </a:pPr>
            <a:endParaRPr lang="zh-CN" altLang="en-US" sz="1800" b="1" dirty="0"/>
          </a:p>
        </p:txBody>
      </p:sp>
      <p:graphicFrame>
        <p:nvGraphicFramePr>
          <p:cNvPr id="260100" name="内容占位符 260099"/>
          <p:cNvGraphicFramePr>
            <a:graphicFrameLocks noGrp="1"/>
          </p:cNvGraphicFramePr>
          <p:nvPr>
            <p:ph sz="quarter" idx="2"/>
          </p:nvPr>
        </p:nvGraphicFramePr>
        <p:xfrm>
          <a:off x="3530600" y="1827530"/>
          <a:ext cx="1550035" cy="907415"/>
        </p:xfrm>
        <a:graphic>
          <a:graphicData uri="http://schemas.openxmlformats.org/presentationml/2006/ole">
            <mc:AlternateContent xmlns:mc="http://schemas.openxmlformats.org/markup-compatibility/2006">
              <mc:Choice xmlns:v="urn:schemas-microsoft-com:vml" Requires="v">
                <p:oleObj spid="_x0000_s47217" name="Equation" r:id="rId3" imgW="685800" imgH="469900" progId="Equation.DSMT4">
                  <p:embed/>
                </p:oleObj>
              </mc:Choice>
              <mc:Fallback>
                <p:oleObj name="Equation" r:id="rId3" imgW="685800" imgH="469900" progId="Equation.DSMT4">
                  <p:embed/>
                  <p:pic>
                    <p:nvPicPr>
                      <p:cNvPr id="0" name="图片 3080"/>
                      <p:cNvPicPr/>
                      <p:nvPr/>
                    </p:nvPicPr>
                    <p:blipFill>
                      <a:blip r:embed="rId4"/>
                      <a:stretch>
                        <a:fillRect/>
                      </a:stretch>
                    </p:blipFill>
                    <p:spPr>
                      <a:xfrm>
                        <a:off x="3530600" y="1827530"/>
                        <a:ext cx="1550035" cy="907415"/>
                      </a:xfrm>
                      <a:prstGeom prst="rect">
                        <a:avLst/>
                      </a:prstGeom>
                      <a:solidFill>
                        <a:srgbClr val="CCFFCC"/>
                      </a:solidFill>
                      <a:ln w="38100">
                        <a:miter/>
                      </a:ln>
                    </p:spPr>
                  </p:pic>
                </p:oleObj>
              </mc:Fallback>
            </mc:AlternateContent>
          </a:graphicData>
        </a:graphic>
      </p:graphicFrame>
      <p:grpSp>
        <p:nvGrpSpPr>
          <p:cNvPr id="260103" name="组合 260102"/>
          <p:cNvGrpSpPr/>
          <p:nvPr/>
        </p:nvGrpSpPr>
        <p:grpSpPr>
          <a:xfrm>
            <a:off x="2484438" y="3716338"/>
            <a:ext cx="4103687" cy="2376487"/>
            <a:chOff x="3481" y="6002"/>
            <a:chExt cx="4932" cy="2058"/>
          </a:xfrm>
        </p:grpSpPr>
        <p:sp>
          <p:nvSpPr>
            <p:cNvPr id="260104" name="直接连接符 260103"/>
            <p:cNvSpPr/>
            <p:nvPr/>
          </p:nvSpPr>
          <p:spPr>
            <a:xfrm>
              <a:off x="4109" y="8060"/>
              <a:ext cx="3798" cy="0"/>
            </a:xfrm>
            <a:prstGeom prst="line">
              <a:avLst/>
            </a:prstGeom>
            <a:ln w="9525" cap="flat" cmpd="sng">
              <a:solidFill>
                <a:srgbClr val="000000"/>
              </a:solidFill>
              <a:prstDash val="solid"/>
              <a:headEnd type="none" w="med" len="med"/>
              <a:tailEnd type="none" w="med" len="med"/>
            </a:ln>
          </p:spPr>
        </p:sp>
        <p:sp>
          <p:nvSpPr>
            <p:cNvPr id="260105" name="直接连接符 260104"/>
            <p:cNvSpPr/>
            <p:nvPr/>
          </p:nvSpPr>
          <p:spPr>
            <a:xfrm flipV="1">
              <a:off x="5918" y="6260"/>
              <a:ext cx="0" cy="1782"/>
            </a:xfrm>
            <a:prstGeom prst="line">
              <a:avLst/>
            </a:prstGeom>
            <a:ln w="9525" cap="flat" cmpd="sng">
              <a:solidFill>
                <a:srgbClr val="000000"/>
              </a:solidFill>
              <a:prstDash val="dash"/>
              <a:headEnd type="none" w="med" len="med"/>
              <a:tailEnd type="none" w="med" len="med"/>
            </a:ln>
          </p:spPr>
        </p:sp>
        <p:sp>
          <p:nvSpPr>
            <p:cNvPr id="260106" name="任意多边形 260105"/>
            <p:cNvSpPr/>
            <p:nvPr/>
          </p:nvSpPr>
          <p:spPr>
            <a:xfrm>
              <a:off x="4441" y="6410"/>
              <a:ext cx="2954" cy="1458"/>
            </a:xfrm>
            <a:custGeom>
              <a:avLst/>
              <a:gdLst/>
              <a:ahLst/>
              <a:cxnLst/>
              <a:rect l="0" t="0" r="0" b="0"/>
              <a:pathLst>
                <a:path w="2954" h="1458">
                  <a:moveTo>
                    <a:pt x="0" y="1458"/>
                  </a:moveTo>
                  <a:cubicBezTo>
                    <a:pt x="193" y="1417"/>
                    <a:pt x="387" y="1377"/>
                    <a:pt x="633" y="1134"/>
                  </a:cubicBezTo>
                  <a:cubicBezTo>
                    <a:pt x="879" y="891"/>
                    <a:pt x="1196" y="0"/>
                    <a:pt x="1477" y="0"/>
                  </a:cubicBezTo>
                  <a:cubicBezTo>
                    <a:pt x="1758" y="0"/>
                    <a:pt x="2075" y="891"/>
                    <a:pt x="2321" y="1134"/>
                  </a:cubicBezTo>
                  <a:cubicBezTo>
                    <a:pt x="2567" y="1377"/>
                    <a:pt x="2849" y="1404"/>
                    <a:pt x="2954" y="1458"/>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60107" name="任意多边形 260106"/>
            <p:cNvSpPr/>
            <p:nvPr/>
          </p:nvSpPr>
          <p:spPr>
            <a:xfrm>
              <a:off x="4230" y="6410"/>
              <a:ext cx="3165" cy="1485"/>
            </a:xfrm>
            <a:custGeom>
              <a:avLst/>
              <a:gdLst/>
              <a:ahLst/>
              <a:cxnLst/>
              <a:rect l="0" t="0" r="0" b="0"/>
              <a:pathLst>
                <a:path w="3165" h="1485">
                  <a:moveTo>
                    <a:pt x="0" y="1485"/>
                  </a:moveTo>
                  <a:cubicBezTo>
                    <a:pt x="140" y="1363"/>
                    <a:pt x="281" y="1242"/>
                    <a:pt x="422" y="999"/>
                  </a:cubicBezTo>
                  <a:cubicBezTo>
                    <a:pt x="563" y="756"/>
                    <a:pt x="633" y="0"/>
                    <a:pt x="844" y="27"/>
                  </a:cubicBezTo>
                  <a:cubicBezTo>
                    <a:pt x="1055" y="54"/>
                    <a:pt x="1301" y="918"/>
                    <a:pt x="1688" y="1161"/>
                  </a:cubicBezTo>
                  <a:cubicBezTo>
                    <a:pt x="2075" y="1404"/>
                    <a:pt x="2919" y="1431"/>
                    <a:pt x="3165" y="1485"/>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60108" name="任意多边形 260107"/>
            <p:cNvSpPr/>
            <p:nvPr/>
          </p:nvSpPr>
          <p:spPr>
            <a:xfrm>
              <a:off x="4441" y="6410"/>
              <a:ext cx="3376" cy="1323"/>
            </a:xfrm>
            <a:custGeom>
              <a:avLst/>
              <a:gdLst/>
              <a:ahLst/>
              <a:cxnLst/>
              <a:rect l="0" t="0" r="0" b="0"/>
              <a:pathLst>
                <a:path w="3376" h="1323">
                  <a:moveTo>
                    <a:pt x="0" y="1323"/>
                  </a:moveTo>
                  <a:cubicBezTo>
                    <a:pt x="457" y="1269"/>
                    <a:pt x="914" y="1215"/>
                    <a:pt x="1266" y="999"/>
                  </a:cubicBezTo>
                  <a:cubicBezTo>
                    <a:pt x="1618" y="783"/>
                    <a:pt x="1864" y="54"/>
                    <a:pt x="2110" y="27"/>
                  </a:cubicBezTo>
                  <a:cubicBezTo>
                    <a:pt x="2356" y="0"/>
                    <a:pt x="2532" y="621"/>
                    <a:pt x="2743" y="837"/>
                  </a:cubicBezTo>
                  <a:cubicBezTo>
                    <a:pt x="2954" y="1053"/>
                    <a:pt x="3271" y="1242"/>
                    <a:pt x="3376" y="1323"/>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60109" name="文本框 260108"/>
            <p:cNvSpPr txBox="1"/>
            <p:nvPr/>
          </p:nvSpPr>
          <p:spPr>
            <a:xfrm>
              <a:off x="5371" y="6002"/>
              <a:ext cx="1257" cy="468"/>
            </a:xfrm>
            <a:prstGeom prst="rect">
              <a:avLst/>
            </a:prstGeom>
            <a:noFill/>
            <a:ln w="9525">
              <a:noFill/>
            </a:ln>
          </p:spPr>
          <p:txBody>
            <a:bodyPr tIns="0" bIns="0"/>
            <a:lstStyle/>
            <a:p>
              <a:pPr algn="ctr" eaLnBrk="0" hangingPunct="0"/>
              <a:r>
                <a:rPr lang="en-US" altLang="zh-CN" sz="1600">
                  <a:latin typeface="Arial" panose="020B0604020202020204" pitchFamily="34" charset="0"/>
                </a:rPr>
                <a:t>Ⅰ(</a:t>
              </a:r>
              <a:r>
                <a:rPr lang="en-US" altLang="zh-CN" sz="1600" i="1">
                  <a:latin typeface="+mn-lt"/>
                  <a:cs typeface="+mn-lt"/>
                </a:rPr>
                <a:t>α</a:t>
              </a:r>
              <a:r>
                <a:rPr lang="en-US" altLang="zh-CN" sz="1600">
                  <a:latin typeface="+mn-lt"/>
                  <a:cs typeface="+mn-lt"/>
                </a:rPr>
                <a:t>=0</a:t>
              </a:r>
              <a:r>
                <a:rPr lang="en-US" altLang="zh-CN" sz="1600">
                  <a:latin typeface="Arial" panose="020B0604020202020204" pitchFamily="34" charset="0"/>
                </a:rPr>
                <a:t>)</a:t>
              </a:r>
            </a:p>
          </p:txBody>
        </p:sp>
        <p:sp>
          <p:nvSpPr>
            <p:cNvPr id="260110" name="文本框 260109"/>
            <p:cNvSpPr txBox="1"/>
            <p:nvPr/>
          </p:nvSpPr>
          <p:spPr>
            <a:xfrm>
              <a:off x="3481" y="7034"/>
              <a:ext cx="1257" cy="468"/>
            </a:xfrm>
            <a:prstGeom prst="rect">
              <a:avLst/>
            </a:prstGeom>
            <a:noFill/>
            <a:ln w="9525">
              <a:noFill/>
            </a:ln>
          </p:spPr>
          <p:txBody>
            <a:bodyPr tIns="0" bIns="0"/>
            <a:lstStyle/>
            <a:p>
              <a:pPr algn="ctr" eaLnBrk="0" hangingPunct="0"/>
              <a:r>
                <a:rPr lang="en-US" altLang="zh-CN" sz="1600">
                  <a:latin typeface="Arial" panose="020B0604020202020204" pitchFamily="34" charset="0"/>
                  <a:ea typeface="黑体" panose="02010609060101010101" pitchFamily="2" charset="-122"/>
                </a:rPr>
                <a:t>II</a:t>
              </a:r>
              <a:r>
                <a:rPr lang="en-US" altLang="zh-CN" sz="1600">
                  <a:latin typeface="Arial" panose="020B0604020202020204" pitchFamily="34" charset="0"/>
                </a:rPr>
                <a:t>(</a:t>
              </a:r>
              <a:r>
                <a:rPr lang="en-US" altLang="zh-CN" sz="1600" i="1">
                  <a:latin typeface="+mn-lt"/>
                  <a:ea typeface="黑体" panose="02010609060101010101" pitchFamily="2" charset="-122"/>
                  <a:cs typeface="+mn-lt"/>
                </a:rPr>
                <a:t>α</a:t>
              </a:r>
              <a:r>
                <a:rPr lang="en-US" altLang="zh-CN" sz="1600">
                  <a:latin typeface="+mn-lt"/>
                  <a:cs typeface="+mn-lt"/>
                </a:rPr>
                <a:t>&gt;0</a:t>
              </a:r>
              <a:r>
                <a:rPr lang="en-US" altLang="zh-CN" sz="1600">
                  <a:latin typeface="Arial" panose="020B0604020202020204" pitchFamily="34" charset="0"/>
                </a:rPr>
                <a:t>)</a:t>
              </a:r>
            </a:p>
          </p:txBody>
        </p:sp>
        <p:sp>
          <p:nvSpPr>
            <p:cNvPr id="260111" name="文本框 260110"/>
            <p:cNvSpPr txBox="1"/>
            <p:nvPr/>
          </p:nvSpPr>
          <p:spPr>
            <a:xfrm>
              <a:off x="7156" y="7034"/>
              <a:ext cx="1257" cy="468"/>
            </a:xfrm>
            <a:prstGeom prst="rect">
              <a:avLst/>
            </a:prstGeom>
            <a:noFill/>
            <a:ln w="9525">
              <a:noFill/>
            </a:ln>
          </p:spPr>
          <p:txBody>
            <a:bodyPr tIns="0" bIns="0"/>
            <a:lstStyle/>
            <a:p>
              <a:pPr algn="ctr" eaLnBrk="0" hangingPunct="0"/>
              <a:r>
                <a:rPr lang="en-US" altLang="zh-CN" sz="1600">
                  <a:latin typeface="Arial" panose="020B0604020202020204" pitchFamily="34" charset="0"/>
                  <a:ea typeface="黑体" panose="02010609060101010101" pitchFamily="2" charset="-122"/>
                </a:rPr>
                <a:t>Ⅲ</a:t>
              </a:r>
              <a:r>
                <a:rPr lang="en-US" altLang="zh-CN" sz="1600">
                  <a:latin typeface="Arial" panose="020B0604020202020204" pitchFamily="34" charset="0"/>
                </a:rPr>
                <a:t>(</a:t>
              </a:r>
              <a:r>
                <a:rPr lang="en-US" altLang="zh-CN" sz="1600" i="1">
                  <a:latin typeface="+mn-lt"/>
                  <a:ea typeface="黑体" panose="02010609060101010101" pitchFamily="2" charset="-122"/>
                  <a:cs typeface="+mn-lt"/>
                </a:rPr>
                <a:t>α</a:t>
              </a:r>
              <a:r>
                <a:rPr lang="en-US" altLang="zh-CN" sz="1600">
                  <a:latin typeface="+mn-lt"/>
                  <a:cs typeface="+mn-lt"/>
                </a:rPr>
                <a:t>&lt; 0</a:t>
              </a:r>
              <a:r>
                <a:rPr lang="en-US" altLang="zh-CN" sz="1600">
                  <a:latin typeface="Arial" panose="020B0604020202020204" pitchFamily="34" charset="0"/>
                </a:rPr>
                <a:t>)</a:t>
              </a:r>
            </a:p>
          </p:txBody>
        </p:sp>
      </p:grpSp>
      <p:graphicFrame>
        <p:nvGraphicFramePr>
          <p:cNvPr id="260112" name="内容占位符 260111"/>
          <p:cNvGraphicFramePr>
            <a:graphicFrameLocks noGrp="1"/>
          </p:cNvGraphicFramePr>
          <p:nvPr>
            <p:ph sz="quarter" idx="3"/>
            <p:extLst>
              <p:ext uri="{D42A27DB-BD31-4B8C-83A1-F6EECF244321}">
                <p14:modId xmlns:p14="http://schemas.microsoft.com/office/powerpoint/2010/main" val="2047338704"/>
              </p:ext>
            </p:extLst>
          </p:nvPr>
        </p:nvGraphicFramePr>
        <p:xfrm>
          <a:off x="1379768" y="3308350"/>
          <a:ext cx="227330" cy="241300"/>
        </p:xfrm>
        <a:graphic>
          <a:graphicData uri="http://schemas.openxmlformats.org/presentationml/2006/ole">
            <mc:AlternateContent xmlns:mc="http://schemas.openxmlformats.org/markup-compatibility/2006">
              <mc:Choice xmlns:v="urn:schemas-microsoft-com:vml" Requires="v">
                <p:oleObj spid="_x0000_s47218" r:id="rId5" imgW="139700" imgH="139700" progId="Equation.3">
                  <p:embed/>
                </p:oleObj>
              </mc:Choice>
              <mc:Fallback>
                <p:oleObj r:id="rId5" imgW="139700" imgH="139700" progId="Equation.3">
                  <p:embed/>
                  <p:pic>
                    <p:nvPicPr>
                      <p:cNvPr id="0" name="图片 3083"/>
                      <p:cNvPicPr/>
                      <p:nvPr/>
                    </p:nvPicPr>
                    <p:blipFill>
                      <a:blip r:embed="rId6"/>
                      <a:stretch>
                        <a:fillRect/>
                      </a:stretch>
                    </p:blipFill>
                    <p:spPr>
                      <a:xfrm>
                        <a:off x="1379768" y="3308350"/>
                        <a:ext cx="227330" cy="241300"/>
                      </a:xfrm>
                      <a:prstGeom prst="rect">
                        <a:avLst/>
                      </a:prstGeom>
                      <a:noFill/>
                      <a:ln w="38100">
                        <a:miter/>
                      </a:ln>
                    </p:spPr>
                  </p:pic>
                </p:oleObj>
              </mc:Fallback>
            </mc:AlternateContent>
          </a:graphicData>
        </a:graphic>
      </p:graphicFrame>
      <p:graphicFrame>
        <p:nvGraphicFramePr>
          <p:cNvPr id="260115" name="对象 260114"/>
          <p:cNvGraphicFramePr/>
          <p:nvPr>
            <p:extLst>
              <p:ext uri="{D42A27DB-BD31-4B8C-83A1-F6EECF244321}">
                <p14:modId xmlns:p14="http://schemas.microsoft.com/office/powerpoint/2010/main" val="3527403534"/>
              </p:ext>
            </p:extLst>
          </p:nvPr>
        </p:nvGraphicFramePr>
        <p:xfrm>
          <a:off x="1358900" y="2820035"/>
          <a:ext cx="638810" cy="288290"/>
        </p:xfrm>
        <a:graphic>
          <a:graphicData uri="http://schemas.openxmlformats.org/presentationml/2006/ole">
            <mc:AlternateContent xmlns:mc="http://schemas.openxmlformats.org/markup-compatibility/2006">
              <mc:Choice xmlns:v="urn:schemas-microsoft-com:vml" Requires="v">
                <p:oleObj spid="_x0000_s47219" r:id="rId7" imgW="381000" imgH="177165" progId="Equation.3">
                  <p:embed/>
                </p:oleObj>
              </mc:Choice>
              <mc:Fallback>
                <p:oleObj r:id="rId7" imgW="381000" imgH="177165" progId="Equation.3">
                  <p:embed/>
                  <p:pic>
                    <p:nvPicPr>
                      <p:cNvPr id="0" name="图片 3085"/>
                      <p:cNvPicPr/>
                      <p:nvPr/>
                    </p:nvPicPr>
                    <p:blipFill>
                      <a:blip r:embed="rId8"/>
                      <a:stretch>
                        <a:fillRect/>
                      </a:stretch>
                    </p:blipFill>
                    <p:spPr>
                      <a:xfrm>
                        <a:off x="1358900" y="2820035"/>
                        <a:ext cx="638810" cy="288290"/>
                      </a:xfrm>
                      <a:prstGeom prst="rect">
                        <a:avLst/>
                      </a:prstGeom>
                      <a:noFill/>
                      <a:ln w="38100">
                        <a:noFill/>
                        <a:miter/>
                      </a:ln>
                    </p:spPr>
                  </p:pic>
                </p:oleObj>
              </mc:Fallback>
            </mc:AlternateContent>
          </a:graphicData>
        </a:graphic>
      </p:graphicFrame>
      <p:graphicFrame>
        <p:nvGraphicFramePr>
          <p:cNvPr id="260116" name="对象 260115"/>
          <p:cNvGraphicFramePr/>
          <p:nvPr>
            <p:extLst>
              <p:ext uri="{D42A27DB-BD31-4B8C-83A1-F6EECF244321}">
                <p14:modId xmlns:p14="http://schemas.microsoft.com/office/powerpoint/2010/main" val="114708756"/>
              </p:ext>
            </p:extLst>
          </p:nvPr>
        </p:nvGraphicFramePr>
        <p:xfrm>
          <a:off x="5860502" y="2820035"/>
          <a:ext cx="224077" cy="288290"/>
        </p:xfrm>
        <a:graphic>
          <a:graphicData uri="http://schemas.openxmlformats.org/presentationml/2006/ole">
            <mc:AlternateContent xmlns:mc="http://schemas.openxmlformats.org/markup-compatibility/2006">
              <mc:Choice xmlns:v="urn:schemas-microsoft-com:vml" Requires="v">
                <p:oleObj spid="_x0000_s47220" r:id="rId9" imgW="152400" imgH="139700" progId="Equation.3">
                  <p:embed/>
                </p:oleObj>
              </mc:Choice>
              <mc:Fallback>
                <p:oleObj r:id="rId9" imgW="152400" imgH="139700" progId="Equation.3">
                  <p:embed/>
                  <p:pic>
                    <p:nvPicPr>
                      <p:cNvPr id="0" name="图片 3082"/>
                      <p:cNvPicPr/>
                      <p:nvPr/>
                    </p:nvPicPr>
                    <p:blipFill>
                      <a:blip r:embed="rId10"/>
                      <a:stretch>
                        <a:fillRect/>
                      </a:stretch>
                    </p:blipFill>
                    <p:spPr>
                      <a:xfrm>
                        <a:off x="5860502" y="2820035"/>
                        <a:ext cx="224077" cy="288290"/>
                      </a:xfrm>
                      <a:prstGeom prst="rect">
                        <a:avLst/>
                      </a:prstGeom>
                      <a:noFill/>
                      <a:ln w="38100">
                        <a:noFill/>
                        <a:miter/>
                      </a:ln>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83" name="矩形 263182"/>
          <p:cNvSpPr>
            <a:spLocks noRot="1"/>
          </p:cNvSpPr>
          <p:nvPr/>
        </p:nvSpPr>
        <p:spPr>
          <a:xfrm>
            <a:off x="395288" y="333375"/>
            <a:ext cx="7696200" cy="40290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endParaRPr lang="zh-CN" altLang="en-US" sz="1800" dirty="0"/>
          </a:p>
          <a:p>
            <a:pPr marL="0" lvl="0" indent="0">
              <a:buNone/>
            </a:pPr>
            <a:r>
              <a:rPr kumimoji="1" lang="zh-CN" altLang="en-US" sz="2800" dirty="0">
                <a:solidFill>
                  <a:schemeClr val="accent2"/>
                </a:solidFill>
                <a:latin typeface="+mn-lt"/>
                <a:ea typeface="+mn-ea"/>
              </a:rPr>
              <a:t>峰度系数：</a:t>
            </a:r>
            <a:r>
              <a:rPr lang="zh-CN" altLang="en-US" sz="1800" dirty="0"/>
              <a:t>用以衡量分布曲线的尖峭程度的指标</a:t>
            </a:r>
          </a:p>
          <a:p>
            <a:pPr lvl="0">
              <a:lnSpc>
                <a:spcPct val="130000"/>
              </a:lnSpc>
            </a:pPr>
            <a:endParaRPr lang="zh-CN" altLang="en-US" sz="1800" dirty="0"/>
          </a:p>
          <a:p>
            <a:pPr lvl="0">
              <a:lnSpc>
                <a:spcPct val="130000"/>
              </a:lnSpc>
            </a:pPr>
            <a:endParaRPr lang="zh-CN" altLang="en-US" sz="1800" dirty="0"/>
          </a:p>
          <a:p>
            <a:pPr lvl="0">
              <a:lnSpc>
                <a:spcPct val="130000"/>
              </a:lnSpc>
            </a:pPr>
            <a:endParaRPr lang="zh-CN" altLang="en-US" sz="1800" dirty="0"/>
          </a:p>
          <a:p>
            <a:pPr lvl="0">
              <a:lnSpc>
                <a:spcPct val="130000"/>
              </a:lnSpc>
            </a:pPr>
            <a:r>
              <a:rPr kumimoji="1" lang="zh-CN" altLang="en-US" sz="1800" dirty="0">
                <a:latin typeface="+mn-lt"/>
                <a:ea typeface="+mn-ea"/>
              </a:rPr>
              <a:t>峰度指标 </a:t>
            </a:r>
            <a:r>
              <a:rPr kumimoji="1" lang="zh-CN" altLang="en-US" sz="1800" dirty="0">
                <a:latin typeface="+mn-lt"/>
                <a:ea typeface="+mn-ea"/>
                <a:cs typeface="+mn-lt"/>
              </a:rPr>
              <a:t>β=0，分布为正态峰度；当峰度指标β&gt;0时，表示分布比正态分布更集中，分布呈尖峰状；</a:t>
            </a:r>
          </a:p>
          <a:p>
            <a:pPr lvl="0">
              <a:lnSpc>
                <a:spcPct val="130000"/>
              </a:lnSpc>
            </a:pPr>
            <a:r>
              <a:rPr kumimoji="1" lang="zh-CN" altLang="en-US" sz="1800" dirty="0">
                <a:latin typeface="+mn-lt"/>
                <a:ea typeface="+mn-ea"/>
                <a:cs typeface="+mn-lt"/>
              </a:rPr>
              <a:t>β&lt;0时表示分布比正态分布更分散，分布呈平坦峰。</a:t>
            </a:r>
          </a:p>
        </p:txBody>
      </p:sp>
      <p:graphicFrame>
        <p:nvGraphicFramePr>
          <p:cNvPr id="263172" name="内容占位符 263171"/>
          <p:cNvGraphicFramePr>
            <a:graphicFrameLocks noGrp="1"/>
          </p:cNvGraphicFramePr>
          <p:nvPr>
            <p:ph idx="4294967295"/>
          </p:nvPr>
        </p:nvGraphicFramePr>
        <p:xfrm>
          <a:off x="2984500" y="1396365"/>
          <a:ext cx="1875790" cy="767080"/>
        </p:xfrm>
        <a:graphic>
          <a:graphicData uri="http://schemas.openxmlformats.org/presentationml/2006/ole">
            <mc:AlternateContent xmlns:mc="http://schemas.openxmlformats.org/markup-compatibility/2006">
              <mc:Choice xmlns:v="urn:schemas-microsoft-com:vml" Requires="v">
                <p:oleObj spid="_x0000_s48157" r:id="rId3" imgW="749300" imgH="457200" progId="Equation.3">
                  <p:embed/>
                </p:oleObj>
              </mc:Choice>
              <mc:Fallback>
                <p:oleObj r:id="rId3" imgW="749300" imgH="457200" progId="Equation.3">
                  <p:embed/>
                  <p:pic>
                    <p:nvPicPr>
                      <p:cNvPr id="0" name="图片 3084"/>
                      <p:cNvPicPr/>
                      <p:nvPr/>
                    </p:nvPicPr>
                    <p:blipFill>
                      <a:blip r:embed="rId4"/>
                      <a:stretch>
                        <a:fillRect/>
                      </a:stretch>
                    </p:blipFill>
                    <p:spPr>
                      <a:xfrm>
                        <a:off x="2984500" y="1396365"/>
                        <a:ext cx="1875790" cy="767080"/>
                      </a:xfrm>
                      <a:prstGeom prst="rect">
                        <a:avLst/>
                      </a:prstGeom>
                      <a:solidFill>
                        <a:srgbClr val="CCFFCC"/>
                      </a:solidFill>
                      <a:ln w="38100">
                        <a:miter/>
                      </a:ln>
                    </p:spPr>
                  </p:pic>
                </p:oleObj>
              </mc:Fallback>
            </mc:AlternateContent>
          </a:graphicData>
        </a:graphic>
      </p:graphicFrame>
      <p:grpSp>
        <p:nvGrpSpPr>
          <p:cNvPr id="263174" name="组合 263173"/>
          <p:cNvGrpSpPr/>
          <p:nvPr/>
        </p:nvGrpSpPr>
        <p:grpSpPr>
          <a:xfrm>
            <a:off x="1757045" y="3748723"/>
            <a:ext cx="4602163" cy="2179637"/>
            <a:chOff x="2655" y="5602"/>
            <a:chExt cx="4504" cy="1962"/>
          </a:xfrm>
        </p:grpSpPr>
        <p:sp>
          <p:nvSpPr>
            <p:cNvPr id="263175" name="直接连接符 263174"/>
            <p:cNvSpPr/>
            <p:nvPr/>
          </p:nvSpPr>
          <p:spPr>
            <a:xfrm>
              <a:off x="2655" y="7564"/>
              <a:ext cx="4431" cy="0"/>
            </a:xfrm>
            <a:prstGeom prst="line">
              <a:avLst/>
            </a:prstGeom>
            <a:ln w="9525" cap="flat" cmpd="sng">
              <a:solidFill>
                <a:srgbClr val="000000"/>
              </a:solidFill>
              <a:prstDash val="solid"/>
              <a:headEnd type="none" w="med" len="med"/>
              <a:tailEnd type="none" w="med" len="med"/>
            </a:ln>
          </p:spPr>
        </p:sp>
        <p:sp>
          <p:nvSpPr>
            <p:cNvPr id="263176" name="直接连接符 263175"/>
            <p:cNvSpPr/>
            <p:nvPr/>
          </p:nvSpPr>
          <p:spPr>
            <a:xfrm flipV="1">
              <a:off x="4765" y="5602"/>
              <a:ext cx="0" cy="1944"/>
            </a:xfrm>
            <a:prstGeom prst="line">
              <a:avLst/>
            </a:prstGeom>
            <a:ln w="9525" cap="flat" cmpd="sng">
              <a:solidFill>
                <a:srgbClr val="000000"/>
              </a:solidFill>
              <a:prstDash val="solid"/>
              <a:headEnd type="none" w="med" len="med"/>
              <a:tailEnd type="none" w="med" len="med"/>
            </a:ln>
          </p:spPr>
        </p:sp>
        <p:sp>
          <p:nvSpPr>
            <p:cNvPr id="263177" name="任意多边形 263176"/>
            <p:cNvSpPr/>
            <p:nvPr/>
          </p:nvSpPr>
          <p:spPr>
            <a:xfrm>
              <a:off x="3499" y="6226"/>
              <a:ext cx="2532" cy="1161"/>
            </a:xfrm>
            <a:custGeom>
              <a:avLst/>
              <a:gdLst/>
              <a:ahLst/>
              <a:cxnLst/>
              <a:rect l="0" t="0" r="0" b="0"/>
              <a:pathLst>
                <a:path w="2532" h="1161">
                  <a:moveTo>
                    <a:pt x="0" y="1134"/>
                  </a:moveTo>
                  <a:cubicBezTo>
                    <a:pt x="105" y="1147"/>
                    <a:pt x="211" y="1161"/>
                    <a:pt x="422" y="972"/>
                  </a:cubicBezTo>
                  <a:cubicBezTo>
                    <a:pt x="633" y="783"/>
                    <a:pt x="985" y="0"/>
                    <a:pt x="1266" y="0"/>
                  </a:cubicBezTo>
                  <a:cubicBezTo>
                    <a:pt x="1547" y="0"/>
                    <a:pt x="1899" y="783"/>
                    <a:pt x="2110" y="972"/>
                  </a:cubicBezTo>
                  <a:cubicBezTo>
                    <a:pt x="2321" y="1161"/>
                    <a:pt x="2462" y="1107"/>
                    <a:pt x="2532" y="1134"/>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63178" name="任意多边形 263177"/>
            <p:cNvSpPr/>
            <p:nvPr/>
          </p:nvSpPr>
          <p:spPr>
            <a:xfrm>
              <a:off x="3710" y="5752"/>
              <a:ext cx="2110" cy="1620"/>
            </a:xfrm>
            <a:custGeom>
              <a:avLst/>
              <a:gdLst/>
              <a:ahLst/>
              <a:cxnLst/>
              <a:rect l="0" t="0" r="0" b="0"/>
              <a:pathLst>
                <a:path w="2110" h="1620">
                  <a:moveTo>
                    <a:pt x="0" y="1620"/>
                  </a:moveTo>
                  <a:cubicBezTo>
                    <a:pt x="228" y="1593"/>
                    <a:pt x="457" y="1566"/>
                    <a:pt x="633" y="1296"/>
                  </a:cubicBezTo>
                  <a:cubicBezTo>
                    <a:pt x="809" y="1026"/>
                    <a:pt x="914" y="0"/>
                    <a:pt x="1055" y="0"/>
                  </a:cubicBezTo>
                  <a:cubicBezTo>
                    <a:pt x="1196" y="0"/>
                    <a:pt x="1301" y="1026"/>
                    <a:pt x="1477" y="1296"/>
                  </a:cubicBezTo>
                  <a:cubicBezTo>
                    <a:pt x="1653" y="1566"/>
                    <a:pt x="2005" y="1566"/>
                    <a:pt x="2110" y="1620"/>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63179" name="任意多边形 263178"/>
            <p:cNvSpPr/>
            <p:nvPr/>
          </p:nvSpPr>
          <p:spPr>
            <a:xfrm>
              <a:off x="3288" y="6538"/>
              <a:ext cx="2954" cy="837"/>
            </a:xfrm>
            <a:custGeom>
              <a:avLst/>
              <a:gdLst/>
              <a:ahLst/>
              <a:cxnLst/>
              <a:rect l="0" t="0" r="0" b="0"/>
              <a:pathLst>
                <a:path w="2954" h="837">
                  <a:moveTo>
                    <a:pt x="0" y="837"/>
                  </a:moveTo>
                  <a:cubicBezTo>
                    <a:pt x="299" y="742"/>
                    <a:pt x="598" y="648"/>
                    <a:pt x="844" y="513"/>
                  </a:cubicBezTo>
                  <a:cubicBezTo>
                    <a:pt x="1090" y="378"/>
                    <a:pt x="1231" y="0"/>
                    <a:pt x="1477" y="27"/>
                  </a:cubicBezTo>
                  <a:cubicBezTo>
                    <a:pt x="1723" y="54"/>
                    <a:pt x="2075" y="540"/>
                    <a:pt x="2321" y="675"/>
                  </a:cubicBezTo>
                  <a:cubicBezTo>
                    <a:pt x="2567" y="810"/>
                    <a:pt x="2849" y="810"/>
                    <a:pt x="2954" y="837"/>
                  </a:cubicBezTo>
                </a:path>
              </a:pathLst>
            </a:custGeom>
            <a:noFill/>
            <a:ln w="9525" cap="flat" cmpd="sng">
              <a:solidFill>
                <a:srgbClr val="000000"/>
              </a:solidFill>
              <a:prstDash val="solid"/>
              <a:headEnd type="none" w="med" len="med"/>
              <a:tailEnd type="none" w="med" len="med"/>
            </a:ln>
          </p:spPr>
          <p:txBody>
            <a:bodyPr/>
            <a:lstStyle/>
            <a:p>
              <a:endParaRPr lang="zh-CN" altLang="en-US"/>
            </a:p>
          </p:txBody>
        </p:sp>
        <p:sp>
          <p:nvSpPr>
            <p:cNvPr id="263180" name="文本框 263179"/>
            <p:cNvSpPr txBox="1"/>
            <p:nvPr/>
          </p:nvSpPr>
          <p:spPr>
            <a:xfrm>
              <a:off x="4849" y="5842"/>
              <a:ext cx="1365" cy="468"/>
            </a:xfrm>
            <a:prstGeom prst="rect">
              <a:avLst/>
            </a:prstGeom>
            <a:noFill/>
            <a:ln w="9525">
              <a:noFill/>
            </a:ln>
          </p:spPr>
          <p:txBody>
            <a:bodyPr tIns="0"/>
            <a:lstStyle/>
            <a:p>
              <a:pPr algn="just" eaLnBrk="0" hangingPunct="0"/>
              <a:r>
                <a:rPr lang="en-US" altLang="zh-CN" sz="2000">
                  <a:latin typeface="宋体" panose="02010600030101010101" pitchFamily="2" charset="-122"/>
                </a:rPr>
                <a:t>Ⅱ(</a:t>
              </a:r>
              <a:r>
                <a:rPr lang="en-US" altLang="zh-CN" sz="2000" i="1">
                  <a:latin typeface="宋体" panose="02010600030101010101" pitchFamily="2" charset="-122"/>
                </a:rPr>
                <a:t>β</a:t>
              </a:r>
              <a:r>
                <a:rPr lang="en-US" altLang="zh-CN" sz="2000">
                  <a:latin typeface="Times New Roman" panose="02020603050405020304" pitchFamily="18" charset="0"/>
                </a:rPr>
                <a:t>&gt;0</a:t>
              </a:r>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263181" name="文本框 263180"/>
            <p:cNvSpPr txBox="1"/>
            <p:nvPr/>
          </p:nvSpPr>
          <p:spPr>
            <a:xfrm>
              <a:off x="5164" y="6406"/>
              <a:ext cx="1365" cy="468"/>
            </a:xfrm>
            <a:prstGeom prst="rect">
              <a:avLst/>
            </a:prstGeom>
            <a:noFill/>
            <a:ln w="9525">
              <a:noFill/>
            </a:ln>
          </p:spPr>
          <p:txBody>
            <a:bodyPr tIns="0"/>
            <a:lstStyle/>
            <a:p>
              <a:pPr algn="just" eaLnBrk="0" hangingPunct="0"/>
              <a:r>
                <a:rPr lang="en-US" altLang="zh-CN" sz="2000">
                  <a:latin typeface="宋体" panose="02010600030101010101" pitchFamily="2" charset="-122"/>
                </a:rPr>
                <a:t>Ⅰ(</a:t>
              </a:r>
              <a:r>
                <a:rPr lang="en-US" altLang="zh-CN" sz="2000" i="1">
                  <a:latin typeface="宋体" panose="02010600030101010101" pitchFamily="2" charset="-122"/>
                </a:rPr>
                <a:t>β</a:t>
              </a:r>
              <a:r>
                <a:rPr lang="en-US" altLang="zh-CN" sz="2000">
                  <a:latin typeface="宋体" panose="02010600030101010101" pitchFamily="2" charset="-122"/>
                </a:rPr>
                <a:t>=0)</a:t>
              </a:r>
              <a:endParaRPr lang="en-US" altLang="zh-CN" sz="2000">
                <a:latin typeface="Times New Roman" panose="02020603050405020304" pitchFamily="18" charset="0"/>
              </a:endParaRPr>
            </a:p>
          </p:txBody>
        </p:sp>
        <p:sp>
          <p:nvSpPr>
            <p:cNvPr id="263182" name="文本框 263181"/>
            <p:cNvSpPr txBox="1"/>
            <p:nvPr/>
          </p:nvSpPr>
          <p:spPr>
            <a:xfrm>
              <a:off x="5794" y="7000"/>
              <a:ext cx="1365" cy="468"/>
            </a:xfrm>
            <a:prstGeom prst="rect">
              <a:avLst/>
            </a:prstGeom>
            <a:noFill/>
            <a:ln w="9525">
              <a:noFill/>
            </a:ln>
          </p:spPr>
          <p:txBody>
            <a:bodyPr tIns="0"/>
            <a:lstStyle/>
            <a:p>
              <a:pPr algn="just" eaLnBrk="0" hangingPunct="0"/>
              <a:r>
                <a:rPr lang="en-US" altLang="zh-CN" sz="2000">
                  <a:latin typeface="宋体" panose="02010600030101010101" pitchFamily="2" charset="-122"/>
                </a:rPr>
                <a:t>Ⅲ (</a:t>
              </a:r>
              <a:r>
                <a:rPr lang="en-US" altLang="zh-CN" sz="2000" i="1">
                  <a:latin typeface="宋体" panose="02010600030101010101" pitchFamily="2" charset="-122"/>
                </a:rPr>
                <a:t>β</a:t>
              </a:r>
              <a:r>
                <a:rPr lang="en-US" altLang="zh-CN" sz="2000">
                  <a:latin typeface="Times New Roman" panose="02020603050405020304" pitchFamily="18" charset="0"/>
                </a:rPr>
                <a:t>&lt;0</a:t>
              </a:r>
              <a:r>
                <a:rPr lang="en-US" altLang="zh-CN" sz="2000">
                  <a:latin typeface="宋体" panose="02010600030101010101" pitchFamily="2" charset="-122"/>
                </a:rPr>
                <a:t>)</a:t>
              </a:r>
              <a:endParaRPr lang="en-US" altLang="zh-CN" sz="2000">
                <a:latin typeface="Times New Roman" panose="02020603050405020304" pitchFamily="18" charset="0"/>
              </a:endParaRP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文本占位符 260098"/>
          <p:cNvSpPr>
            <a:spLocks noGrp="1"/>
          </p:cNvSpPr>
          <p:nvPr>
            <p:ph type="body" sz="half" idx="1"/>
          </p:nvPr>
        </p:nvSpPr>
        <p:spPr>
          <a:xfrm>
            <a:off x="755576" y="404664"/>
            <a:ext cx="7438722" cy="5334000"/>
          </a:xfrm>
          <a:solidFill>
            <a:schemeClr val="accent2"/>
          </a:solidFill>
        </p:spPr>
        <p:txBody>
          <a:bodyPr/>
          <a:lstStyle/>
          <a:p>
            <a:pPr algn="ctr">
              <a:lnSpc>
                <a:spcPct val="145000"/>
              </a:lnSpc>
              <a:buClrTx/>
              <a:buSzTx/>
              <a:buFontTx/>
              <a:buNone/>
            </a:pPr>
            <a:r>
              <a:rPr kumimoji="0" lang="zh-CN" altLang="en-US" b="1" dirty="0">
                <a:solidFill>
                  <a:srgbClr val="FF33CC"/>
                </a:solidFill>
                <a:ea typeface="楷体_GB2312" pitchFamily="49" charset="-122"/>
              </a:rPr>
              <a:t>矩母函数</a:t>
            </a:r>
          </a:p>
          <a:p>
            <a:pPr marL="0" indent="0">
              <a:lnSpc>
                <a:spcPct val="145000"/>
              </a:lnSpc>
              <a:buClrTx/>
              <a:buSzTx/>
              <a:buNone/>
            </a:pPr>
            <a:r>
              <a:rPr lang="zh-CN" altLang="en-US" sz="1800" b="1" dirty="0"/>
              <a:t>        </a:t>
            </a:r>
            <a:r>
              <a:rPr lang="zh-CN" altLang="en-US" sz="1800" b="1" dirty="0">
                <a:latin typeface="Times New Roman" panose="02020603050405020304" pitchFamily="18" charset="0"/>
                <a:cs typeface="Times New Roman" panose="02020603050405020304" pitchFamily="18" charset="0"/>
              </a:rPr>
              <a:t>随机变量 </a:t>
            </a:r>
            <a:r>
              <a:rPr lang="en-US" altLang="zh-CN" sz="1800" b="1" dirty="0">
                <a:latin typeface="Times New Roman" panose="02020603050405020304" pitchFamily="18" charset="0"/>
                <a:cs typeface="Times New Roman" panose="02020603050405020304" pitchFamily="18" charset="0"/>
              </a:rPr>
              <a:t>X </a:t>
            </a:r>
            <a:r>
              <a:rPr lang="zh-CN" altLang="en-US" sz="1800" b="1" dirty="0">
                <a:latin typeface="Times New Roman" panose="02020603050405020304" pitchFamily="18" charset="0"/>
                <a:cs typeface="Times New Roman" panose="02020603050405020304" pitchFamily="18" charset="0"/>
              </a:rPr>
              <a:t>的矩母函数或者矩生成函数 </a:t>
            </a:r>
            <a:r>
              <a:rPr lang="en-US" altLang="zh-CN" sz="1800" b="1" dirty="0">
                <a:latin typeface="Times New Roman" panose="02020603050405020304" pitchFamily="18" charset="0"/>
                <a:cs typeface="Times New Roman" panose="02020603050405020304" pitchFamily="18" charset="0"/>
              </a:rPr>
              <a:t>Mx(s)</a:t>
            </a:r>
            <a:r>
              <a:rPr lang="zh-CN" altLang="en-US" sz="1800" b="1" dirty="0">
                <a:latin typeface="Times New Roman" panose="02020603050405020304" pitchFamily="18" charset="0"/>
                <a:cs typeface="Times New Roman" panose="02020603050405020304" pitchFamily="18" charset="0"/>
              </a:rPr>
              <a:t> 定义为   </a:t>
            </a: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r>
              <a:rPr lang="zh-CN" altLang="en-US" sz="1800" b="1" dirty="0">
                <a:latin typeface="Times New Roman" panose="02020603050405020304" pitchFamily="18" charset="0"/>
                <a:cs typeface="Times New Roman" panose="02020603050405020304" pitchFamily="18" charset="0"/>
              </a:rPr>
              <a:t>如果存在正常数 </a:t>
            </a:r>
            <a:r>
              <a:rPr lang="en-US" altLang="zh-CN" sz="1800" b="1" dirty="0">
                <a:latin typeface="Times New Roman" panose="02020603050405020304" pitchFamily="18" charset="0"/>
                <a:cs typeface="Times New Roman" panose="02020603050405020304" pitchFamily="18" charset="0"/>
              </a:rPr>
              <a:t>a,</a:t>
            </a:r>
            <a:r>
              <a:rPr lang="zh-CN" altLang="en-US" sz="1800" b="1" dirty="0">
                <a:latin typeface="Times New Roman" panose="02020603050405020304" pitchFamily="18" charset="0"/>
                <a:cs typeface="Times New Roman" panose="02020603050405020304" pitchFamily="18" charset="0"/>
              </a:rPr>
              <a:t>使得 </a:t>
            </a:r>
            <a:r>
              <a:rPr lang="en-US" altLang="zh-CN" sz="1800" b="1" dirty="0">
                <a:latin typeface="Times New Roman" panose="02020603050405020304" pitchFamily="18" charset="0"/>
                <a:cs typeface="Times New Roman" panose="02020603050405020304" pitchFamily="18" charset="0"/>
              </a:rPr>
              <a:t>Mx(s) </a:t>
            </a:r>
            <a:r>
              <a:rPr lang="zh-CN" altLang="en-US" sz="1800" b="1" dirty="0">
                <a:latin typeface="Times New Roman" panose="02020603050405020304" pitchFamily="18" charset="0"/>
                <a:cs typeface="Times New Roman" panose="02020603050405020304" pitchFamily="18" charset="0"/>
              </a:rPr>
              <a:t>对所有 </a:t>
            </a:r>
            <a:r>
              <a:rPr lang="en-US" altLang="zh-CN" sz="1800" b="1" dirty="0">
                <a:latin typeface="Times New Roman" panose="02020603050405020304" pitchFamily="18" charset="0"/>
                <a:cs typeface="Times New Roman" panose="02020603050405020304" pitchFamily="18" charset="0"/>
              </a:rPr>
              <a:t>s   [-</a:t>
            </a:r>
            <a:r>
              <a:rPr lang="en-US" altLang="zh-CN" sz="1800" b="1" dirty="0" err="1">
                <a:latin typeface="Times New Roman" panose="02020603050405020304" pitchFamily="18" charset="0"/>
                <a:cs typeface="Times New Roman" panose="02020603050405020304" pitchFamily="18" charset="0"/>
              </a:rPr>
              <a:t>a,a</a:t>
            </a:r>
            <a:r>
              <a:rPr lang="en-US" altLang="zh-CN" sz="1800" b="1"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是有限的，那么称 </a:t>
            </a:r>
            <a:r>
              <a:rPr lang="en-US" altLang="zh-CN" sz="1800" b="1" dirty="0">
                <a:latin typeface="Times New Roman" panose="02020603050405020304" pitchFamily="18" charset="0"/>
                <a:cs typeface="Times New Roman" panose="02020603050405020304" pitchFamily="18" charset="0"/>
              </a:rPr>
              <a:t>X </a:t>
            </a:r>
            <a:r>
              <a:rPr lang="zh-CN" altLang="en-US" sz="1800" b="1" dirty="0">
                <a:latin typeface="Times New Roman" panose="02020603050405020304" pitchFamily="18" charset="0"/>
                <a:cs typeface="Times New Roman" panose="02020603050405020304" pitchFamily="18" charset="0"/>
              </a:rPr>
              <a:t>的矩母函数 </a:t>
            </a:r>
            <a:r>
              <a:rPr lang="en-US" altLang="zh-CN" sz="1800" b="1" dirty="0">
                <a:latin typeface="Times New Roman" panose="02020603050405020304" pitchFamily="18" charset="0"/>
                <a:cs typeface="Times New Roman" panose="02020603050405020304" pitchFamily="18" charset="0"/>
              </a:rPr>
              <a:t>Mx(s) </a:t>
            </a:r>
            <a:r>
              <a:rPr lang="zh-CN" altLang="en-US" sz="1800" b="1" dirty="0">
                <a:latin typeface="Times New Roman" panose="02020603050405020304" pitchFamily="18" charset="0"/>
                <a:cs typeface="Times New Roman" panose="02020603050405020304" pitchFamily="18" charset="0"/>
              </a:rPr>
              <a:t>存在</a:t>
            </a:r>
            <a:r>
              <a:rPr lang="en-US" altLang="zh-CN" sz="1800" b="1" dirty="0">
                <a:latin typeface="Times New Roman" panose="02020603050405020304" pitchFamily="18" charset="0"/>
                <a:cs typeface="Times New Roman" panose="02020603050405020304" pitchFamily="18" charset="0"/>
              </a:rPr>
              <a:t>.</a:t>
            </a:r>
          </a:p>
          <a:p>
            <a:pPr marL="0" indent="0">
              <a:lnSpc>
                <a:spcPct val="145000"/>
              </a:lnSpc>
              <a:buClrTx/>
              <a:buSzTx/>
              <a:buNone/>
            </a:pPr>
            <a:endParaRPr lang="en-US" altLang="zh-CN" sz="1800" b="1" dirty="0"/>
          </a:p>
          <a:p>
            <a:pPr marL="0" indent="0">
              <a:lnSpc>
                <a:spcPct val="145000"/>
              </a:lnSpc>
              <a:buClrTx/>
              <a:buSzTx/>
              <a:buNone/>
            </a:pPr>
            <a:r>
              <a:rPr lang="zh-CN" altLang="en-US" sz="1800" b="1" dirty="0"/>
              <a:t>例：设 </a:t>
            </a:r>
          </a:p>
        </p:txBody>
      </p:sp>
      <p:graphicFrame>
        <p:nvGraphicFramePr>
          <p:cNvPr id="260112" name="内容占位符 260111"/>
          <p:cNvGraphicFramePr>
            <a:graphicFrameLocks noGrp="1"/>
          </p:cNvGraphicFramePr>
          <p:nvPr>
            <p:ph sz="quarter" idx="3"/>
            <p:extLst>
              <p:ext uri="{D42A27DB-BD31-4B8C-83A1-F6EECF244321}">
                <p14:modId xmlns:p14="http://schemas.microsoft.com/office/powerpoint/2010/main" val="1964252408"/>
              </p:ext>
            </p:extLst>
          </p:nvPr>
        </p:nvGraphicFramePr>
        <p:xfrm>
          <a:off x="1414463" y="3308350"/>
          <a:ext cx="155575" cy="241300"/>
        </p:xfrm>
        <a:graphic>
          <a:graphicData uri="http://schemas.openxmlformats.org/presentationml/2006/ole">
            <mc:AlternateContent xmlns:mc="http://schemas.openxmlformats.org/markup-compatibility/2006">
              <mc:Choice xmlns:v="urn:schemas-microsoft-com:vml" Requires="v">
                <p:oleObj spid="_x0000_s50208" name="Equation" r:id="rId3" imgW="114120" imgH="177480" progId="Equation.DSMT4">
                  <p:embed/>
                </p:oleObj>
              </mc:Choice>
              <mc:Fallback>
                <p:oleObj name="Equation" r:id="rId3" imgW="114120" imgH="177480" progId="Equation.DSMT4">
                  <p:embed/>
                  <p:pic>
                    <p:nvPicPr>
                      <p:cNvPr id="260112" name="内容占位符 260111"/>
                      <p:cNvPicPr/>
                      <p:nvPr/>
                    </p:nvPicPr>
                    <p:blipFill>
                      <a:blip r:embed="rId4"/>
                      <a:stretch>
                        <a:fillRect/>
                      </a:stretch>
                    </p:blipFill>
                    <p:spPr>
                      <a:xfrm>
                        <a:off x="1414463" y="3308350"/>
                        <a:ext cx="155575" cy="241300"/>
                      </a:xfrm>
                      <a:prstGeom prst="rect">
                        <a:avLst/>
                      </a:prstGeom>
                      <a:noFill/>
                      <a:ln w="38100">
                        <a:miter/>
                      </a:ln>
                    </p:spPr>
                  </p:pic>
                </p:oleObj>
              </mc:Fallback>
            </mc:AlternateContent>
          </a:graphicData>
        </a:graphic>
      </p:graphicFrame>
      <p:pic>
        <p:nvPicPr>
          <p:cNvPr id="11" name="图片 10">
            <a:extLst>
              <a:ext uri="{FF2B5EF4-FFF2-40B4-BE49-F238E27FC236}">
                <a16:creationId xmlns:a16="http://schemas.microsoft.com/office/drawing/2014/main" id="{298AFF91-D590-4860-AB07-CAEB81F9BFD7}"/>
              </a:ext>
            </a:extLst>
          </p:cNvPr>
          <p:cNvPicPr>
            <a:picLocks noChangeAspect="1"/>
          </p:cNvPicPr>
          <p:nvPr/>
        </p:nvPicPr>
        <p:blipFill>
          <a:blip r:embed="rId5"/>
          <a:stretch>
            <a:fillRect/>
          </a:stretch>
        </p:blipFill>
        <p:spPr>
          <a:xfrm>
            <a:off x="3275856" y="1916832"/>
            <a:ext cx="1872208" cy="463418"/>
          </a:xfrm>
          <a:prstGeom prst="rect">
            <a:avLst/>
          </a:prstGeom>
          <a:solidFill>
            <a:srgbClr val="CCFFCC"/>
          </a:solidFill>
        </p:spPr>
      </p:pic>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03BB308F-07B4-4E45-B92D-12856113AFF5}"/>
                  </a:ext>
                </a:extLst>
              </p:cNvPr>
              <p:cNvSpPr/>
              <p:nvPr/>
            </p:nvSpPr>
            <p:spPr>
              <a:xfrm>
                <a:off x="4583194" y="2636911"/>
                <a:ext cx="204829"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1800">
                          <a:latin typeface="Cambria Math" panose="02040503050406030204" pitchFamily="18" charset="0"/>
                        </a:rPr>
                        <m:t>∈</m:t>
                      </m:r>
                    </m:oMath>
                  </m:oMathPara>
                </a14:m>
                <a:endParaRPr lang="zh-CN" altLang="en-US" sz="1800" dirty="0"/>
              </a:p>
            </p:txBody>
          </p:sp>
        </mc:Choice>
        <mc:Fallback>
          <p:sp>
            <p:nvSpPr>
              <p:cNvPr id="12" name="矩形 11">
                <a:extLst>
                  <a:ext uri="{FF2B5EF4-FFF2-40B4-BE49-F238E27FC236}">
                    <a16:creationId xmlns:a16="http://schemas.microsoft.com/office/drawing/2014/main" id="{03BB308F-07B4-4E45-B92D-12856113AFF5}"/>
                  </a:ext>
                </a:extLst>
              </p:cNvPr>
              <p:cNvSpPr>
                <a:spLocks noRot="1" noChangeAspect="1" noMove="1" noResize="1" noEditPoints="1" noAdjustHandles="1" noChangeArrowheads="1" noChangeShapeType="1" noTextEdit="1"/>
              </p:cNvSpPr>
              <p:nvPr/>
            </p:nvSpPr>
            <p:spPr>
              <a:xfrm>
                <a:off x="4583194" y="2636911"/>
                <a:ext cx="204829" cy="369332"/>
              </a:xfrm>
              <a:prstGeom prst="rect">
                <a:avLst/>
              </a:prstGeom>
              <a:blipFill>
                <a:blip r:embed="rId6"/>
                <a:stretch>
                  <a:fillRect r="-515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FF29DD5E-36A9-4CFF-B07D-08B118272BEB}"/>
                  </a:ext>
                </a:extLst>
              </p:cNvPr>
              <p:cNvSpPr/>
              <p:nvPr/>
            </p:nvSpPr>
            <p:spPr>
              <a:xfrm>
                <a:off x="1466366" y="3874566"/>
                <a:ext cx="3280000" cy="45236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200" i="1" smtClean="0">
                          <a:latin typeface="Cambria Math" panose="02040503050406030204" pitchFamily="18" charset="0"/>
                        </a:rPr>
                        <m:t>𝑋</m:t>
                      </m:r>
                      <m:r>
                        <a:rPr lang="zh-CN" altLang="en-US" sz="2200">
                          <a:latin typeface="Cambria Math" panose="02040503050406030204" pitchFamily="18" charset="0"/>
                        </a:rPr>
                        <m:t>∼</m:t>
                      </m:r>
                      <m:r>
                        <a:rPr lang="zh-CN" altLang="en-US" sz="2200" i="1">
                          <a:latin typeface="Cambria Math" panose="02040503050406030204" pitchFamily="18" charset="0"/>
                        </a:rPr>
                        <m:t>𝑁</m:t>
                      </m:r>
                      <m:d>
                        <m:dPr>
                          <m:ctrlPr>
                            <a:rPr lang="zh-CN" altLang="en-US" sz="2200" i="1">
                              <a:latin typeface="Cambria Math" panose="02040503050406030204" pitchFamily="18" charset="0"/>
                            </a:rPr>
                          </m:ctrlPr>
                        </m:dPr>
                        <m:e>
                          <m:r>
                            <a:rPr lang="zh-CN" altLang="en-US" sz="2200" i="1">
                              <a:latin typeface="Cambria Math" panose="02040503050406030204" pitchFamily="18" charset="0"/>
                            </a:rPr>
                            <m:t>𝜇</m:t>
                          </m:r>
                          <m:r>
                            <a:rPr lang="zh-CN" altLang="en-US" sz="2200">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𝜎</m:t>
                              </m:r>
                            </m:e>
                            <m:sup>
                              <m:r>
                                <a:rPr lang="zh-CN" altLang="en-US" sz="2200">
                                  <a:latin typeface="Cambria Math" panose="02040503050406030204" pitchFamily="18" charset="0"/>
                                </a:rPr>
                                <m:t>2</m:t>
                              </m:r>
                            </m:sup>
                          </m:sSup>
                        </m:e>
                      </m:d>
                      <m:r>
                        <a:rPr lang="zh-CN" altLang="en-US" sz="2200">
                          <a:latin typeface="Cambria Math" panose="02040503050406030204" pitchFamily="18" charset="0"/>
                        </a:rPr>
                        <m:t>，求</m:t>
                      </m:r>
                      <m:sSub>
                        <m:sSubPr>
                          <m:ctrlPr>
                            <a:rPr lang="zh-CN" altLang="en-US" sz="2200" i="1">
                              <a:latin typeface="Cambria Math" panose="02040503050406030204" pitchFamily="18" charset="0"/>
                            </a:rPr>
                          </m:ctrlPr>
                        </m:sSubPr>
                        <m:e>
                          <m:r>
                            <m:rPr>
                              <m:nor/>
                            </m:rPr>
                            <a:rPr lang="zh-CN" altLang="en-US" sz="2200" i="1">
                              <a:latin typeface="Cambria Math" panose="02040503050406030204" pitchFamily="18" charset="0"/>
                            </a:rPr>
                            <m:t>M</m:t>
                          </m:r>
                        </m:e>
                        <m:sub>
                          <m:r>
                            <m:rPr>
                              <m:nor/>
                            </m:rPr>
                            <a:rPr lang="zh-CN" altLang="en-US" sz="2200" i="1">
                              <a:latin typeface="Cambria Math" panose="02040503050406030204" pitchFamily="18" charset="0"/>
                            </a:rPr>
                            <m:t>X</m:t>
                          </m:r>
                        </m:sub>
                      </m:sSub>
                      <m:r>
                        <a:rPr lang="en-US" altLang="zh-CN" sz="2200" b="1" i="1" smtClean="0">
                          <a:latin typeface="Cambria Math" panose="02040503050406030204" pitchFamily="18" charset="0"/>
                        </a:rPr>
                        <m:t> </m:t>
                      </m:r>
                      <m:r>
                        <a:rPr lang="zh-CN" altLang="en-US" sz="2200">
                          <a:latin typeface="Cambria Math" panose="02040503050406030204" pitchFamily="18" charset="0"/>
                        </a:rPr>
                        <m:t>(</m:t>
                      </m:r>
                      <m:r>
                        <a:rPr lang="zh-CN" altLang="en-US" sz="2200" i="1">
                          <a:latin typeface="Cambria Math" panose="02040503050406030204" pitchFamily="18" charset="0"/>
                        </a:rPr>
                        <m:t>𝑠</m:t>
                      </m:r>
                      <m:r>
                        <a:rPr lang="zh-CN" altLang="en-US" sz="2200">
                          <a:latin typeface="Cambria Math" panose="02040503050406030204" pitchFamily="18" charset="0"/>
                        </a:rPr>
                        <m:t>).</m:t>
                      </m:r>
                    </m:oMath>
                  </m:oMathPara>
                </a14:m>
                <a:endParaRPr lang="zh-CN" altLang="en-US" sz="2200" dirty="0"/>
              </a:p>
            </p:txBody>
          </p:sp>
        </mc:Choice>
        <mc:Fallback>
          <p:sp>
            <p:nvSpPr>
              <p:cNvPr id="13" name="矩形 12">
                <a:extLst>
                  <a:ext uri="{FF2B5EF4-FFF2-40B4-BE49-F238E27FC236}">
                    <a16:creationId xmlns:a16="http://schemas.microsoft.com/office/drawing/2014/main" id="{FF29DD5E-36A9-4CFF-B07D-08B118272BEB}"/>
                  </a:ext>
                </a:extLst>
              </p:cNvPr>
              <p:cNvSpPr>
                <a:spLocks noRot="1" noChangeAspect="1" noMove="1" noResize="1" noEditPoints="1" noAdjustHandles="1" noChangeArrowheads="1" noChangeShapeType="1" noTextEdit="1"/>
              </p:cNvSpPr>
              <p:nvPr/>
            </p:nvSpPr>
            <p:spPr>
              <a:xfrm>
                <a:off x="1466366" y="3874566"/>
                <a:ext cx="3280000" cy="452368"/>
              </a:xfrm>
              <a:prstGeom prst="rect">
                <a:avLst/>
              </a:prstGeom>
              <a:blipFill>
                <a:blip r:embed="rId7"/>
                <a:stretch>
                  <a:fillRect b="-13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708440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0099" name="文本占位符 260098"/>
              <p:cNvSpPr>
                <a:spLocks noGrp="1"/>
              </p:cNvSpPr>
              <p:nvPr>
                <p:ph type="body" sz="half" idx="1"/>
              </p:nvPr>
            </p:nvSpPr>
            <p:spPr>
              <a:xfrm>
                <a:off x="755576" y="404664"/>
                <a:ext cx="7560840" cy="5334000"/>
              </a:xfrm>
              <a:solidFill>
                <a:srgbClr val="0070C0"/>
              </a:solidFill>
            </p:spPr>
            <p:txBody>
              <a:bodyPr/>
              <a:lstStyle/>
              <a:p>
                <a:pPr algn="ctr">
                  <a:lnSpc>
                    <a:spcPct val="145000"/>
                  </a:lnSpc>
                  <a:buClrTx/>
                  <a:buSzTx/>
                  <a:buFontTx/>
                  <a:buNone/>
                </a:pPr>
                <a:r>
                  <a:rPr kumimoji="0" lang="zh-CN" altLang="en-US" b="1" dirty="0">
                    <a:solidFill>
                      <a:srgbClr val="FF33CC"/>
                    </a:solidFill>
                    <a:ea typeface="楷体_GB2312" pitchFamily="49" charset="-122"/>
                  </a:rPr>
                  <a:t>矩母函数</a:t>
                </a:r>
              </a:p>
              <a:p>
                <a:pPr marL="0" indent="0">
                  <a:lnSpc>
                    <a:spcPct val="145000"/>
                  </a:lnSpc>
                  <a:buClrTx/>
                  <a:buSzTx/>
                  <a:buNone/>
                </a:pPr>
                <a:r>
                  <a:rPr lang="zh-CN" altLang="en-US" sz="1800" dirty="0">
                    <a:solidFill>
                      <a:schemeClr val="accent4"/>
                    </a:solidFill>
                    <a:latin typeface="+mj-ea"/>
                    <a:ea typeface="+mj-ea"/>
                  </a:rPr>
                  <a:t>矩母函数</a:t>
                </a:r>
                <a14:m>
                  <m:oMath xmlns:m="http://schemas.openxmlformats.org/officeDocument/2006/math">
                    <m:sSub>
                      <m:sSubPr>
                        <m:ctrlPr>
                          <a:rPr lang="zh-CN" altLang="en-US" sz="1600" i="1">
                            <a:solidFill>
                              <a:schemeClr val="accent4"/>
                            </a:solidFill>
                            <a:latin typeface="Cambria Math" panose="02040503050406030204" pitchFamily="18" charset="0"/>
                          </a:rPr>
                        </m:ctrlPr>
                      </m:sSubPr>
                      <m:e>
                        <m:r>
                          <m:rPr>
                            <m:nor/>
                          </m:rPr>
                          <a:rPr lang="zh-CN" altLang="en-US" sz="1600" i="1">
                            <a:solidFill>
                              <a:schemeClr val="accent4"/>
                            </a:solidFill>
                            <a:latin typeface="Times New Roman" panose="02020603050405020304" pitchFamily="18" charset="0"/>
                            <a:cs typeface="Times New Roman" panose="02020603050405020304" pitchFamily="18" charset="0"/>
                          </a:rPr>
                          <m:t>M</m:t>
                        </m:r>
                      </m:e>
                      <m:sub>
                        <m:r>
                          <m:rPr>
                            <m:nor/>
                          </m:rPr>
                          <a:rPr lang="zh-CN" altLang="en-US" sz="1600" i="1">
                            <a:solidFill>
                              <a:schemeClr val="accent4"/>
                            </a:solidFill>
                            <a:latin typeface="Times New Roman" panose="02020603050405020304" pitchFamily="18" charset="0"/>
                            <a:cs typeface="Times New Roman" panose="02020603050405020304" pitchFamily="18" charset="0"/>
                          </a:rPr>
                          <m:t>X</m:t>
                        </m:r>
                      </m:sub>
                    </m:sSub>
                    <m:r>
                      <a:rPr lang="en-US" altLang="zh-CN" sz="1600" b="1" i="1">
                        <a:solidFill>
                          <a:schemeClr val="accent4"/>
                        </a:solidFill>
                        <a:latin typeface="Cambria Math" panose="02040503050406030204" pitchFamily="18" charset="0"/>
                      </a:rPr>
                      <m:t> </m:t>
                    </m:r>
                    <m:r>
                      <a:rPr lang="zh-CN" altLang="en-US" sz="1600">
                        <a:solidFill>
                          <a:schemeClr val="accent4"/>
                        </a:solidFill>
                        <a:latin typeface="Cambria Math" panose="02040503050406030204" pitchFamily="18" charset="0"/>
                      </a:rPr>
                      <m:t>(</m:t>
                    </m:r>
                    <m:r>
                      <a:rPr lang="zh-CN" altLang="en-US" sz="1600" i="1">
                        <a:solidFill>
                          <a:schemeClr val="accent4"/>
                        </a:solidFill>
                        <a:latin typeface="Cambria Math" panose="02040503050406030204" pitchFamily="18" charset="0"/>
                      </a:rPr>
                      <m:t>𝑠</m:t>
                    </m:r>
                    <m:r>
                      <a:rPr lang="zh-CN" altLang="en-US" sz="1600">
                        <a:solidFill>
                          <a:schemeClr val="accent4"/>
                        </a:solidFill>
                        <a:latin typeface="Cambria Math" panose="02040503050406030204" pitchFamily="18" charset="0"/>
                      </a:rPr>
                      <m:t>)</m:t>
                    </m:r>
                  </m:oMath>
                </a14:m>
                <a:r>
                  <a:rPr lang="zh-CN" altLang="en-US" sz="1800" dirty="0">
                    <a:solidFill>
                      <a:schemeClr val="accent4"/>
                    </a:solidFill>
                    <a:latin typeface="+mj-ea"/>
                    <a:ea typeface="+mj-ea"/>
                  </a:rPr>
                  <a:t>的另一重要性质，是其在存在时可以唯一决定</a:t>
                </a:r>
                <a:r>
                  <a:rPr lang="zh-CN" altLang="en-US" sz="1800" dirty="0">
                    <a:solidFill>
                      <a:schemeClr val="accent4"/>
                    </a:solidFill>
                    <a:latin typeface="Times New Roman" panose="02020603050405020304" pitchFamily="18" charset="0"/>
                    <a:ea typeface="+mj-ea"/>
                    <a:cs typeface="Times New Roman" panose="02020603050405020304" pitchFamily="18" charset="0"/>
                  </a:rPr>
                  <a:t>随机变量 </a:t>
                </a:r>
                <a:r>
                  <a:rPr lang="en-US" altLang="zh-CN" sz="1800" i="1" dirty="0">
                    <a:solidFill>
                      <a:schemeClr val="accent4"/>
                    </a:solidFill>
                    <a:latin typeface="Times New Roman" panose="02020603050405020304" pitchFamily="18" charset="0"/>
                    <a:ea typeface="+mj-ea"/>
                    <a:cs typeface="Times New Roman" panose="02020603050405020304" pitchFamily="18" charset="0"/>
                  </a:rPr>
                  <a:t>X </a:t>
                </a:r>
                <a:r>
                  <a:rPr lang="zh-CN" altLang="en-US" sz="1800" dirty="0">
                    <a:solidFill>
                      <a:schemeClr val="accent4"/>
                    </a:solidFill>
                    <a:latin typeface="+mj-ea"/>
                    <a:ea typeface="+mj-ea"/>
                  </a:rPr>
                  <a:t>的分布。</a:t>
                </a:r>
                <a:endParaRPr lang="en-US" altLang="zh-CN" sz="1800" dirty="0">
                  <a:solidFill>
                    <a:schemeClr val="accent4"/>
                  </a:solidFill>
                  <a:latin typeface="+mj-ea"/>
                  <a:ea typeface="+mj-ea"/>
                </a:endParaRPr>
              </a:p>
              <a:p>
                <a:pPr marL="0" indent="0">
                  <a:lnSpc>
                    <a:spcPct val="145000"/>
                  </a:lnSpc>
                  <a:buClrTx/>
                  <a:buSzTx/>
                  <a:buNone/>
                </a:pPr>
                <a:r>
                  <a:rPr lang="zh-CN" altLang="en-US" sz="1800" b="1" dirty="0">
                    <a:solidFill>
                      <a:schemeClr val="accent2"/>
                    </a:solidFill>
                    <a:latin typeface="+mj-ea"/>
                    <a:ea typeface="+mj-ea"/>
                  </a:rPr>
                  <a:t>定理：</a:t>
                </a:r>
                <a:r>
                  <a:rPr lang="zh-CN" altLang="en-US" sz="1800" dirty="0">
                    <a:latin typeface="Times New Roman" panose="02020603050405020304" pitchFamily="18" charset="0"/>
                    <a:ea typeface="+mj-ea"/>
                    <a:cs typeface="Times New Roman" panose="02020603050405020304" pitchFamily="18" charset="0"/>
                  </a:rPr>
                  <a:t>假设存在正常数 </a:t>
                </a:r>
                <a:r>
                  <a:rPr lang="en-US" altLang="zh-CN" sz="1800" dirty="0">
                    <a:latin typeface="Times New Roman" panose="02020603050405020304" pitchFamily="18" charset="0"/>
                    <a:ea typeface="+mj-ea"/>
                    <a:cs typeface="Times New Roman" panose="02020603050405020304" pitchFamily="18" charset="0"/>
                  </a:rPr>
                  <a:t>c </a:t>
                </a:r>
                <a:r>
                  <a:rPr lang="zh-CN" altLang="en-US" sz="1800" dirty="0">
                    <a:latin typeface="Times New Roman" panose="02020603050405020304" pitchFamily="18" charset="0"/>
                    <a:ea typeface="+mj-ea"/>
                    <a:cs typeface="Times New Roman" panose="02020603050405020304" pitchFamily="18" charset="0"/>
                  </a:rPr>
                  <a:t>使得随机变量 </a:t>
                </a:r>
                <a:r>
                  <a:rPr lang="en-US" altLang="zh-CN" sz="1800" dirty="0">
                    <a:latin typeface="Times New Roman" panose="02020603050405020304" pitchFamily="18" charset="0"/>
                    <a:ea typeface="+mj-ea"/>
                    <a:cs typeface="Times New Roman" panose="02020603050405020304" pitchFamily="18" charset="0"/>
                  </a:rPr>
                  <a:t>X </a:t>
                </a:r>
                <a:r>
                  <a:rPr lang="zh-CN" altLang="en-US" sz="1800" dirty="0">
                    <a:latin typeface="Times New Roman" panose="02020603050405020304" pitchFamily="18" charset="0"/>
                    <a:ea typeface="+mj-ea"/>
                    <a:cs typeface="Times New Roman" panose="02020603050405020304" pitchFamily="18" charset="0"/>
                  </a:rPr>
                  <a:t>和 </a:t>
                </a:r>
                <a:r>
                  <a:rPr lang="en-US" altLang="zh-CN" sz="1800" dirty="0">
                    <a:latin typeface="Times New Roman" panose="02020603050405020304" pitchFamily="18" charset="0"/>
                    <a:ea typeface="+mj-ea"/>
                    <a:cs typeface="Times New Roman" panose="02020603050405020304" pitchFamily="18" charset="0"/>
                  </a:rPr>
                  <a:t>Y </a:t>
                </a:r>
                <a:r>
                  <a:rPr lang="zh-CN" altLang="en-US" sz="1800" dirty="0">
                    <a:latin typeface="Times New Roman" panose="02020603050405020304" pitchFamily="18" charset="0"/>
                    <a:ea typeface="+mj-ea"/>
                    <a:cs typeface="Times New Roman" panose="02020603050405020304" pitchFamily="18" charset="0"/>
                  </a:rPr>
                  <a:t>的矩母函数对所有 </a:t>
                </a:r>
                <a:r>
                  <a:rPr lang="en-US" altLang="zh-CN" sz="1800" dirty="0">
                    <a:latin typeface="Times New Roman" panose="02020603050405020304" pitchFamily="18" charset="0"/>
                    <a:ea typeface="+mj-ea"/>
                    <a:cs typeface="Times New Roman" panose="02020603050405020304" pitchFamily="18" charset="0"/>
                  </a:rPr>
                  <a:t>s   [-</a:t>
                </a:r>
                <a:r>
                  <a:rPr lang="en-US" altLang="zh-CN" sz="1800" dirty="0" err="1">
                    <a:latin typeface="Times New Roman" panose="02020603050405020304" pitchFamily="18" charset="0"/>
                    <a:ea typeface="+mj-ea"/>
                    <a:cs typeface="Times New Roman" panose="02020603050405020304" pitchFamily="18" charset="0"/>
                  </a:rPr>
                  <a:t>c,c</a:t>
                </a:r>
                <a:r>
                  <a:rPr lang="en-US" altLang="zh-CN" sz="1800" dirty="0">
                    <a:latin typeface="Times New Roman" panose="02020603050405020304" pitchFamily="18" charset="0"/>
                    <a:ea typeface="+mj-ea"/>
                    <a:cs typeface="Times New Roman" panose="02020603050405020304" pitchFamily="18" charset="0"/>
                  </a:rPr>
                  <a:t>] </a:t>
                </a:r>
                <a:r>
                  <a:rPr lang="zh-CN" altLang="en-US" sz="1800" dirty="0">
                    <a:latin typeface="Times New Roman" panose="02020603050405020304" pitchFamily="18" charset="0"/>
                    <a:ea typeface="+mj-ea"/>
                    <a:cs typeface="Times New Roman" panose="02020603050405020304" pitchFamily="18" charset="0"/>
                  </a:rPr>
                  <a:t>均有限且相等</a:t>
                </a:r>
                <a:r>
                  <a:rPr lang="en-US" altLang="zh-CN" sz="1800" dirty="0">
                    <a:latin typeface="Times New Roman" panose="02020603050405020304" pitchFamily="18" charset="0"/>
                    <a:ea typeface="+mj-ea"/>
                    <a:cs typeface="Times New Roman" panose="02020603050405020304" pitchFamily="18" charset="0"/>
                  </a:rPr>
                  <a:t>,</a:t>
                </a:r>
                <a:r>
                  <a:rPr lang="zh-CN" altLang="en-US" sz="1800" dirty="0">
                    <a:latin typeface="Times New Roman" panose="02020603050405020304" pitchFamily="18" charset="0"/>
                    <a:ea typeface="+mj-ea"/>
                    <a:cs typeface="Times New Roman" panose="02020603050405020304" pitchFamily="18" charset="0"/>
                  </a:rPr>
                  <a:t>则它们的分布相同</a:t>
                </a:r>
                <a:r>
                  <a:rPr lang="en-US" altLang="zh-CN" sz="1800" dirty="0">
                    <a:latin typeface="Times New Roman" panose="02020603050405020304" pitchFamily="18" charset="0"/>
                    <a:ea typeface="+mj-ea"/>
                    <a:cs typeface="Times New Roman" panose="02020603050405020304" pitchFamily="18" charset="0"/>
                  </a:rPr>
                  <a:t>. </a:t>
                </a:r>
                <a:r>
                  <a:rPr lang="zh-CN" altLang="en-US" sz="1800" dirty="0">
                    <a:latin typeface="Times New Roman" panose="02020603050405020304" pitchFamily="18" charset="0"/>
                    <a:ea typeface="+mj-ea"/>
                    <a:cs typeface="Times New Roman" panose="02020603050405020304" pitchFamily="18" charset="0"/>
                  </a:rPr>
                  <a:t>即</a:t>
                </a:r>
                <a:br>
                  <a:rPr lang="zh-CN" altLang="en-US" sz="1800" dirty="0">
                    <a:latin typeface="Times New Roman" panose="02020603050405020304" pitchFamily="18" charset="0"/>
                    <a:cs typeface="Times New Roman" panose="02020603050405020304" pitchFamily="18" charset="0"/>
                  </a:rPr>
                </a:b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p>
              <a:p>
                <a:pPr marL="0" indent="0">
                  <a:lnSpc>
                    <a:spcPct val="145000"/>
                  </a:lnSpc>
                  <a:buClrTx/>
                  <a:buSzTx/>
                  <a:buNone/>
                </a:pPr>
                <a:r>
                  <a:rPr lang="zh-CN" altLang="en-US" sz="1800" b="1" dirty="0"/>
                  <a:t>例：设随机变量</a:t>
                </a:r>
                <a:r>
                  <a:rPr lang="en-US" altLang="zh-CN" sz="1800" b="1" dirty="0"/>
                  <a:t>X</a:t>
                </a:r>
                <a:r>
                  <a:rPr lang="zh-CN" altLang="en-US" sz="1800" b="1" dirty="0"/>
                  <a:t>的矩母函数为</a:t>
                </a:r>
                <a:endParaRPr lang="en-US" altLang="zh-CN" sz="1800" b="1" dirty="0"/>
              </a:p>
              <a:p>
                <a:pPr marL="0" indent="0">
                  <a:lnSpc>
                    <a:spcPct val="145000"/>
                  </a:lnSpc>
                  <a:buClrTx/>
                  <a:buSzTx/>
                  <a:buNone/>
                </a:pPr>
                <a:endParaRPr lang="en-US" altLang="zh-CN" sz="1800" b="1" dirty="0"/>
              </a:p>
              <a:p>
                <a:pPr marL="0" indent="0">
                  <a:lnSpc>
                    <a:spcPct val="145000"/>
                  </a:lnSpc>
                  <a:buClrTx/>
                  <a:buSzTx/>
                  <a:buNone/>
                </a:pPr>
                <a:r>
                  <a:rPr lang="zh-CN" altLang="en-US" sz="1800" b="1" dirty="0"/>
                  <a:t>求</a:t>
                </a:r>
                <a:r>
                  <a:rPr lang="en-US" altLang="zh-CN" sz="1800" b="1" dirty="0"/>
                  <a:t>X</a:t>
                </a:r>
                <a:r>
                  <a:rPr lang="zh-CN" altLang="en-US" sz="1800" b="1" dirty="0"/>
                  <a:t>的分布</a:t>
                </a:r>
                <a:r>
                  <a:rPr lang="en-US" altLang="zh-CN" sz="1800" b="1" dirty="0"/>
                  <a:t>.</a:t>
                </a:r>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en-US" altLang="zh-CN" sz="1800" b="1" dirty="0"/>
              </a:p>
              <a:p>
                <a:pPr marL="0" indent="0">
                  <a:lnSpc>
                    <a:spcPct val="145000"/>
                  </a:lnSpc>
                  <a:buClrTx/>
                  <a:buSzTx/>
                  <a:buNone/>
                </a:pPr>
                <a:endParaRPr lang="zh-CN" altLang="en-US" sz="1800" b="1" dirty="0"/>
              </a:p>
            </p:txBody>
          </p:sp>
        </mc:Choice>
        <mc:Fallback>
          <p:sp>
            <p:nvSpPr>
              <p:cNvPr id="260099" name="文本占位符 260098"/>
              <p:cNvSpPr>
                <a:spLocks noGrp="1" noRot="1" noChangeAspect="1" noMove="1" noResize="1" noEditPoints="1" noAdjustHandles="1" noChangeArrowheads="1" noChangeShapeType="1" noTextEdit="1"/>
              </p:cNvSpPr>
              <p:nvPr>
                <p:ph type="body" sz="half" idx="1"/>
              </p:nvPr>
            </p:nvSpPr>
            <p:spPr>
              <a:xfrm>
                <a:off x="755576" y="404664"/>
                <a:ext cx="7560840" cy="5334000"/>
              </a:xfrm>
              <a:blipFill>
                <a:blip r:embed="rId3"/>
                <a:stretch>
                  <a:fillRect/>
                </a:stretch>
              </a:blipFill>
            </p:spPr>
            <p:txBody>
              <a:bodyPr/>
              <a:lstStyle/>
              <a:p>
                <a:r>
                  <a:rPr lang="zh-CN" altLang="en-US">
                    <a:noFill/>
                  </a:rPr>
                  <a:t> </a:t>
                </a:r>
              </a:p>
            </p:txBody>
          </p:sp>
        </mc:Fallback>
      </mc:AlternateContent>
      <p:graphicFrame>
        <p:nvGraphicFramePr>
          <p:cNvPr id="260112" name="内容占位符 260111"/>
          <p:cNvGraphicFramePr>
            <a:graphicFrameLocks noGrp="1"/>
          </p:cNvGraphicFramePr>
          <p:nvPr>
            <p:ph sz="quarter" idx="3"/>
          </p:nvPr>
        </p:nvGraphicFramePr>
        <p:xfrm>
          <a:off x="1414463" y="3308350"/>
          <a:ext cx="155575" cy="241300"/>
        </p:xfrm>
        <a:graphic>
          <a:graphicData uri="http://schemas.openxmlformats.org/presentationml/2006/ole">
            <mc:AlternateContent xmlns:mc="http://schemas.openxmlformats.org/markup-compatibility/2006">
              <mc:Choice xmlns:v="urn:schemas-microsoft-com:vml" Requires="v">
                <p:oleObj spid="_x0000_s51223" name="Equation" r:id="rId4" imgW="114120" imgH="177480" progId="Equation.DSMT4">
                  <p:embed/>
                </p:oleObj>
              </mc:Choice>
              <mc:Fallback>
                <p:oleObj name="Equation" r:id="rId4" imgW="114120" imgH="177480" progId="Equation.DSMT4">
                  <p:embed/>
                  <p:pic>
                    <p:nvPicPr>
                      <p:cNvPr id="260112" name="内容占位符 260111"/>
                      <p:cNvPicPr/>
                      <p:nvPr/>
                    </p:nvPicPr>
                    <p:blipFill>
                      <a:blip r:embed="rId5"/>
                      <a:stretch>
                        <a:fillRect/>
                      </a:stretch>
                    </p:blipFill>
                    <p:spPr>
                      <a:xfrm>
                        <a:off x="1414463" y="3308350"/>
                        <a:ext cx="155575" cy="241300"/>
                      </a:xfrm>
                      <a:prstGeom prst="rect">
                        <a:avLst/>
                      </a:prstGeom>
                      <a:noFill/>
                      <a:ln w="38100">
                        <a:miter/>
                      </a:ln>
                    </p:spPr>
                  </p:pic>
                </p:oleObj>
              </mc:Fallback>
            </mc:AlternateContent>
          </a:graphicData>
        </a:graphic>
      </p:graphicFrame>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158B0B99-8E31-47B5-AE22-8134FCBBC055}"/>
                  </a:ext>
                </a:extLst>
              </p:cNvPr>
              <p:cNvSpPr/>
              <p:nvPr/>
            </p:nvSpPr>
            <p:spPr>
              <a:xfrm>
                <a:off x="7380311" y="2132856"/>
                <a:ext cx="216025"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1800">
                          <a:latin typeface="Cambria Math" panose="02040503050406030204" pitchFamily="18" charset="0"/>
                        </a:rPr>
                        <m:t>∈</m:t>
                      </m:r>
                    </m:oMath>
                  </m:oMathPara>
                </a14:m>
                <a:endParaRPr lang="zh-CN" altLang="en-US" sz="1800" dirty="0"/>
              </a:p>
            </p:txBody>
          </p:sp>
        </mc:Choice>
        <mc:Fallback>
          <p:sp>
            <p:nvSpPr>
              <p:cNvPr id="7" name="矩形 6">
                <a:extLst>
                  <a:ext uri="{FF2B5EF4-FFF2-40B4-BE49-F238E27FC236}">
                    <a16:creationId xmlns:a16="http://schemas.microsoft.com/office/drawing/2014/main" id="{158B0B99-8E31-47B5-AE22-8134FCBBC055}"/>
                  </a:ext>
                </a:extLst>
              </p:cNvPr>
              <p:cNvSpPr>
                <a:spLocks noRot="1" noChangeAspect="1" noMove="1" noResize="1" noEditPoints="1" noAdjustHandles="1" noChangeArrowheads="1" noChangeShapeType="1" noTextEdit="1"/>
              </p:cNvSpPr>
              <p:nvPr/>
            </p:nvSpPr>
            <p:spPr>
              <a:xfrm>
                <a:off x="7380311" y="2132856"/>
                <a:ext cx="216025" cy="369332"/>
              </a:xfrm>
              <a:prstGeom prst="rect">
                <a:avLst/>
              </a:prstGeom>
              <a:blipFill>
                <a:blip r:embed="rId6"/>
                <a:stretch>
                  <a:fillRect r="-428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93A16BDE-1490-448E-A023-BF95E3520C7C}"/>
                  </a:ext>
                </a:extLst>
              </p:cNvPr>
              <p:cNvSpPr/>
              <p:nvPr/>
            </p:nvSpPr>
            <p:spPr>
              <a:xfrm>
                <a:off x="2771800" y="2967335"/>
                <a:ext cx="2937599"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mtClean="0">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𝑋</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𝐹</m:t>
                          </m:r>
                        </m:e>
                        <m:sub>
                          <m:r>
                            <a:rPr lang="zh-CN" altLang="en-US" i="1">
                              <a:latin typeface="Cambria Math" panose="02040503050406030204" pitchFamily="18" charset="0"/>
                            </a:rPr>
                            <m:t>𝑌</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en-US" altLang="zh-CN" b="1" i="0" smtClean="0">
                          <a:latin typeface="Cambria Math" panose="02040503050406030204" pitchFamily="18" charset="0"/>
                        </a:rPr>
                        <m:t>,</m:t>
                      </m:r>
                      <m:r>
                        <a:rPr lang="zh-CN" altLang="en-US" i="1">
                          <a:latin typeface="Cambria Math" panose="02040503050406030204" pitchFamily="18" charset="0"/>
                        </a:rPr>
                        <m:t>𝑡</m:t>
                      </m:r>
                      <m:r>
                        <a:rPr lang="zh-CN" altLang="en-US">
                          <a:latin typeface="Cambria Math" panose="02040503050406030204" pitchFamily="18" charset="0"/>
                        </a:rPr>
                        <m:t>∈</m:t>
                      </m:r>
                      <m:r>
                        <a:rPr lang="zh-CN" altLang="en-US" i="1">
                          <a:latin typeface="Cambria Math" panose="02040503050406030204" pitchFamily="18" charset="0"/>
                        </a:rPr>
                        <m:t>𝑅</m:t>
                      </m:r>
                      <m:r>
                        <a:rPr lang="zh-CN" altLang="en-US">
                          <a:latin typeface="Cambria Math" panose="02040503050406030204" pitchFamily="18" charset="0"/>
                        </a:rPr>
                        <m:t>.</m:t>
                      </m:r>
                    </m:oMath>
                  </m:oMathPara>
                </a14:m>
                <a:endParaRPr lang="zh-CN" altLang="en-US" dirty="0">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93A16BDE-1490-448E-A023-BF95E3520C7C}"/>
                  </a:ext>
                </a:extLst>
              </p:cNvPr>
              <p:cNvSpPr>
                <a:spLocks noRot="1" noChangeAspect="1" noMove="1" noResize="1" noEditPoints="1" noAdjustHandles="1" noChangeArrowheads="1" noChangeShapeType="1" noTextEdit="1"/>
              </p:cNvSpPr>
              <p:nvPr/>
            </p:nvSpPr>
            <p:spPr>
              <a:xfrm>
                <a:off x="2771800" y="2967335"/>
                <a:ext cx="2937599" cy="461665"/>
              </a:xfrm>
              <a:prstGeom prst="rect">
                <a:avLst/>
              </a:prstGeom>
              <a:blipFill>
                <a:blip r:embed="rId7"/>
                <a:stretch>
                  <a:fillRect b="-13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DE7A9581-0EA0-4381-A9A3-287B5BB2E383}"/>
                  </a:ext>
                </a:extLst>
              </p:cNvPr>
              <p:cNvSpPr/>
              <p:nvPr/>
            </p:nvSpPr>
            <p:spPr>
              <a:xfrm>
                <a:off x="2295833" y="4176812"/>
                <a:ext cx="3991733" cy="67069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000">
                              <a:latin typeface="Cambria Math" panose="02040503050406030204" pitchFamily="18" charset="0"/>
                            </a:rPr>
                          </m:ctrlPr>
                        </m:sSubPr>
                        <m:e>
                          <m:r>
                            <a:rPr lang="zh-CN" altLang="en-US" sz="2000" i="1">
                              <a:latin typeface="Cambria Math" panose="02040503050406030204" pitchFamily="18" charset="0"/>
                            </a:rPr>
                            <m:t>𝑀</m:t>
                          </m:r>
                        </m:e>
                        <m:sub>
                          <m:r>
                            <a:rPr lang="zh-CN" altLang="en-US" sz="2000" i="1">
                              <a:latin typeface="Cambria Math" panose="02040503050406030204" pitchFamily="18" charset="0"/>
                            </a:rPr>
                            <m:t>𝑋</m:t>
                          </m:r>
                        </m:sub>
                      </m:sSub>
                      <m:r>
                        <a:rPr lang="zh-CN" altLang="en-US" sz="2000">
                          <a:latin typeface="Cambria Math" panose="02040503050406030204" pitchFamily="18" charset="0"/>
                        </a:rPr>
                        <m:t>(</m:t>
                      </m:r>
                      <m:r>
                        <a:rPr lang="zh-CN" altLang="en-US" sz="2000" i="1">
                          <a:latin typeface="Cambria Math" panose="02040503050406030204" pitchFamily="18" charset="0"/>
                        </a:rPr>
                        <m:t>𝑠</m:t>
                      </m:r>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2</m:t>
                          </m:r>
                        </m:num>
                        <m:den>
                          <m:r>
                            <a:rPr lang="zh-CN" altLang="en-US" sz="2000">
                              <a:latin typeface="Cambria Math" panose="02040503050406030204" pitchFamily="18" charset="0"/>
                            </a:rPr>
                            <m:t>2−</m:t>
                          </m:r>
                          <m:r>
                            <a:rPr lang="zh-CN" altLang="en-US" sz="2000" i="1">
                              <a:latin typeface="Cambria Math" panose="02040503050406030204" pitchFamily="18" charset="0"/>
                            </a:rPr>
                            <m:t>𝑠</m:t>
                          </m:r>
                        </m:den>
                      </m:f>
                      <m:r>
                        <a:rPr lang="zh-CN" altLang="en-US" sz="2000">
                          <a:latin typeface="Cambria Math" panose="02040503050406030204" pitchFamily="18" charset="0"/>
                        </a:rPr>
                        <m:t>,</m:t>
                      </m:r>
                      <m:r>
                        <a:rPr lang="zh-CN" altLang="en-US" sz="2000" i="1">
                          <a:latin typeface="Cambria Math" panose="02040503050406030204" pitchFamily="18" charset="0"/>
                        </a:rPr>
                        <m:t>𝑠</m:t>
                      </m:r>
                      <m:r>
                        <a:rPr lang="zh-CN" altLang="en-US" sz="2000">
                          <a:latin typeface="Cambria Math" panose="02040503050406030204" pitchFamily="18" charset="0"/>
                        </a:rPr>
                        <m:t>∈(−2,2),</m:t>
                      </m:r>
                    </m:oMath>
                  </m:oMathPara>
                </a14:m>
                <a:endParaRPr lang="zh-CN" altLang="en-US" sz="2000" dirty="0">
                  <a:cs typeface="Times New Roman" panose="02020603050405020304" pitchFamily="18" charset="0"/>
                </a:endParaRPr>
              </a:p>
            </p:txBody>
          </p:sp>
        </mc:Choice>
        <mc:Fallback>
          <p:sp>
            <p:nvSpPr>
              <p:cNvPr id="3" name="矩形 2">
                <a:extLst>
                  <a:ext uri="{FF2B5EF4-FFF2-40B4-BE49-F238E27FC236}">
                    <a16:creationId xmlns:a16="http://schemas.microsoft.com/office/drawing/2014/main" id="{DE7A9581-0EA0-4381-A9A3-287B5BB2E383}"/>
                  </a:ext>
                </a:extLst>
              </p:cNvPr>
              <p:cNvSpPr>
                <a:spLocks noRot="1" noChangeAspect="1" noMove="1" noResize="1" noEditPoints="1" noAdjustHandles="1" noChangeArrowheads="1" noChangeShapeType="1" noTextEdit="1"/>
              </p:cNvSpPr>
              <p:nvPr/>
            </p:nvSpPr>
            <p:spPr>
              <a:xfrm>
                <a:off x="2295833" y="4176812"/>
                <a:ext cx="3991733" cy="670696"/>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333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4"/>
          <p:cNvSpPr/>
          <p:nvPr/>
        </p:nvSpPr>
        <p:spPr>
          <a:xfrm>
            <a:off x="609600" y="838200"/>
            <a:ext cx="1262063" cy="488950"/>
          </a:xfrm>
          <a:prstGeom prst="rect">
            <a:avLst/>
          </a:prstGeom>
          <a:noFill/>
          <a:ln w="12700">
            <a:noFill/>
          </a:ln>
        </p:spPr>
        <p:txBody>
          <a:bodyPr wrap="none">
            <a:spAutoFit/>
          </a:bodyPr>
          <a:lstStyle/>
          <a:p>
            <a:pPr eaLnBrk="1" hangingPunct="1"/>
            <a:r>
              <a:rPr lang="zh-CN" altLang="en-US" sz="2600" dirty="0">
                <a:solidFill>
                  <a:srgbClr val="0000FF"/>
                </a:solidFill>
                <a:latin typeface="Times New Roman" panose="02020603050405020304" pitchFamily="18" charset="0"/>
              </a:rPr>
              <a:t>说明：</a:t>
            </a:r>
            <a:r>
              <a:rPr lang="zh-CN" altLang="en-US" sz="2600" dirty="0">
                <a:latin typeface="Times New Roman" panose="02020603050405020304" pitchFamily="18" charset="0"/>
              </a:rPr>
              <a:t> </a:t>
            </a:r>
          </a:p>
        </p:txBody>
      </p:sp>
      <p:sp>
        <p:nvSpPr>
          <p:cNvPr id="94251" name="Text Box 43"/>
          <p:cNvSpPr txBox="1"/>
          <p:nvPr/>
        </p:nvSpPr>
        <p:spPr>
          <a:xfrm>
            <a:off x="685800" y="1479550"/>
            <a:ext cx="7773988" cy="1085850"/>
          </a:xfrm>
          <a:prstGeom prst="rect">
            <a:avLst/>
          </a:prstGeom>
          <a:noFill/>
          <a:ln w="9525">
            <a:noFill/>
          </a:ln>
        </p:spPr>
        <p:txBody>
          <a:bodyPr>
            <a:spAutoFit/>
          </a:bodyPr>
          <a:lstStyle/>
          <a:p>
            <a:pPr eaLnBrk="1" hangingPunct="1">
              <a:lnSpc>
                <a:spcPct val="125000"/>
              </a:lnSpc>
            </a:pPr>
            <a:r>
              <a:rPr lang="en-US" altLang="zh-CN" sz="2600"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统计量是样本的函数，是</a:t>
            </a:r>
            <a:r>
              <a:rPr lang="zh-CN" altLang="en-US" sz="2600" dirty="0">
                <a:solidFill>
                  <a:schemeClr val="accent2"/>
                </a:solidFill>
                <a:latin typeface="Times New Roman" panose="02020603050405020304" pitchFamily="18" charset="0"/>
                <a:ea typeface="宋体" panose="02010600030101010101" pitchFamily="2" charset="-122"/>
              </a:rPr>
              <a:t>随机变量</a:t>
            </a:r>
            <a:r>
              <a:rPr lang="zh-CN" altLang="en-US" sz="2600" dirty="0">
                <a:latin typeface="Times New Roman" panose="02020603050405020304" pitchFamily="18" charset="0"/>
                <a:ea typeface="宋体" panose="02010600030101010101" pitchFamily="2" charset="-122"/>
              </a:rPr>
              <a:t>，有其概率分布，统计量的分布称为</a:t>
            </a:r>
            <a:r>
              <a:rPr lang="zh-CN" altLang="en-US" sz="2600" dirty="0">
                <a:solidFill>
                  <a:schemeClr val="accent2"/>
                </a:solidFill>
                <a:latin typeface="Times New Roman" panose="02020603050405020304" pitchFamily="18" charset="0"/>
              </a:rPr>
              <a:t>抽样分布</a:t>
            </a:r>
            <a:r>
              <a:rPr lang="en-US" altLang="zh-CN" sz="2600" dirty="0">
                <a:latin typeface="Times New Roman" panose="02020603050405020304" pitchFamily="18" charset="0"/>
                <a:ea typeface="宋体" panose="02010600030101010101" pitchFamily="2" charset="-122"/>
              </a:rPr>
              <a:t>.   </a:t>
            </a:r>
          </a:p>
        </p:txBody>
      </p:sp>
      <p:grpSp>
        <p:nvGrpSpPr>
          <p:cNvPr id="94256" name="Group 48"/>
          <p:cNvGrpSpPr/>
          <p:nvPr/>
        </p:nvGrpSpPr>
        <p:grpSpPr>
          <a:xfrm>
            <a:off x="755650" y="3068638"/>
            <a:ext cx="7818438" cy="1641475"/>
            <a:chOff x="480" y="1844"/>
            <a:chExt cx="5065" cy="1061"/>
          </a:xfrm>
        </p:grpSpPr>
        <p:sp>
          <p:nvSpPr>
            <p:cNvPr id="4101" name="Text Box 45"/>
            <p:cNvSpPr txBox="1"/>
            <p:nvPr/>
          </p:nvSpPr>
          <p:spPr>
            <a:xfrm>
              <a:off x="480" y="1844"/>
              <a:ext cx="5065" cy="1061"/>
            </a:xfrm>
            <a:prstGeom prst="rect">
              <a:avLst/>
            </a:prstGeom>
            <a:noFill/>
            <a:ln w="9525">
              <a:noFill/>
            </a:ln>
          </p:spPr>
          <p:txBody>
            <a:bodyPr>
              <a:spAutoFit/>
            </a:bodyPr>
            <a:lstStyle/>
            <a:p>
              <a:pPr eaLnBrk="1" hangingPunct="1">
                <a:lnSpc>
                  <a:spcPct val="125000"/>
                </a:lnSpc>
              </a:pPr>
              <a:r>
                <a:rPr lang="zh-CN" altLang="en-US" sz="2600" dirty="0">
                  <a:solidFill>
                    <a:schemeClr val="accent2"/>
                  </a:solidFill>
                  <a:latin typeface="Times New Roman" panose="02020603050405020304" pitchFamily="18" charset="0"/>
                  <a:ea typeface="宋体" panose="02010600030101010101" pitchFamily="2" charset="-122"/>
                </a:rPr>
                <a:t>要求</a:t>
              </a:r>
              <a:r>
                <a:rPr lang="zh-CN" altLang="en-US" sz="2600" dirty="0">
                  <a:solidFill>
                    <a:srgbClr val="FF3300"/>
                  </a:solidFill>
                  <a:latin typeface="Times New Roman" panose="02020603050405020304" pitchFamily="18" charset="0"/>
                  <a:ea typeface="宋体" panose="02010600030101010101" pitchFamily="2" charset="-122"/>
                </a:rPr>
                <a:t>： 了解     </a:t>
              </a:r>
              <a:r>
                <a:rPr lang="zh-CN" altLang="en-US" sz="2600" dirty="0">
                  <a:solidFill>
                    <a:schemeClr val="tx2"/>
                  </a:solidFill>
                  <a:latin typeface="Times New Roman" panose="02020603050405020304" pitchFamily="18" charset="0"/>
                  <a:ea typeface="宋体" panose="02010600030101010101" pitchFamily="2" charset="-122"/>
                </a:rPr>
                <a:t>分布</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t</a:t>
              </a:r>
              <a:r>
                <a:rPr lang="en-US" altLang="zh-CN" sz="2600"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分布、</a:t>
              </a:r>
              <a:r>
                <a:rPr lang="en-US" altLang="zh-CN" sz="2600" i="1" dirty="0">
                  <a:latin typeface="Times New Roman" panose="02020603050405020304" pitchFamily="18" charset="0"/>
                  <a:ea typeface="宋体" panose="02010600030101010101" pitchFamily="2" charset="-122"/>
                </a:rPr>
                <a:t>F</a:t>
              </a:r>
              <a:r>
                <a:rPr lang="en-US" altLang="zh-CN" sz="2600"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分布的定义，及来自正态总体</a:t>
              </a:r>
              <a:r>
                <a:rPr lang="en-US" altLang="zh-CN" sz="2600" dirty="0">
                  <a:latin typeface="Times New Roman" panose="02020603050405020304" pitchFamily="18" charset="0"/>
                  <a:ea typeface="宋体" panose="02010600030101010101" pitchFamily="2" charset="-122"/>
                </a:rPr>
                <a:t>X</a:t>
              </a:r>
              <a:r>
                <a:rPr lang="zh-CN" altLang="en-US" sz="2600" dirty="0">
                  <a:latin typeface="Times New Roman" panose="02020603050405020304" pitchFamily="18" charset="0"/>
                  <a:ea typeface="宋体" panose="02010600030101010101" pitchFamily="2" charset="-122"/>
                </a:rPr>
                <a:t>的样本均值的分布等常见统计量的分布。</a:t>
              </a:r>
            </a:p>
            <a:p>
              <a:pPr eaLnBrk="1" hangingPunct="1">
                <a:lnSpc>
                  <a:spcPct val="140000"/>
                </a:lnSpc>
              </a:pPr>
              <a:r>
                <a:rPr lang="zh-CN" altLang="en-US" sz="2600" dirty="0">
                  <a:solidFill>
                    <a:srgbClr val="FF0000"/>
                  </a:solidFill>
                  <a:latin typeface="Times New Roman" panose="02020603050405020304" pitchFamily="18" charset="0"/>
                  <a:ea typeface="宋体" panose="02010600030101010101" pitchFamily="2" charset="-122"/>
                </a:rPr>
                <a:t>             会</a:t>
              </a:r>
              <a:r>
                <a:rPr lang="zh-CN" altLang="en-US" sz="2600" dirty="0">
                  <a:latin typeface="Times New Roman" panose="02020603050405020304" pitchFamily="18" charset="0"/>
                  <a:ea typeface="宋体" panose="02010600030101010101" pitchFamily="2" charset="-122"/>
                </a:rPr>
                <a:t>查</a:t>
              </a:r>
              <a:r>
                <a:rPr lang="zh-CN" altLang="en-US" sz="2600" dirty="0">
                  <a:solidFill>
                    <a:srgbClr val="FF0000"/>
                  </a:solidFill>
                  <a:latin typeface="Times New Roman" panose="02020603050405020304" pitchFamily="18" charset="0"/>
                  <a:ea typeface="宋体" panose="02010600030101010101" pitchFamily="2" charset="-122"/>
                </a:rPr>
                <a:t>　 </a:t>
              </a:r>
              <a:r>
                <a:rPr lang="zh-CN" altLang="en-US" sz="2600" dirty="0">
                  <a:solidFill>
                    <a:schemeClr val="tx2"/>
                  </a:solidFill>
                  <a:latin typeface="Times New Roman" panose="02020603050405020304" pitchFamily="18" charset="0"/>
                  <a:ea typeface="宋体" panose="02010600030101010101" pitchFamily="2" charset="-122"/>
                </a:rPr>
                <a:t>分布</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t</a:t>
              </a:r>
              <a:r>
                <a:rPr lang="en-US" altLang="zh-CN" sz="2600"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分布、</a:t>
              </a:r>
              <a:r>
                <a:rPr lang="en-US" altLang="zh-CN" sz="2600" i="1" dirty="0">
                  <a:latin typeface="Times New Roman" panose="02020603050405020304" pitchFamily="18" charset="0"/>
                  <a:ea typeface="宋体" panose="02010600030101010101" pitchFamily="2" charset="-122"/>
                </a:rPr>
                <a:t>F</a:t>
              </a:r>
              <a:r>
                <a:rPr lang="en-US" altLang="zh-CN" sz="2600"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分布的上</a:t>
              </a:r>
              <a:r>
                <a:rPr lang="zh-CN" altLang="en-US" sz="2600" dirty="0">
                  <a:latin typeface="Times New Roman" panose="02020603050405020304" pitchFamily="18" charset="0"/>
                  <a:ea typeface="宋体" panose="02010600030101010101" pitchFamily="2" charset="-122"/>
                  <a:sym typeface="Symbol" panose="05050102010706020507" pitchFamily="18" charset="2"/>
                </a:rPr>
                <a:t></a:t>
              </a:r>
              <a:r>
                <a:rPr lang="zh-CN" altLang="en-US" sz="2600" dirty="0">
                  <a:latin typeface="Times New Roman" panose="02020603050405020304" pitchFamily="18" charset="0"/>
                  <a:ea typeface="宋体" panose="02010600030101010101" pitchFamily="2" charset="-122"/>
                </a:rPr>
                <a:t>分位数</a:t>
              </a:r>
              <a:r>
                <a:rPr lang="zh-CN" altLang="en-US" sz="2600" dirty="0">
                  <a:solidFill>
                    <a:schemeClr val="tx2"/>
                  </a:solidFill>
                  <a:latin typeface="Times New Roman" panose="02020603050405020304" pitchFamily="18" charset="0"/>
                  <a:ea typeface="宋体" panose="02010600030101010101" pitchFamily="2" charset="-122"/>
                </a:rPr>
                <a:t>。</a:t>
              </a:r>
            </a:p>
          </p:txBody>
        </p:sp>
        <p:graphicFrame>
          <p:nvGraphicFramePr>
            <p:cNvPr id="4102" name="Object 46"/>
            <p:cNvGraphicFramePr>
              <a:graphicFrameLocks noChangeAspect="1"/>
            </p:cNvGraphicFramePr>
            <p:nvPr/>
          </p:nvGraphicFramePr>
          <p:xfrm>
            <a:off x="1632" y="1872"/>
            <a:ext cx="288" cy="290"/>
          </p:xfrm>
          <a:graphic>
            <a:graphicData uri="http://schemas.openxmlformats.org/presentationml/2006/ole">
              <mc:AlternateContent xmlns:mc="http://schemas.openxmlformats.org/markup-compatibility/2006">
                <mc:Choice xmlns:v="urn:schemas-microsoft-com:vml" Requires="v">
                  <p:oleObj spid="_x0000_s3140" r:id="rId3" imgW="419100" imgH="469900" progId="Equation.3">
                    <p:embed/>
                  </p:oleObj>
                </mc:Choice>
                <mc:Fallback>
                  <p:oleObj r:id="rId3" imgW="419100" imgH="469900" progId="Equation.3">
                    <p:embed/>
                    <p:pic>
                      <p:nvPicPr>
                        <p:cNvPr id="0" name="图片 3082"/>
                        <p:cNvPicPr/>
                        <p:nvPr/>
                      </p:nvPicPr>
                      <p:blipFill>
                        <a:blip r:embed="rId4"/>
                        <a:stretch>
                          <a:fillRect/>
                        </a:stretch>
                      </p:blipFill>
                      <p:spPr>
                        <a:xfrm>
                          <a:off x="1632" y="1872"/>
                          <a:ext cx="288" cy="290"/>
                        </a:xfrm>
                        <a:prstGeom prst="rect">
                          <a:avLst/>
                        </a:prstGeom>
                        <a:noFill/>
                        <a:ln w="38100">
                          <a:noFill/>
                          <a:miter/>
                        </a:ln>
                      </p:spPr>
                    </p:pic>
                  </p:oleObj>
                </mc:Fallback>
              </mc:AlternateContent>
            </a:graphicData>
          </a:graphic>
        </p:graphicFrame>
        <p:graphicFrame>
          <p:nvGraphicFramePr>
            <p:cNvPr id="4103" name="Object 47"/>
            <p:cNvGraphicFramePr>
              <a:graphicFrameLocks noChangeAspect="1"/>
            </p:cNvGraphicFramePr>
            <p:nvPr/>
          </p:nvGraphicFramePr>
          <p:xfrm>
            <a:off x="1632" y="2544"/>
            <a:ext cx="288" cy="290"/>
          </p:xfrm>
          <a:graphic>
            <a:graphicData uri="http://schemas.openxmlformats.org/presentationml/2006/ole">
              <mc:AlternateContent xmlns:mc="http://schemas.openxmlformats.org/markup-compatibility/2006">
                <mc:Choice xmlns:v="urn:schemas-microsoft-com:vml" Requires="v">
                  <p:oleObj spid="_x0000_s3141" r:id="rId5" imgW="419100" imgH="469900" progId="Equation.DSMT4">
                    <p:embed/>
                  </p:oleObj>
                </mc:Choice>
                <mc:Fallback>
                  <p:oleObj r:id="rId5" imgW="419100" imgH="469900" progId="Equation.DSMT4">
                    <p:embed/>
                    <p:pic>
                      <p:nvPicPr>
                        <p:cNvPr id="0" name="图片 3076"/>
                        <p:cNvPicPr/>
                        <p:nvPr/>
                      </p:nvPicPr>
                      <p:blipFill>
                        <a:blip r:embed="rId4"/>
                        <a:stretch>
                          <a:fillRect/>
                        </a:stretch>
                      </p:blipFill>
                      <p:spPr>
                        <a:xfrm>
                          <a:off x="1632" y="2544"/>
                          <a:ext cx="288" cy="290"/>
                        </a:xfrm>
                        <a:prstGeom prst="rect">
                          <a:avLst/>
                        </a:prstGeom>
                        <a:noFill/>
                        <a:ln w="38100">
                          <a:noFill/>
                          <a:miter/>
                        </a:ln>
                      </p:spPr>
                    </p:pic>
                  </p:oleObj>
                </mc:Fallback>
              </mc:AlternateContent>
            </a:graphicData>
          </a:graphic>
        </p:graphicFrame>
      </p:gr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51"/>
                                        </p:tgtEl>
                                        <p:attrNameLst>
                                          <p:attrName>style.visibility</p:attrName>
                                        </p:attrNameLst>
                                      </p:cBhvr>
                                      <p:to>
                                        <p:strVal val="visible"/>
                                      </p:to>
                                    </p:set>
                                    <p:animEffect transition="in" filter="wipe(left)">
                                      <p:cBhvr>
                                        <p:cTn id="7" dur="500"/>
                                        <p:tgtEl>
                                          <p:spTgt spid="94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56"/>
                                        </p:tgtEl>
                                        <p:attrNameLst>
                                          <p:attrName>style.visibility</p:attrName>
                                        </p:attrNameLst>
                                      </p:cBhvr>
                                      <p:to>
                                        <p:strVal val="visible"/>
                                      </p:to>
                                    </p:set>
                                    <p:animEffect transition="in" filter="wipe(left)">
                                      <p:cBhvr>
                                        <p:cTn id="12" dur="500"/>
                                        <p:tgtEl>
                                          <p:spTgt spid="9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文本占位符 260098"/>
          <p:cNvSpPr>
            <a:spLocks noGrp="1"/>
          </p:cNvSpPr>
          <p:nvPr>
            <p:ph type="body" sz="half" idx="1"/>
          </p:nvPr>
        </p:nvSpPr>
        <p:spPr>
          <a:xfrm>
            <a:off x="755576" y="404664"/>
            <a:ext cx="7438722" cy="5334000"/>
          </a:xfrm>
          <a:solidFill>
            <a:schemeClr val="accent2"/>
          </a:solidFill>
        </p:spPr>
        <p:txBody>
          <a:bodyPr/>
          <a:lstStyle/>
          <a:p>
            <a:pPr algn="ctr">
              <a:lnSpc>
                <a:spcPct val="145000"/>
              </a:lnSpc>
              <a:buClrTx/>
              <a:buSzTx/>
              <a:buFontTx/>
              <a:buNone/>
            </a:pPr>
            <a:r>
              <a:rPr kumimoji="0" lang="zh-CN" altLang="en-US" b="1" dirty="0">
                <a:solidFill>
                  <a:srgbClr val="FF33CC"/>
                </a:solidFill>
                <a:ea typeface="楷体_GB2312" pitchFamily="49" charset="-122"/>
              </a:rPr>
              <a:t>矩母函数</a:t>
            </a:r>
          </a:p>
          <a:p>
            <a:pPr marL="0" indent="0">
              <a:lnSpc>
                <a:spcPct val="145000"/>
              </a:lnSpc>
              <a:buClrTx/>
              <a:buSzTx/>
              <a:buNone/>
            </a:pPr>
            <a:r>
              <a:rPr lang="zh-CN" altLang="en-US" sz="1800" b="1" dirty="0"/>
              <a:t>        </a:t>
            </a: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r>
              <a:rPr lang="ja-JP" altLang="en-US" sz="1800" b="1" dirty="0">
                <a:latin typeface="Times New Roman" panose="02020603050405020304" pitchFamily="18" charset="0"/>
                <a:cs typeface="Times New Roman" panose="02020603050405020304" pitchFamily="18" charset="0"/>
              </a:rPr>
              <a:t>根据矩母函数的定义，我们还可以方便地得到独立随机变量之和的矩母函数：如果 </a:t>
            </a:r>
            <a:r>
              <a:rPr lang="en-US" altLang="ja-JP" sz="1800" b="1" dirty="0">
                <a:latin typeface="Times New Roman" panose="02020603050405020304" pitchFamily="18" charset="0"/>
                <a:cs typeface="Times New Roman" panose="02020603050405020304" pitchFamily="18" charset="0"/>
              </a:rPr>
              <a:t>X1, X2,</a:t>
            </a:r>
            <a:r>
              <a:rPr lang="ja-JP" altLang="en-US" sz="1800" b="1" dirty="0">
                <a:latin typeface="Times New Roman" panose="02020603050405020304" pitchFamily="18" charset="0"/>
                <a:cs typeface="Times New Roman" panose="02020603050405020304" pitchFamily="18" charset="0"/>
              </a:rPr>
              <a:t>・・・，</a:t>
            </a:r>
            <a:r>
              <a:rPr lang="en-US" altLang="ja-JP" sz="1800" b="1" dirty="0" err="1">
                <a:latin typeface="Times New Roman" panose="02020603050405020304" pitchFamily="18" charset="0"/>
                <a:cs typeface="Times New Roman" panose="02020603050405020304" pitchFamily="18" charset="0"/>
              </a:rPr>
              <a:t>Xn</a:t>
            </a:r>
            <a:r>
              <a:rPr lang="ja-JP" altLang="en-US" sz="1800" b="1" dirty="0">
                <a:latin typeface="Times New Roman" panose="02020603050405020304" pitchFamily="18" charset="0"/>
                <a:cs typeface="Times New Roman" panose="02020603050405020304" pitchFamily="18" charset="0"/>
              </a:rPr>
              <a:t>为相互独立的随机变量，则</a:t>
            </a:r>
          </a:p>
          <a:p>
            <a:pPr marL="0" indent="0">
              <a:lnSpc>
                <a:spcPct val="145000"/>
              </a:lnSpc>
              <a:buClrTx/>
              <a:buSzTx/>
              <a:buNone/>
            </a:pP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p>
        </p:txBody>
      </p:sp>
      <p:graphicFrame>
        <p:nvGraphicFramePr>
          <p:cNvPr id="260112" name="内容占位符 260111"/>
          <p:cNvGraphicFramePr>
            <a:graphicFrameLocks noGrp="1"/>
          </p:cNvGraphicFramePr>
          <p:nvPr>
            <p:ph sz="quarter" idx="3"/>
          </p:nvPr>
        </p:nvGraphicFramePr>
        <p:xfrm>
          <a:off x="1414463" y="3308350"/>
          <a:ext cx="155575" cy="241300"/>
        </p:xfrm>
        <a:graphic>
          <a:graphicData uri="http://schemas.openxmlformats.org/presentationml/2006/ole">
            <mc:AlternateContent xmlns:mc="http://schemas.openxmlformats.org/markup-compatibility/2006">
              <mc:Choice xmlns:v="urn:schemas-microsoft-com:vml" Requires="v">
                <p:oleObj spid="_x0000_s52242" name="Equation" r:id="rId3" imgW="114120" imgH="177480" progId="Equation.DSMT4">
                  <p:embed/>
                </p:oleObj>
              </mc:Choice>
              <mc:Fallback>
                <p:oleObj name="Equation" r:id="rId3" imgW="114120" imgH="177480" progId="Equation.DSMT4">
                  <p:embed/>
                  <p:pic>
                    <p:nvPicPr>
                      <p:cNvPr id="260112" name="内容占位符 260111"/>
                      <p:cNvPicPr/>
                      <p:nvPr/>
                    </p:nvPicPr>
                    <p:blipFill>
                      <a:blip r:embed="rId4"/>
                      <a:stretch>
                        <a:fillRect/>
                      </a:stretch>
                    </p:blipFill>
                    <p:spPr>
                      <a:xfrm>
                        <a:off x="1414463" y="3308350"/>
                        <a:ext cx="155575" cy="241300"/>
                      </a:xfrm>
                      <a:prstGeom prst="rect">
                        <a:avLst/>
                      </a:prstGeom>
                      <a:noFill/>
                      <a:ln w="38100">
                        <a:miter/>
                      </a:ln>
                    </p:spPr>
                  </p:pic>
                </p:oleObj>
              </mc:Fallback>
            </mc:AlternateContent>
          </a:graphicData>
        </a:graphic>
      </p:graphicFrame>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9B498AE7-DA6A-4394-AE7C-4DF47A8520AF}"/>
                  </a:ext>
                </a:extLst>
              </p:cNvPr>
              <p:cNvSpPr/>
              <p:nvPr/>
            </p:nvSpPr>
            <p:spPr>
              <a:xfrm>
                <a:off x="1570038" y="2636912"/>
                <a:ext cx="5544616" cy="521746"/>
              </a:xfrm>
              <a:prstGeom prst="rect">
                <a:avLst/>
              </a:prstGeom>
              <a:solidFill>
                <a:srgbClr val="CCFFCC"/>
              </a:solidFill>
            </p:spPr>
            <p:txBody>
              <a:bodyPr wrap="squar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r>
                                <a:rPr lang="zh-CN" altLang="en-US" i="1">
                                  <a:latin typeface="Cambria Math" panose="02040503050406030204" pitchFamily="18" charset="0"/>
                                </a:rPr>
                                <m:t>𝑀</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𝑛</m:t>
                                  </m:r>
                                </m:sub>
                              </m:sSub>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a:latin typeface="Cambria Math" panose="02040503050406030204" pitchFamily="18" charset="0"/>
                                    </a:rPr>
                                    <m:t>1</m:t>
                                  </m:r>
                                </m:sub>
                              </m:sSub>
                            </m:sub>
                          </m:sSub>
                          <m:r>
                            <a:rPr lang="zh-CN" altLang="en-US">
                              <a:latin typeface="Cambria Math" panose="02040503050406030204" pitchFamily="18" charset="0"/>
                            </a:rPr>
                            <m:t>(</m:t>
                          </m:r>
                          <m:r>
                            <a:rPr lang="zh-CN" altLang="en-US" i="1">
                              <a:latin typeface="Cambria Math" panose="02040503050406030204" pitchFamily="18" charset="0"/>
                            </a:rPr>
                            <m:t>𝑠</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a:latin typeface="Cambria Math" panose="02040503050406030204" pitchFamily="18" charset="0"/>
                                    </a:rPr>
                                    <m:t>2</m:t>
                                  </m:r>
                                </m:sub>
                              </m:sSub>
                            </m:sub>
                          </m:sSub>
                          <m:r>
                            <a:rPr lang="zh-CN" altLang="en-US">
                              <a:latin typeface="Cambria Math" panose="02040503050406030204" pitchFamily="18" charset="0"/>
                            </a:rPr>
                            <m:t>(</m:t>
                          </m:r>
                          <m:r>
                            <a:rPr lang="zh-CN" altLang="en-US" i="1">
                              <a:latin typeface="Cambria Math" panose="02040503050406030204" pitchFamily="18" charset="0"/>
                            </a:rPr>
                            <m:t>𝑠</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𝑀</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𝑛</m:t>
                                  </m:r>
                                </m:sub>
                              </m:sSub>
                            </m:sub>
                          </m:sSub>
                          <m:r>
                            <a:rPr lang="zh-CN" altLang="en-US">
                              <a:latin typeface="Cambria Math" panose="02040503050406030204" pitchFamily="18" charset="0"/>
                            </a:rPr>
                            <m:t>(</m:t>
                          </m:r>
                          <m:r>
                            <a:rPr lang="zh-CN" altLang="en-US" i="1">
                              <a:latin typeface="Cambria Math" panose="02040503050406030204" pitchFamily="18" charset="0"/>
                            </a:rPr>
                            <m:t>𝑠</m:t>
                          </m:r>
                        </m:e>
                      </m:d>
                    </m:oMath>
                  </m:oMathPara>
                </a14:m>
                <a:endParaRPr lang="zh-CN" altLang="en-US" dirty="0"/>
              </a:p>
            </p:txBody>
          </p:sp>
        </mc:Choice>
        <mc:Fallback>
          <p:sp>
            <p:nvSpPr>
              <p:cNvPr id="2" name="矩形 1">
                <a:extLst>
                  <a:ext uri="{FF2B5EF4-FFF2-40B4-BE49-F238E27FC236}">
                    <a16:creationId xmlns:a16="http://schemas.microsoft.com/office/drawing/2014/main" id="{9B498AE7-DA6A-4394-AE7C-4DF47A8520AF}"/>
                  </a:ext>
                </a:extLst>
              </p:cNvPr>
              <p:cNvSpPr>
                <a:spLocks noRot="1" noChangeAspect="1" noMove="1" noResize="1" noEditPoints="1" noAdjustHandles="1" noChangeArrowheads="1" noChangeShapeType="1" noTextEdit="1"/>
              </p:cNvSpPr>
              <p:nvPr/>
            </p:nvSpPr>
            <p:spPr>
              <a:xfrm>
                <a:off x="1570038" y="2636912"/>
                <a:ext cx="5544616" cy="52174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727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文本占位符 260098"/>
          <p:cNvSpPr>
            <a:spLocks noGrp="1"/>
          </p:cNvSpPr>
          <p:nvPr>
            <p:ph type="body" sz="half" idx="1"/>
          </p:nvPr>
        </p:nvSpPr>
        <p:spPr>
          <a:xfrm>
            <a:off x="755576" y="263621"/>
            <a:ext cx="7438722" cy="5334000"/>
          </a:xfrm>
          <a:solidFill>
            <a:schemeClr val="accent2"/>
          </a:solidFill>
        </p:spPr>
        <p:txBody>
          <a:bodyPr/>
          <a:lstStyle/>
          <a:p>
            <a:pPr algn="ctr">
              <a:lnSpc>
                <a:spcPct val="145000"/>
              </a:lnSpc>
              <a:buClrTx/>
              <a:buSzTx/>
              <a:buFontTx/>
              <a:buNone/>
            </a:pPr>
            <a:r>
              <a:rPr kumimoji="0" lang="zh-CN" altLang="en-US" b="1" dirty="0">
                <a:solidFill>
                  <a:srgbClr val="FF33CC"/>
                </a:solidFill>
                <a:ea typeface="楷体_GB2312" pitchFamily="49" charset="-122"/>
              </a:rPr>
              <a:t>熵的基本概念</a:t>
            </a: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p>
        </p:txBody>
      </p:sp>
      <p:graphicFrame>
        <p:nvGraphicFramePr>
          <p:cNvPr id="260112" name="内容占位符 260111"/>
          <p:cNvGraphicFramePr>
            <a:graphicFrameLocks noGrp="1"/>
          </p:cNvGraphicFramePr>
          <p:nvPr>
            <p:ph sz="quarter" idx="3"/>
          </p:nvPr>
        </p:nvGraphicFramePr>
        <p:xfrm>
          <a:off x="1414463" y="3308350"/>
          <a:ext cx="155575" cy="241300"/>
        </p:xfrm>
        <a:graphic>
          <a:graphicData uri="http://schemas.openxmlformats.org/presentationml/2006/ole">
            <mc:AlternateContent xmlns:mc="http://schemas.openxmlformats.org/markup-compatibility/2006">
              <mc:Choice xmlns:v="urn:schemas-microsoft-com:vml" Requires="v">
                <p:oleObj spid="_x0000_s53263" name="Equation" r:id="rId3" imgW="114120" imgH="177480" progId="Equation.DSMT4">
                  <p:embed/>
                </p:oleObj>
              </mc:Choice>
              <mc:Fallback>
                <p:oleObj name="Equation" r:id="rId3" imgW="114120" imgH="177480" progId="Equation.DSMT4">
                  <p:embed/>
                  <p:pic>
                    <p:nvPicPr>
                      <p:cNvPr id="260112" name="内容占位符 260111"/>
                      <p:cNvPicPr/>
                      <p:nvPr/>
                    </p:nvPicPr>
                    <p:blipFill>
                      <a:blip r:embed="rId4"/>
                      <a:stretch>
                        <a:fillRect/>
                      </a:stretch>
                    </p:blipFill>
                    <p:spPr>
                      <a:xfrm>
                        <a:off x="1414463" y="3308350"/>
                        <a:ext cx="155575" cy="241300"/>
                      </a:xfrm>
                      <a:prstGeom prst="rect">
                        <a:avLst/>
                      </a:prstGeom>
                      <a:noFill/>
                      <a:ln w="38100">
                        <a:miter/>
                      </a:ln>
                    </p:spPr>
                  </p:pic>
                </p:oleObj>
              </mc:Fallback>
            </mc:AlternateContent>
          </a:graphicData>
        </a:graphic>
      </p:graphicFrame>
      <p:sp>
        <p:nvSpPr>
          <p:cNvPr id="3" name="矩形 2">
            <a:extLst>
              <a:ext uri="{FF2B5EF4-FFF2-40B4-BE49-F238E27FC236}">
                <a16:creationId xmlns:a16="http://schemas.microsoft.com/office/drawing/2014/main" id="{E211270F-04B6-466A-924F-F0C6B7A933D6}"/>
              </a:ext>
            </a:extLst>
          </p:cNvPr>
          <p:cNvSpPr/>
          <p:nvPr/>
        </p:nvSpPr>
        <p:spPr>
          <a:xfrm>
            <a:off x="711028" y="1124744"/>
            <a:ext cx="4653060" cy="5447645"/>
          </a:xfrm>
          <a:prstGeom prst="rect">
            <a:avLst/>
          </a:prstGeom>
        </p:spPr>
        <p:txBody>
          <a:bodyPr wrap="square">
            <a:spAutoFit/>
          </a:bodyPr>
          <a:lstStyle/>
          <a:p>
            <a:pPr marL="342900" indent="-342900">
              <a:spcBef>
                <a:spcPct val="20000"/>
              </a:spcBef>
              <a:buClr>
                <a:schemeClr val="accent2"/>
              </a:buClr>
              <a:buSzPct val="110000"/>
              <a:buFont typeface="Arial" charset="0"/>
              <a:buChar char="•"/>
              <a:defRPr/>
            </a:pPr>
            <a:r>
              <a:rPr lang="en-US" altLang="zh-CN" sz="2200" dirty="0">
                <a:solidFill>
                  <a:schemeClr val="tx2"/>
                </a:solidFill>
              </a:rPr>
              <a:t>1865</a:t>
            </a:r>
            <a:r>
              <a:rPr lang="zh-CN" altLang="en-US" sz="2200" dirty="0">
                <a:solidFill>
                  <a:schemeClr val="tx2"/>
                </a:solidFill>
              </a:rPr>
              <a:t>年，德国物理学家克劳修斯首次提出熵的概念，用来表示任何一种能量在空间中分布的均匀程度，能量分布的越均匀，熵就越大。一个体系的能量完全均匀分布时，这个系统的熵值就达到最大值。</a:t>
            </a:r>
            <a:endParaRPr lang="en-US" altLang="zh-CN" sz="2200" dirty="0">
              <a:solidFill>
                <a:schemeClr val="tx2"/>
              </a:solidFill>
            </a:endParaRPr>
          </a:p>
          <a:p>
            <a:pPr marL="342900" indent="-342900">
              <a:spcBef>
                <a:spcPct val="20000"/>
              </a:spcBef>
              <a:buClr>
                <a:schemeClr val="accent2"/>
              </a:buClr>
              <a:buSzPct val="110000"/>
              <a:buFont typeface="Arial" charset="0"/>
              <a:buChar char="•"/>
              <a:defRPr/>
            </a:pPr>
            <a:r>
              <a:rPr lang="zh-CN" altLang="en-US" sz="2200" dirty="0">
                <a:highlight>
                  <a:srgbClr val="FFFF00"/>
                </a:highlight>
              </a:rPr>
              <a:t>香农 </a:t>
            </a:r>
            <a:r>
              <a:rPr lang="en-US" altLang="zh-CN" sz="2200" dirty="0">
                <a:highlight>
                  <a:srgbClr val="FFFF00"/>
                </a:highlight>
              </a:rPr>
              <a:t>(1916-2001) </a:t>
            </a:r>
            <a:r>
              <a:rPr lang="zh-CN" altLang="en-US" sz="2200" dirty="0"/>
              <a:t>将熵的概念从统计力学引入到信息系统里</a:t>
            </a:r>
            <a:r>
              <a:rPr lang="en-US" altLang="zh-CN" sz="2200" dirty="0"/>
              <a:t>, </a:t>
            </a:r>
            <a:r>
              <a:rPr lang="zh-CN" altLang="en-US" sz="2200" dirty="0"/>
              <a:t>标志着现代信息论的产生</a:t>
            </a:r>
            <a:r>
              <a:rPr lang="en-US" altLang="zh-CN" sz="2200" dirty="0"/>
              <a:t>.</a:t>
            </a:r>
            <a:r>
              <a:rPr lang="zh-CN" altLang="en-US" sz="2200" dirty="0"/>
              <a:t>熵被香农用来描述事情不确定程度及信息量的多少，熵及其引出的许多概念是信息论的基础</a:t>
            </a:r>
            <a:r>
              <a:rPr lang="en-US" altLang="zh-CN" sz="2200" dirty="0"/>
              <a:t>.</a:t>
            </a:r>
          </a:p>
          <a:p>
            <a:pPr marL="342900" indent="-342900">
              <a:spcBef>
                <a:spcPct val="20000"/>
              </a:spcBef>
              <a:buClr>
                <a:schemeClr val="accent2"/>
              </a:buClr>
              <a:buSzPct val="110000"/>
              <a:buFont typeface="Arial" charset="0"/>
              <a:buChar char="•"/>
              <a:defRPr/>
            </a:pPr>
            <a:endParaRPr lang="en-US" altLang="zh-CN" dirty="0">
              <a:solidFill>
                <a:schemeClr val="tx2"/>
              </a:solidFill>
            </a:endParaRPr>
          </a:p>
          <a:p>
            <a:pPr marL="342900" indent="-342900">
              <a:spcBef>
                <a:spcPct val="20000"/>
              </a:spcBef>
              <a:buClr>
                <a:schemeClr val="accent2"/>
              </a:buClr>
              <a:buSzPct val="110000"/>
              <a:buFont typeface="Arial" charset="0"/>
              <a:buChar char="•"/>
              <a:defRPr/>
            </a:pPr>
            <a:endParaRPr lang="zh-CN" altLang="en-US" dirty="0">
              <a:solidFill>
                <a:schemeClr val="tx2"/>
              </a:solidFill>
            </a:endParaRPr>
          </a:p>
        </p:txBody>
      </p:sp>
      <p:pic>
        <p:nvPicPr>
          <p:cNvPr id="6" name="图片 5">
            <a:extLst>
              <a:ext uri="{FF2B5EF4-FFF2-40B4-BE49-F238E27FC236}">
                <a16:creationId xmlns:a16="http://schemas.microsoft.com/office/drawing/2014/main" id="{07169BFB-A230-4958-A2B5-ECE1F8B2CE5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34124" y="1451620"/>
            <a:ext cx="26543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0C6694D3-CDDD-45A1-B485-3F33470C67F9}"/>
              </a:ext>
            </a:extLst>
          </p:cNvPr>
          <p:cNvSpPr/>
          <p:nvPr/>
        </p:nvSpPr>
        <p:spPr>
          <a:xfrm>
            <a:off x="5483179" y="4845854"/>
            <a:ext cx="4572000" cy="369332"/>
          </a:xfrm>
          <a:prstGeom prst="rect">
            <a:avLst/>
          </a:prstGeom>
        </p:spPr>
        <p:txBody>
          <a:bodyPr>
            <a:spAutoFit/>
          </a:bodyPr>
          <a:lstStyle/>
          <a:p>
            <a:r>
              <a:rPr lang="zh-CN" altLang="en-US" sz="1800" b="0" dirty="0">
                <a:highlight>
                  <a:srgbClr val="FFFF00"/>
                </a:highlight>
                <a:cs typeface="Times New Roman" panose="02020603050405020304" pitchFamily="18" charset="0"/>
              </a:rPr>
              <a:t>物理学家克劳修斯 </a:t>
            </a:r>
            <a:r>
              <a:rPr lang="en-US" altLang="zh-CN" sz="1800" b="0" dirty="0">
                <a:highlight>
                  <a:srgbClr val="FFFF00"/>
                </a:highlight>
                <a:cs typeface="Times New Roman" panose="02020603050405020304" pitchFamily="18" charset="0"/>
              </a:rPr>
              <a:t>(1822~1888)</a:t>
            </a:r>
            <a:endParaRPr lang="zh-CN" altLang="en-US" sz="1800" b="0" dirty="0">
              <a:highlight>
                <a:srgbClr val="FFFF00"/>
              </a:highlight>
              <a:cs typeface="Times New Roman" panose="02020603050405020304" pitchFamily="18" charset="0"/>
            </a:endParaRPr>
          </a:p>
        </p:txBody>
      </p:sp>
    </p:spTree>
    <p:extLst>
      <p:ext uri="{BB962C8B-B14F-4D97-AF65-F5344CB8AC3E}">
        <p14:creationId xmlns:p14="http://schemas.microsoft.com/office/powerpoint/2010/main" val="342879213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文本占位符 260098"/>
          <p:cNvSpPr>
            <a:spLocks noGrp="1"/>
          </p:cNvSpPr>
          <p:nvPr>
            <p:ph type="body" sz="half" idx="1"/>
          </p:nvPr>
        </p:nvSpPr>
        <p:spPr>
          <a:xfrm>
            <a:off x="802387" y="326795"/>
            <a:ext cx="7438722" cy="5334000"/>
          </a:xfrm>
          <a:solidFill>
            <a:schemeClr val="accent2"/>
          </a:solidFill>
        </p:spPr>
        <p:txBody>
          <a:bodyPr/>
          <a:lstStyle/>
          <a:p>
            <a:pPr algn="ctr">
              <a:lnSpc>
                <a:spcPct val="145000"/>
              </a:lnSpc>
              <a:buClrTx/>
              <a:buSzTx/>
              <a:buFontTx/>
              <a:buNone/>
            </a:pPr>
            <a:r>
              <a:rPr kumimoji="0" lang="zh-CN" altLang="en-US" b="1" dirty="0">
                <a:solidFill>
                  <a:srgbClr val="FF33CC"/>
                </a:solidFill>
                <a:ea typeface="楷体_GB2312" pitchFamily="49" charset="-122"/>
              </a:rPr>
              <a:t>熵的基本概念</a:t>
            </a: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p>
        </p:txBody>
      </p:sp>
      <p:graphicFrame>
        <p:nvGraphicFramePr>
          <p:cNvPr id="260112" name="内容占位符 260111"/>
          <p:cNvGraphicFramePr>
            <a:graphicFrameLocks noGrp="1"/>
          </p:cNvGraphicFramePr>
          <p:nvPr>
            <p:ph sz="quarter" idx="3"/>
          </p:nvPr>
        </p:nvGraphicFramePr>
        <p:xfrm>
          <a:off x="1414463" y="3308350"/>
          <a:ext cx="155575" cy="241300"/>
        </p:xfrm>
        <a:graphic>
          <a:graphicData uri="http://schemas.openxmlformats.org/presentationml/2006/ole">
            <mc:AlternateContent xmlns:mc="http://schemas.openxmlformats.org/markup-compatibility/2006">
              <mc:Choice xmlns:v="urn:schemas-microsoft-com:vml" Requires="v">
                <p:oleObj spid="_x0000_s54285" name="Equation" r:id="rId3" imgW="114120" imgH="177480" progId="Equation.DSMT4">
                  <p:embed/>
                </p:oleObj>
              </mc:Choice>
              <mc:Fallback>
                <p:oleObj name="Equation" r:id="rId3" imgW="114120" imgH="177480" progId="Equation.DSMT4">
                  <p:embed/>
                  <p:pic>
                    <p:nvPicPr>
                      <p:cNvPr id="260112" name="内容占位符 260111"/>
                      <p:cNvPicPr/>
                      <p:nvPr/>
                    </p:nvPicPr>
                    <p:blipFill>
                      <a:blip r:embed="rId4"/>
                      <a:stretch>
                        <a:fillRect/>
                      </a:stretch>
                    </p:blipFill>
                    <p:spPr>
                      <a:xfrm>
                        <a:off x="1414463" y="3308350"/>
                        <a:ext cx="155575" cy="241300"/>
                      </a:xfrm>
                      <a:prstGeom prst="rect">
                        <a:avLst/>
                      </a:prstGeom>
                      <a:noFill/>
                      <a:ln w="38100">
                        <a:miter/>
                      </a:ln>
                    </p:spPr>
                  </p:pic>
                </p:oleObj>
              </mc:Fallback>
            </mc:AlternateContent>
          </a:graphicData>
        </a:graphic>
      </p:graphicFrame>
      <p:sp>
        <p:nvSpPr>
          <p:cNvPr id="2" name="矩形 1">
            <a:extLst>
              <a:ext uri="{FF2B5EF4-FFF2-40B4-BE49-F238E27FC236}">
                <a16:creationId xmlns:a16="http://schemas.microsoft.com/office/drawing/2014/main" id="{B9E830ED-E2E2-4124-81CD-27567B115BA2}"/>
              </a:ext>
            </a:extLst>
          </p:cNvPr>
          <p:cNvSpPr/>
          <p:nvPr/>
        </p:nvSpPr>
        <p:spPr>
          <a:xfrm>
            <a:off x="678892" y="830888"/>
            <a:ext cx="8064896" cy="1508105"/>
          </a:xfrm>
          <a:prstGeom prst="rect">
            <a:avLst/>
          </a:prstGeom>
        </p:spPr>
        <p:txBody>
          <a:bodyPr wrap="square">
            <a:spAutoFit/>
          </a:bodyPr>
          <a:lstStyle/>
          <a:p>
            <a:endParaRPr lang="en-US" altLang="zh-CN" dirty="0"/>
          </a:p>
          <a:p>
            <a:r>
              <a:rPr lang="zh-CN" altLang="en-US" dirty="0"/>
              <a:t>       </a:t>
            </a:r>
            <a:r>
              <a:rPr lang="zh-CN" altLang="en-US" sz="2200" dirty="0"/>
              <a:t>熵是随机变量最重要的数字特征之一，度量了随机变量中所含有的信息量的大小</a:t>
            </a:r>
            <a:r>
              <a:rPr lang="en-US" altLang="zh-CN" sz="2200" dirty="0"/>
              <a:t>. </a:t>
            </a:r>
            <a:r>
              <a:rPr lang="zh-CN" altLang="en-US" sz="2200" dirty="0"/>
              <a:t>换言之，熵体现的是随机变量的不确定性程度，熵越大不确定性就越大</a:t>
            </a:r>
            <a:r>
              <a:rPr lang="en-US" altLang="zh-CN" sz="2200" dirty="0"/>
              <a:t>.</a:t>
            </a:r>
            <a:endParaRPr lang="zh-CN" altLang="en-US" sz="2200" dirty="0"/>
          </a:p>
        </p:txBody>
      </p:sp>
      <p:sp>
        <p:nvSpPr>
          <p:cNvPr id="5" name="矩形 4">
            <a:extLst>
              <a:ext uri="{FF2B5EF4-FFF2-40B4-BE49-F238E27FC236}">
                <a16:creationId xmlns:a16="http://schemas.microsoft.com/office/drawing/2014/main" id="{CFD344E5-4026-4F87-8167-FD9019A121EE}"/>
              </a:ext>
            </a:extLst>
          </p:cNvPr>
          <p:cNvSpPr/>
          <p:nvPr/>
        </p:nvSpPr>
        <p:spPr>
          <a:xfrm>
            <a:off x="827584" y="2496378"/>
            <a:ext cx="7916204" cy="2585323"/>
          </a:xfrm>
          <a:prstGeom prst="rect">
            <a:avLst/>
          </a:prstGeom>
        </p:spPr>
        <p:txBody>
          <a:bodyPr wrap="square">
            <a:spAutoFit/>
          </a:bodyPr>
          <a:lstStyle/>
          <a:p>
            <a:r>
              <a:rPr lang="zh-CN" altLang="en-US" sz="2200" dirty="0">
                <a:solidFill>
                  <a:schemeClr val="accent2"/>
                </a:solidFill>
              </a:rPr>
              <a:t>定义：</a:t>
            </a:r>
            <a:r>
              <a:rPr lang="zh-CN" altLang="en-US" sz="2000" dirty="0"/>
              <a:t>设 </a:t>
            </a:r>
            <a:r>
              <a:rPr lang="en-US" altLang="zh-CN" sz="2000" dirty="0"/>
              <a:t>X </a:t>
            </a:r>
            <a:r>
              <a:rPr lang="zh-CN" altLang="en-US" sz="2000" dirty="0"/>
              <a:t>为离散型随机变量，分布律为</a:t>
            </a:r>
            <a:endParaRPr lang="en-US" altLang="zh-CN" sz="2000" dirty="0"/>
          </a:p>
          <a:p>
            <a:endParaRPr lang="zh-CN" altLang="en-US" sz="2000" dirty="0"/>
          </a:p>
          <a:p>
            <a:endParaRPr lang="en-US" altLang="zh-CN" sz="2000" dirty="0"/>
          </a:p>
          <a:p>
            <a:r>
              <a:rPr lang="zh-CN" altLang="en-US" sz="2000" dirty="0"/>
              <a:t>则其熵 </a:t>
            </a:r>
            <a:r>
              <a:rPr lang="en-US" altLang="zh-CN" sz="2000" dirty="0"/>
              <a:t>(entropy) </a:t>
            </a:r>
            <a:r>
              <a:rPr lang="zh-CN" altLang="en-US" sz="2000" dirty="0"/>
              <a:t>定义为</a:t>
            </a:r>
            <a:endParaRPr lang="en-US" altLang="zh-CN" sz="2000" dirty="0"/>
          </a:p>
          <a:p>
            <a:endParaRPr lang="zh-CN" altLang="en-US" sz="2000" dirty="0"/>
          </a:p>
          <a:p>
            <a:endParaRPr lang="en-US" altLang="zh-CN" sz="2000" dirty="0"/>
          </a:p>
          <a:p>
            <a:endParaRPr lang="en-US" altLang="zh-CN" sz="2000" dirty="0"/>
          </a:p>
          <a:p>
            <a:r>
              <a:rPr lang="zh-CN" altLang="en-US" sz="2000" dirty="0"/>
              <a:t>如果 </a:t>
            </a:r>
            <a:r>
              <a:rPr lang="en-US" altLang="zh-CN" sz="2000" dirty="0"/>
              <a:t>X </a:t>
            </a:r>
            <a:r>
              <a:rPr lang="zh-CN" altLang="en-US" sz="2000" dirty="0"/>
              <a:t>为连续型随机变量，概率密度函数为          ，那么其熵定义为</a:t>
            </a:r>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66D25B6C-7624-41F5-8384-7726024AB7B1}"/>
                  </a:ext>
                </a:extLst>
              </p:cNvPr>
              <p:cNvSpPr/>
              <p:nvPr/>
            </p:nvSpPr>
            <p:spPr>
              <a:xfrm>
                <a:off x="2411760" y="2993795"/>
                <a:ext cx="330859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r>
                        <a:rPr lang="zh-CN" altLang="en-US">
                          <a:latin typeface="Cambria Math" panose="02040503050406030204" pitchFamily="18" charset="0"/>
                        </a:rPr>
                        <m:t>(</m:t>
                      </m:r>
                      <m:r>
                        <a:rPr lang="zh-CN" altLang="en-US" i="1">
                          <a:latin typeface="Cambria Math" panose="02040503050406030204" pitchFamily="18" charset="0"/>
                        </a:rPr>
                        <m:t>𝑋</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r>
                        <a:rPr lang="zh-CN" altLang="en-US" i="1">
                          <a:latin typeface="Cambria Math" panose="02040503050406030204" pitchFamily="18" charset="0"/>
                        </a:rPr>
                        <m:t>𝑁</m:t>
                      </m:r>
                      <m:r>
                        <a:rPr lang="zh-CN" altLang="en-US">
                          <a:latin typeface="Cambria Math" panose="02040503050406030204" pitchFamily="18" charset="0"/>
                        </a:rPr>
                        <m:t>,</m:t>
                      </m:r>
                    </m:oMath>
                  </m:oMathPara>
                </a14:m>
                <a:endParaRPr lang="zh-CN" altLang="en-US" dirty="0"/>
              </a:p>
            </p:txBody>
          </p:sp>
        </mc:Choice>
        <mc:Fallback>
          <p:sp>
            <p:nvSpPr>
              <p:cNvPr id="7" name="矩形 6">
                <a:extLst>
                  <a:ext uri="{FF2B5EF4-FFF2-40B4-BE49-F238E27FC236}">
                    <a16:creationId xmlns:a16="http://schemas.microsoft.com/office/drawing/2014/main" id="{66D25B6C-7624-41F5-8384-7726024AB7B1}"/>
                  </a:ext>
                </a:extLst>
              </p:cNvPr>
              <p:cNvSpPr>
                <a:spLocks noRot="1" noChangeAspect="1" noMove="1" noResize="1" noEditPoints="1" noAdjustHandles="1" noChangeArrowheads="1" noChangeShapeType="1" noTextEdit="1"/>
              </p:cNvSpPr>
              <p:nvPr/>
            </p:nvSpPr>
            <p:spPr>
              <a:xfrm>
                <a:off x="2411760" y="2993795"/>
                <a:ext cx="3308598" cy="461665"/>
              </a:xfrm>
              <a:prstGeom prst="rect">
                <a:avLst/>
              </a:prstGeom>
              <a:blipFill>
                <a:blip r:embed="rId5"/>
                <a:stretch>
                  <a:fillRect b="-184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8262FC7F-02F8-41C8-AC56-045F55E19CC2}"/>
                  </a:ext>
                </a:extLst>
              </p:cNvPr>
              <p:cNvSpPr/>
              <p:nvPr/>
            </p:nvSpPr>
            <p:spPr>
              <a:xfrm>
                <a:off x="2439353" y="3669685"/>
                <a:ext cx="3342197" cy="101540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200" i="1">
                          <a:latin typeface="Cambria Math" panose="02040503050406030204" pitchFamily="18" charset="0"/>
                        </a:rPr>
                        <m:t>𝐻</m:t>
                      </m:r>
                      <m:r>
                        <a:rPr lang="zh-CN" altLang="en-US" sz="2200">
                          <a:latin typeface="Cambria Math" panose="02040503050406030204" pitchFamily="18" charset="0"/>
                        </a:rPr>
                        <m:t>(</m:t>
                      </m:r>
                      <m:r>
                        <a:rPr lang="zh-CN" altLang="en-US" sz="2200" i="1">
                          <a:latin typeface="Cambria Math" panose="02040503050406030204" pitchFamily="18" charset="0"/>
                        </a:rPr>
                        <m:t>𝑋</m:t>
                      </m:r>
                      <m:r>
                        <a:rPr lang="zh-CN" altLang="en-US" sz="2200">
                          <a:latin typeface="Cambria Math" panose="02040503050406030204" pitchFamily="18" charset="0"/>
                        </a:rPr>
                        <m:t>)=−</m:t>
                      </m:r>
                      <m:nary>
                        <m:naryPr>
                          <m:chr m:val="∑"/>
                          <m:limLoc m:val="undOvr"/>
                          <m:grow m:val="on"/>
                          <m:ctrlPr>
                            <a:rPr lang="zh-CN" altLang="en-US" sz="2200" i="1">
                              <a:latin typeface="Cambria Math" panose="02040503050406030204" pitchFamily="18" charset="0"/>
                            </a:rPr>
                          </m:ctrlPr>
                        </m:naryPr>
                        <m:sub>
                          <m:r>
                            <a:rPr lang="zh-CN" altLang="en-US" sz="2200" i="1">
                              <a:latin typeface="Cambria Math" panose="02040503050406030204" pitchFamily="18" charset="0"/>
                            </a:rPr>
                            <m:t>𝑘</m:t>
                          </m:r>
                          <m:r>
                            <a:rPr lang="zh-CN" altLang="en-US" sz="2200">
                              <a:latin typeface="Cambria Math" panose="02040503050406030204" pitchFamily="18" charset="0"/>
                            </a:rPr>
                            <m:t>=1</m:t>
                          </m:r>
                        </m:sub>
                        <m:sup>
                          <m:r>
                            <a:rPr lang="zh-CN" altLang="en-US" sz="2200">
                              <a:latin typeface="Cambria Math" panose="02040503050406030204" pitchFamily="18" charset="0"/>
                            </a:rPr>
                            <m:t>∞</m:t>
                          </m:r>
                        </m:sup>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𝑝</m:t>
                              </m:r>
                            </m:e>
                            <m:sub>
                              <m:r>
                                <a:rPr lang="zh-CN" altLang="en-US" sz="2200" i="1">
                                  <a:latin typeface="Cambria Math" panose="02040503050406030204" pitchFamily="18" charset="0"/>
                                </a:rPr>
                                <m:t>𝑘</m:t>
                              </m:r>
                            </m:sub>
                          </m:sSub>
                          <m:sSub>
                            <m:sSubPr>
                              <m:ctrlPr>
                                <a:rPr lang="zh-CN" altLang="en-US" sz="2200" i="1">
                                  <a:latin typeface="Cambria Math" panose="02040503050406030204" pitchFamily="18" charset="0"/>
                                </a:rPr>
                              </m:ctrlPr>
                            </m:sSubPr>
                            <m:e>
                              <m:r>
                                <m:rPr>
                                  <m:sty m:val="p"/>
                                </m:rPr>
                                <a:rPr lang="zh-CN" altLang="en-US" sz="2200">
                                  <a:latin typeface="Cambria Math" panose="02040503050406030204" pitchFamily="18" charset="0"/>
                                </a:rPr>
                                <m:t>log</m:t>
                              </m:r>
                            </m:e>
                            <m:sub>
                              <m:r>
                                <a:rPr lang="zh-CN" altLang="en-US" sz="2200">
                                  <a:latin typeface="Cambria Math" panose="02040503050406030204" pitchFamily="18" charset="0"/>
                                </a:rPr>
                                <m:t>2</m:t>
                              </m:r>
                            </m:sub>
                          </m:sSub>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𝑝</m:t>
                              </m:r>
                            </m:e>
                            <m:sub>
                              <m:r>
                                <a:rPr lang="zh-CN" altLang="en-US" sz="2200" i="1">
                                  <a:latin typeface="Cambria Math" panose="02040503050406030204" pitchFamily="18" charset="0"/>
                                </a:rPr>
                                <m:t>𝑘</m:t>
                              </m:r>
                            </m:sub>
                          </m:sSub>
                          <m:r>
                            <a:rPr lang="zh-CN" altLang="en-US" sz="2200">
                              <a:latin typeface="Cambria Math" panose="02040503050406030204" pitchFamily="18" charset="0"/>
                            </a:rPr>
                            <m:t>).</m:t>
                          </m:r>
                        </m:e>
                      </m:nary>
                    </m:oMath>
                  </m:oMathPara>
                </a14:m>
                <a:endParaRPr lang="zh-CN" altLang="en-US" sz="2200" dirty="0"/>
              </a:p>
            </p:txBody>
          </p:sp>
        </mc:Choice>
        <mc:Fallback>
          <p:sp>
            <p:nvSpPr>
              <p:cNvPr id="8" name="矩形 7">
                <a:extLst>
                  <a:ext uri="{FF2B5EF4-FFF2-40B4-BE49-F238E27FC236}">
                    <a16:creationId xmlns:a16="http://schemas.microsoft.com/office/drawing/2014/main" id="{8262FC7F-02F8-41C8-AC56-045F55E19CC2}"/>
                  </a:ext>
                </a:extLst>
              </p:cNvPr>
              <p:cNvSpPr>
                <a:spLocks noRot="1" noChangeAspect="1" noMove="1" noResize="1" noEditPoints="1" noAdjustHandles="1" noChangeArrowheads="1" noChangeShapeType="1" noTextEdit="1"/>
              </p:cNvSpPr>
              <p:nvPr/>
            </p:nvSpPr>
            <p:spPr>
              <a:xfrm>
                <a:off x="2439353" y="3669685"/>
                <a:ext cx="3342197" cy="101540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7871EDAB-3887-4CFC-A486-3F7AD21DC9D1}"/>
                  </a:ext>
                </a:extLst>
              </p:cNvPr>
              <p:cNvSpPr/>
              <p:nvPr/>
            </p:nvSpPr>
            <p:spPr>
              <a:xfrm>
                <a:off x="5796136" y="4624098"/>
                <a:ext cx="927657" cy="461665"/>
              </a:xfrm>
              <a:prstGeom prst="rect">
                <a:avLst/>
              </a:prstGeom>
            </p:spPr>
            <p:txBody>
              <a:bodyPr wrap="square">
                <a:spAutoFit/>
              </a:bodyPr>
              <a:lstStyle/>
              <a:p>
                <a14:m>
                  <m:oMath xmlns:m="http://schemas.openxmlformats.org/officeDocument/2006/math">
                    <m:d>
                      <m:dPr>
                        <m:beg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𝑋</m:t>
                            </m:r>
                          </m:sub>
                        </m:sSub>
                        <m:r>
                          <a:rPr lang="zh-CN" altLang="en-US">
                            <a:latin typeface="Cambria Math" panose="02040503050406030204" pitchFamily="18" charset="0"/>
                          </a:rPr>
                          <m:t>(</m:t>
                        </m:r>
                        <m:r>
                          <a:rPr lang="zh-CN" altLang="en-US" i="1">
                            <a:latin typeface="Cambria Math" panose="02040503050406030204" pitchFamily="18" charset="0"/>
                          </a:rPr>
                          <m:t>𝑥</m:t>
                        </m:r>
                      </m:e>
                    </m:d>
                  </m:oMath>
                </a14:m>
                <a:r>
                  <a:rPr lang="zh-CN" altLang="en-US" dirty="0"/>
                  <a:t>    </a:t>
                </a:r>
              </a:p>
            </p:txBody>
          </p:sp>
        </mc:Choice>
        <mc:Fallback>
          <p:sp>
            <p:nvSpPr>
              <p:cNvPr id="9" name="矩形 8">
                <a:extLst>
                  <a:ext uri="{FF2B5EF4-FFF2-40B4-BE49-F238E27FC236}">
                    <a16:creationId xmlns:a16="http://schemas.microsoft.com/office/drawing/2014/main" id="{7871EDAB-3887-4CFC-A486-3F7AD21DC9D1}"/>
                  </a:ext>
                </a:extLst>
              </p:cNvPr>
              <p:cNvSpPr>
                <a:spLocks noRot="1" noChangeAspect="1" noMove="1" noResize="1" noEditPoints="1" noAdjustHandles="1" noChangeArrowheads="1" noChangeShapeType="1" noTextEdit="1"/>
              </p:cNvSpPr>
              <p:nvPr/>
            </p:nvSpPr>
            <p:spPr>
              <a:xfrm>
                <a:off x="5796136" y="4624098"/>
                <a:ext cx="927657" cy="461665"/>
              </a:xfrm>
              <a:prstGeom prst="rect">
                <a:avLst/>
              </a:prstGeom>
              <a:blipFill>
                <a:blip r:embed="rId7"/>
                <a:stretch>
                  <a:fillRect l="-5921" t="-130667" r="-76316" b="-20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F5F47C58-9E8B-4CD5-907A-4BE4795EDB64}"/>
                  </a:ext>
                </a:extLst>
              </p:cNvPr>
              <p:cNvSpPr/>
              <p:nvPr/>
            </p:nvSpPr>
            <p:spPr>
              <a:xfrm>
                <a:off x="2310232" y="5071285"/>
                <a:ext cx="3907929" cy="8228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200" i="1">
                          <a:latin typeface="Cambria Math" panose="02040503050406030204" pitchFamily="18" charset="0"/>
                        </a:rPr>
                        <m:t>𝐻</m:t>
                      </m:r>
                      <m:r>
                        <a:rPr lang="zh-CN" altLang="en-US" sz="2200">
                          <a:latin typeface="Cambria Math" panose="02040503050406030204" pitchFamily="18" charset="0"/>
                        </a:rPr>
                        <m:t>(</m:t>
                      </m:r>
                      <m:r>
                        <a:rPr lang="zh-CN" altLang="en-US" sz="2200" i="1">
                          <a:latin typeface="Cambria Math" panose="02040503050406030204" pitchFamily="18" charset="0"/>
                        </a:rPr>
                        <m:t>𝑋</m:t>
                      </m:r>
                      <m:r>
                        <a:rPr lang="zh-CN" altLang="en-US" sz="2200">
                          <a:latin typeface="Cambria Math" panose="02040503050406030204" pitchFamily="18" charset="0"/>
                        </a:rPr>
                        <m:t>)=−</m:t>
                      </m:r>
                      <m:nary>
                        <m:naryPr>
                          <m:limLoc m:val="subSup"/>
                          <m:grow m:val="on"/>
                          <m:ctrlPr>
                            <a:rPr lang="zh-CN" altLang="en-US" sz="2200" i="1">
                              <a:latin typeface="Cambria Math" panose="02040503050406030204" pitchFamily="18" charset="0"/>
                            </a:rPr>
                          </m:ctrlPr>
                        </m:naryPr>
                        <m:sub>
                          <m:r>
                            <a:rPr lang="zh-CN" altLang="en-US" sz="2200">
                              <a:latin typeface="Cambria Math" panose="02040503050406030204" pitchFamily="18" charset="0"/>
                            </a:rPr>
                            <m:t>−∞</m:t>
                          </m:r>
                        </m:sub>
                        <m:sup>
                          <m:r>
                            <a:rPr lang="zh-CN" altLang="en-US" sz="2200">
                              <a:latin typeface="Cambria Math" panose="02040503050406030204" pitchFamily="18" charset="0"/>
                            </a:rPr>
                            <m:t>∞</m:t>
                          </m:r>
                        </m:sup>
                        <m:e>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𝑓</m:t>
                              </m:r>
                            </m:e>
                            <m:sub>
                              <m:r>
                                <a:rPr lang="zh-CN" altLang="en-US" sz="2200" i="1">
                                  <a:latin typeface="Cambria Math" panose="02040503050406030204" pitchFamily="18" charset="0"/>
                                </a:rPr>
                                <m:t>𝑋</m:t>
                              </m:r>
                            </m:sub>
                          </m:sSub>
                          <m:r>
                            <a:rPr lang="zh-CN" altLang="en-US" sz="2200">
                              <a:latin typeface="Cambria Math" panose="02040503050406030204" pitchFamily="18" charset="0"/>
                            </a:rPr>
                            <m:t>(</m:t>
                          </m:r>
                          <m:r>
                            <a:rPr lang="zh-CN" altLang="en-US" sz="2200" i="1">
                              <a:latin typeface="Cambria Math" panose="02040503050406030204" pitchFamily="18" charset="0"/>
                            </a:rPr>
                            <m:t>𝑥</m:t>
                          </m:r>
                          <m:r>
                            <a:rPr lang="zh-CN" altLang="en-US" sz="2200">
                              <a:latin typeface="Cambria Math" panose="02040503050406030204" pitchFamily="18" charset="0"/>
                            </a:rPr>
                            <m:t>)</m:t>
                          </m:r>
                          <m:r>
                            <m:rPr>
                              <m:sty m:val="p"/>
                            </m:rPr>
                            <a:rPr lang="zh-CN" altLang="en-US" sz="2200">
                              <a:latin typeface="Cambria Math" panose="02040503050406030204" pitchFamily="18" charset="0"/>
                            </a:rPr>
                            <m:t>ln</m:t>
                          </m:r>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𝑓</m:t>
                              </m:r>
                            </m:e>
                            <m:sub>
                              <m:r>
                                <a:rPr lang="zh-CN" altLang="en-US" sz="2200" i="1">
                                  <a:latin typeface="Cambria Math" panose="02040503050406030204" pitchFamily="18" charset="0"/>
                                </a:rPr>
                                <m:t>𝑋</m:t>
                              </m:r>
                            </m:sub>
                          </m:sSub>
                          <m:r>
                            <a:rPr lang="zh-CN" altLang="en-US" sz="2200">
                              <a:latin typeface="Cambria Math" panose="02040503050406030204" pitchFamily="18" charset="0"/>
                            </a:rPr>
                            <m:t>(</m:t>
                          </m:r>
                          <m:r>
                            <a:rPr lang="zh-CN" altLang="en-US" sz="2200" i="1">
                              <a:latin typeface="Cambria Math" panose="02040503050406030204" pitchFamily="18" charset="0"/>
                            </a:rPr>
                            <m:t>𝑥</m:t>
                          </m:r>
                          <m:r>
                            <a:rPr lang="zh-CN" altLang="en-US" sz="2200">
                              <a:latin typeface="Cambria Math" panose="02040503050406030204" pitchFamily="18" charset="0"/>
                            </a:rPr>
                            <m:t>)</m:t>
                          </m:r>
                          <m:r>
                            <a:rPr lang="zh-CN" altLang="en-US" sz="2200" i="1">
                              <a:latin typeface="Cambria Math" panose="02040503050406030204" pitchFamily="18" charset="0"/>
                            </a:rPr>
                            <m:t>𝑑𝑥</m:t>
                          </m:r>
                          <m:r>
                            <a:rPr lang="zh-CN" altLang="en-US" sz="2200">
                              <a:latin typeface="Cambria Math" panose="02040503050406030204" pitchFamily="18" charset="0"/>
                            </a:rPr>
                            <m:t>.</m:t>
                          </m:r>
                        </m:e>
                      </m:nary>
                    </m:oMath>
                  </m:oMathPara>
                </a14:m>
                <a:endParaRPr lang="zh-CN" altLang="en-US" sz="2200" dirty="0"/>
              </a:p>
            </p:txBody>
          </p:sp>
        </mc:Choice>
        <mc:Fallback>
          <p:sp>
            <p:nvSpPr>
              <p:cNvPr id="10" name="矩形 9">
                <a:extLst>
                  <a:ext uri="{FF2B5EF4-FFF2-40B4-BE49-F238E27FC236}">
                    <a16:creationId xmlns:a16="http://schemas.microsoft.com/office/drawing/2014/main" id="{F5F47C58-9E8B-4CD5-907A-4BE4795EDB64}"/>
                  </a:ext>
                </a:extLst>
              </p:cNvPr>
              <p:cNvSpPr>
                <a:spLocks noRot="1" noChangeAspect="1" noMove="1" noResize="1" noEditPoints="1" noAdjustHandles="1" noChangeArrowheads="1" noChangeShapeType="1" noTextEdit="1"/>
              </p:cNvSpPr>
              <p:nvPr/>
            </p:nvSpPr>
            <p:spPr>
              <a:xfrm>
                <a:off x="2310232" y="5071285"/>
                <a:ext cx="3907929" cy="822854"/>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277567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文本占位符 260098"/>
          <p:cNvSpPr>
            <a:spLocks noGrp="1"/>
          </p:cNvSpPr>
          <p:nvPr>
            <p:ph type="body" sz="half" idx="1"/>
          </p:nvPr>
        </p:nvSpPr>
        <p:spPr>
          <a:xfrm>
            <a:off x="899591" y="326795"/>
            <a:ext cx="7341517" cy="5334000"/>
          </a:xfrm>
          <a:solidFill>
            <a:schemeClr val="accent2"/>
          </a:solidFill>
        </p:spPr>
        <p:txBody>
          <a:bodyPr/>
          <a:lstStyle/>
          <a:p>
            <a:pPr algn="ctr">
              <a:lnSpc>
                <a:spcPct val="145000"/>
              </a:lnSpc>
              <a:buClrTx/>
              <a:buSzTx/>
              <a:buFontTx/>
              <a:buNone/>
            </a:pPr>
            <a:r>
              <a:rPr kumimoji="0" lang="zh-CN" altLang="en-US" b="1" dirty="0">
                <a:solidFill>
                  <a:srgbClr val="FF33CC"/>
                </a:solidFill>
                <a:ea typeface="楷体_GB2312" pitchFamily="49" charset="-122"/>
              </a:rPr>
              <a:t>熵的基本概念</a:t>
            </a:r>
            <a:endParaRPr lang="en-US" altLang="zh-CN" sz="1800" b="1" dirty="0">
              <a:latin typeface="Times New Roman" panose="02020603050405020304" pitchFamily="18" charset="0"/>
              <a:cs typeface="Times New Roman" panose="02020603050405020304" pitchFamily="18" charset="0"/>
            </a:endParaRPr>
          </a:p>
          <a:p>
            <a:pPr marL="0" indent="0">
              <a:lnSpc>
                <a:spcPct val="145000"/>
              </a:lnSpc>
              <a:buClrTx/>
              <a:buSzTx/>
              <a:buNone/>
            </a:pPr>
            <a:endParaRPr lang="en-US" altLang="zh-CN" sz="1800" b="1" dirty="0"/>
          </a:p>
        </p:txBody>
      </p:sp>
      <p:graphicFrame>
        <p:nvGraphicFramePr>
          <p:cNvPr id="260112" name="内容占位符 260111"/>
          <p:cNvGraphicFramePr>
            <a:graphicFrameLocks noGrp="1"/>
          </p:cNvGraphicFramePr>
          <p:nvPr>
            <p:ph sz="quarter" idx="3"/>
          </p:nvPr>
        </p:nvGraphicFramePr>
        <p:xfrm>
          <a:off x="1414463" y="3308350"/>
          <a:ext cx="155575" cy="241300"/>
        </p:xfrm>
        <a:graphic>
          <a:graphicData uri="http://schemas.openxmlformats.org/presentationml/2006/ole">
            <mc:AlternateContent xmlns:mc="http://schemas.openxmlformats.org/markup-compatibility/2006">
              <mc:Choice xmlns:v="urn:schemas-microsoft-com:vml" Requires="v">
                <p:oleObj spid="_x0000_s55305" name="Equation" r:id="rId3" imgW="114120" imgH="177480" progId="Equation.DSMT4">
                  <p:embed/>
                </p:oleObj>
              </mc:Choice>
              <mc:Fallback>
                <p:oleObj name="Equation" r:id="rId3" imgW="114120" imgH="177480" progId="Equation.DSMT4">
                  <p:embed/>
                  <p:pic>
                    <p:nvPicPr>
                      <p:cNvPr id="260112" name="内容占位符 260111"/>
                      <p:cNvPicPr/>
                      <p:nvPr/>
                    </p:nvPicPr>
                    <p:blipFill>
                      <a:blip r:embed="rId4"/>
                      <a:stretch>
                        <a:fillRect/>
                      </a:stretch>
                    </p:blipFill>
                    <p:spPr>
                      <a:xfrm>
                        <a:off x="1414463" y="3308350"/>
                        <a:ext cx="155575" cy="241300"/>
                      </a:xfrm>
                      <a:prstGeom prst="rect">
                        <a:avLst/>
                      </a:prstGeom>
                      <a:noFill/>
                      <a:ln w="38100">
                        <a:miter/>
                      </a:ln>
                    </p:spPr>
                  </p:pic>
                </p:oleObj>
              </mc:Fallback>
            </mc:AlternateContent>
          </a:graphicData>
        </a:graphic>
      </p:graphicFrame>
      <p:sp>
        <p:nvSpPr>
          <p:cNvPr id="2" name="矩形 1">
            <a:extLst>
              <a:ext uri="{FF2B5EF4-FFF2-40B4-BE49-F238E27FC236}">
                <a16:creationId xmlns:a16="http://schemas.microsoft.com/office/drawing/2014/main" id="{B9E830ED-E2E2-4124-81CD-27567B115BA2}"/>
              </a:ext>
            </a:extLst>
          </p:cNvPr>
          <p:cNvSpPr/>
          <p:nvPr/>
        </p:nvSpPr>
        <p:spPr>
          <a:xfrm>
            <a:off x="678892" y="830888"/>
            <a:ext cx="8064896" cy="830997"/>
          </a:xfrm>
          <a:prstGeom prst="rect">
            <a:avLst/>
          </a:prstGeom>
        </p:spPr>
        <p:txBody>
          <a:bodyPr wrap="square">
            <a:spAutoFit/>
          </a:bodyPr>
          <a:lstStyle/>
          <a:p>
            <a:endParaRPr lang="en-US" altLang="zh-CN" dirty="0"/>
          </a:p>
          <a:p>
            <a:r>
              <a:rPr lang="zh-CN" altLang="en-US" dirty="0"/>
              <a:t>       </a:t>
            </a:r>
            <a:endParaRPr lang="zh-CN" altLang="en-US" sz="2200" dirty="0"/>
          </a:p>
        </p:txBody>
      </p:sp>
      <p:sp>
        <p:nvSpPr>
          <p:cNvPr id="5" name="矩形 4">
            <a:extLst>
              <a:ext uri="{FF2B5EF4-FFF2-40B4-BE49-F238E27FC236}">
                <a16:creationId xmlns:a16="http://schemas.microsoft.com/office/drawing/2014/main" id="{CFD344E5-4026-4F87-8167-FD9019A121EE}"/>
              </a:ext>
            </a:extLst>
          </p:cNvPr>
          <p:cNvSpPr/>
          <p:nvPr/>
        </p:nvSpPr>
        <p:spPr>
          <a:xfrm>
            <a:off x="753238" y="1340768"/>
            <a:ext cx="7916204" cy="2893100"/>
          </a:xfrm>
          <a:prstGeom prst="rect">
            <a:avLst/>
          </a:prstGeom>
        </p:spPr>
        <p:txBody>
          <a:bodyPr wrap="square">
            <a:spAutoFit/>
          </a:bodyPr>
          <a:lstStyle/>
          <a:p>
            <a:r>
              <a:rPr lang="zh-CN" altLang="en-US" sz="2200" dirty="0">
                <a:solidFill>
                  <a:schemeClr val="accent2"/>
                </a:solidFill>
              </a:rPr>
              <a:t>例</a:t>
            </a:r>
            <a:r>
              <a:rPr lang="zh-CN" altLang="en-US" sz="2200" dirty="0">
                <a:solidFill>
                  <a:schemeClr val="accent2"/>
                </a:solidFill>
                <a:sym typeface="Wingdings" panose="05000000000000000000" pitchFamily="2" charset="2"/>
              </a:rPr>
              <a:t>：</a:t>
            </a:r>
            <a:r>
              <a:rPr lang="en-US" altLang="zh-CN" sz="2200" dirty="0">
                <a:solidFill>
                  <a:schemeClr val="accent2"/>
                </a:solidFill>
                <a:sym typeface="Wingdings" panose="05000000000000000000" pitchFamily="2" charset="2"/>
              </a:rPr>
              <a:t>(0-1</a:t>
            </a:r>
            <a:r>
              <a:rPr lang="zh-CN" altLang="en-US" sz="2200" dirty="0">
                <a:solidFill>
                  <a:schemeClr val="accent2"/>
                </a:solidFill>
                <a:sym typeface="Wingdings" panose="05000000000000000000" pitchFamily="2" charset="2"/>
              </a:rPr>
              <a:t>分布的熵</a:t>
            </a:r>
            <a:r>
              <a:rPr lang="en-US" altLang="zh-CN" sz="2200" dirty="0">
                <a:solidFill>
                  <a:schemeClr val="accent2"/>
                </a:solidFill>
                <a:sym typeface="Wingdings" panose="05000000000000000000" pitchFamily="2" charset="2"/>
              </a:rPr>
              <a:t>) </a:t>
            </a:r>
            <a:r>
              <a:rPr lang="zh-CN" altLang="en-US" sz="2000" dirty="0"/>
              <a:t>设 </a:t>
            </a:r>
            <a:r>
              <a:rPr lang="en-US" altLang="zh-CN" sz="2000" dirty="0"/>
              <a:t>X </a:t>
            </a:r>
            <a:r>
              <a:rPr lang="zh-CN" altLang="en-US" sz="2000" dirty="0"/>
              <a:t>为 </a:t>
            </a:r>
            <a:r>
              <a:rPr lang="en-US" altLang="zh-CN" sz="2000" dirty="0"/>
              <a:t>0-1 </a:t>
            </a:r>
            <a:r>
              <a:rPr lang="zh-CN" altLang="en-US" sz="2000" dirty="0"/>
              <a:t>分布随机变量，分布律为</a:t>
            </a:r>
            <a:endParaRPr lang="en-US" altLang="zh-CN" sz="2000" dirty="0"/>
          </a:p>
          <a:p>
            <a:endParaRPr lang="zh-CN" altLang="en-US" sz="2000" dirty="0"/>
          </a:p>
          <a:p>
            <a:endParaRPr lang="en-US" altLang="zh-CN" sz="2000" dirty="0"/>
          </a:p>
          <a:p>
            <a:r>
              <a:rPr lang="zh-CN" altLang="en-US" sz="2000" dirty="0"/>
              <a:t>求其熵 </a:t>
            </a:r>
            <a:r>
              <a:rPr lang="en-US" altLang="zh-CN" sz="2000" dirty="0"/>
              <a:t>.</a:t>
            </a:r>
          </a:p>
          <a:p>
            <a:endParaRPr lang="en-US" altLang="zh-CN" sz="2000" dirty="0"/>
          </a:p>
          <a:p>
            <a:r>
              <a:rPr lang="zh-CN" altLang="en-US" sz="2000" dirty="0"/>
              <a:t>解：由定义知</a:t>
            </a:r>
            <a:endParaRPr lang="en-US" altLang="zh-CN" sz="2000" dirty="0"/>
          </a:p>
          <a:p>
            <a:endParaRPr lang="zh-CN" altLang="en-US" sz="2000" dirty="0"/>
          </a:p>
          <a:p>
            <a:endParaRPr lang="en-US" altLang="zh-CN" sz="2000" dirty="0"/>
          </a:p>
          <a:p>
            <a:endParaRPr lang="en-US" altLang="zh-CN" sz="2000" dirty="0"/>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C6B35E8E-BF94-46EA-8C86-F1352423F0ED}"/>
                  </a:ext>
                </a:extLst>
              </p:cNvPr>
              <p:cNvSpPr/>
              <p:nvPr/>
            </p:nvSpPr>
            <p:spPr>
              <a:xfrm>
                <a:off x="1414463" y="1815391"/>
                <a:ext cx="6174078" cy="43088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200" i="1">
                          <a:latin typeface="Cambria Math" panose="02040503050406030204" pitchFamily="18" charset="0"/>
                        </a:rPr>
                        <m:t>𝑃</m:t>
                      </m:r>
                      <m:r>
                        <a:rPr lang="zh-CN" altLang="en-US" sz="2200">
                          <a:latin typeface="Cambria Math" panose="02040503050406030204" pitchFamily="18" charset="0"/>
                        </a:rPr>
                        <m:t>(</m:t>
                      </m:r>
                      <m:r>
                        <a:rPr lang="zh-CN" altLang="en-US" sz="2200" i="1">
                          <a:latin typeface="Cambria Math" panose="02040503050406030204" pitchFamily="18" charset="0"/>
                        </a:rPr>
                        <m:t>𝑋</m:t>
                      </m:r>
                      <m:r>
                        <a:rPr lang="zh-CN" altLang="en-US" sz="2200">
                          <a:latin typeface="Cambria Math" panose="02040503050406030204" pitchFamily="18" charset="0"/>
                        </a:rPr>
                        <m:t>=1)=1−</m:t>
                      </m:r>
                      <m:r>
                        <a:rPr lang="zh-CN" altLang="en-US" sz="2200" i="1">
                          <a:latin typeface="Cambria Math" panose="02040503050406030204" pitchFamily="18" charset="0"/>
                        </a:rPr>
                        <m:t>𝑃</m:t>
                      </m:r>
                      <m:r>
                        <a:rPr lang="zh-CN" altLang="en-US" sz="2200">
                          <a:latin typeface="Cambria Math" panose="02040503050406030204" pitchFamily="18" charset="0"/>
                        </a:rPr>
                        <m:t>(</m:t>
                      </m:r>
                      <m:r>
                        <a:rPr lang="zh-CN" altLang="en-US" sz="2200" i="1">
                          <a:latin typeface="Cambria Math" panose="02040503050406030204" pitchFamily="18" charset="0"/>
                        </a:rPr>
                        <m:t>𝑋</m:t>
                      </m:r>
                      <m:r>
                        <a:rPr lang="zh-CN" altLang="en-US" sz="2200">
                          <a:latin typeface="Cambria Math" panose="02040503050406030204" pitchFamily="18" charset="0"/>
                        </a:rPr>
                        <m:t>=0)=</m:t>
                      </m:r>
                      <m:r>
                        <a:rPr lang="zh-CN" altLang="en-US" sz="2200" i="1">
                          <a:latin typeface="Cambria Math" panose="02040503050406030204" pitchFamily="18" charset="0"/>
                        </a:rPr>
                        <m:t>𝑝</m:t>
                      </m:r>
                      <m:r>
                        <a:rPr lang="zh-CN" altLang="en-US" sz="2200">
                          <a:latin typeface="Cambria Math" panose="02040503050406030204" pitchFamily="18" charset="0"/>
                        </a:rPr>
                        <m:t>,0&lt;</m:t>
                      </m:r>
                      <m:r>
                        <a:rPr lang="zh-CN" altLang="en-US" sz="2200" i="1">
                          <a:latin typeface="Cambria Math" panose="02040503050406030204" pitchFamily="18" charset="0"/>
                        </a:rPr>
                        <m:t>𝑝</m:t>
                      </m:r>
                      <m:r>
                        <a:rPr lang="zh-CN" altLang="en-US" sz="2200">
                          <a:latin typeface="Cambria Math" panose="02040503050406030204" pitchFamily="18" charset="0"/>
                        </a:rPr>
                        <m:t>&lt;1,</m:t>
                      </m:r>
                    </m:oMath>
                  </m:oMathPara>
                </a14:m>
                <a:endParaRPr lang="zh-CN" altLang="en-US" sz="2200" dirty="0"/>
              </a:p>
            </p:txBody>
          </p:sp>
        </mc:Choice>
        <mc:Fallback>
          <p:sp>
            <p:nvSpPr>
              <p:cNvPr id="3" name="矩形 2">
                <a:extLst>
                  <a:ext uri="{FF2B5EF4-FFF2-40B4-BE49-F238E27FC236}">
                    <a16:creationId xmlns:a16="http://schemas.microsoft.com/office/drawing/2014/main" id="{C6B35E8E-BF94-46EA-8C86-F1352423F0ED}"/>
                  </a:ext>
                </a:extLst>
              </p:cNvPr>
              <p:cNvSpPr>
                <a:spLocks noRot="1" noChangeAspect="1" noMove="1" noResize="1" noEditPoints="1" noAdjustHandles="1" noChangeArrowheads="1" noChangeShapeType="1" noTextEdit="1"/>
              </p:cNvSpPr>
              <p:nvPr/>
            </p:nvSpPr>
            <p:spPr>
              <a:xfrm>
                <a:off x="1414463" y="1815391"/>
                <a:ext cx="6174078" cy="430887"/>
              </a:xfrm>
              <a:prstGeom prst="rect">
                <a:avLst/>
              </a:prstGeom>
              <a:blipFill>
                <a:blip r:embed="rId5"/>
                <a:stretch>
                  <a:fillRect b="-1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FBFBECB1-C7B0-4920-ACAD-3EF4A90EDB90}"/>
                  </a:ext>
                </a:extLst>
              </p:cNvPr>
              <p:cNvSpPr/>
              <p:nvPr/>
            </p:nvSpPr>
            <p:spPr>
              <a:xfrm>
                <a:off x="1414463" y="3308350"/>
                <a:ext cx="6400912" cy="43088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200" i="1">
                          <a:latin typeface="Cambria Math" panose="02040503050406030204" pitchFamily="18" charset="0"/>
                        </a:rPr>
                        <m:t>𝐻</m:t>
                      </m:r>
                      <m:r>
                        <a:rPr lang="zh-CN" altLang="en-US" sz="2200">
                          <a:latin typeface="Cambria Math" panose="02040503050406030204" pitchFamily="18" charset="0"/>
                        </a:rPr>
                        <m:t>(</m:t>
                      </m:r>
                      <m:r>
                        <a:rPr lang="zh-CN" altLang="en-US" sz="2200" i="1">
                          <a:latin typeface="Cambria Math" panose="02040503050406030204" pitchFamily="18" charset="0"/>
                        </a:rPr>
                        <m:t>𝑋</m:t>
                      </m:r>
                      <m:r>
                        <a:rPr lang="zh-CN" altLang="en-US" sz="2200">
                          <a:latin typeface="Cambria Math" panose="02040503050406030204" pitchFamily="18" charset="0"/>
                        </a:rPr>
                        <m:t>)=−[</m:t>
                      </m:r>
                      <m:r>
                        <a:rPr lang="zh-CN" altLang="en-US" sz="2200" i="1">
                          <a:latin typeface="Cambria Math" panose="02040503050406030204" pitchFamily="18" charset="0"/>
                        </a:rPr>
                        <m:t>𝑝</m:t>
                      </m:r>
                      <m:sSub>
                        <m:sSubPr>
                          <m:ctrlPr>
                            <a:rPr lang="zh-CN" altLang="en-US" sz="2200" i="1">
                              <a:latin typeface="Cambria Math" panose="02040503050406030204" pitchFamily="18" charset="0"/>
                            </a:rPr>
                          </m:ctrlPr>
                        </m:sSubPr>
                        <m:e>
                          <m:r>
                            <m:rPr>
                              <m:sty m:val="p"/>
                            </m:rPr>
                            <a:rPr lang="zh-CN" altLang="en-US" sz="2200">
                              <a:latin typeface="Cambria Math" panose="02040503050406030204" pitchFamily="18" charset="0"/>
                            </a:rPr>
                            <m:t>log</m:t>
                          </m:r>
                        </m:e>
                        <m:sub>
                          <m:r>
                            <a:rPr lang="zh-CN" altLang="en-US" sz="2200">
                              <a:latin typeface="Cambria Math" panose="02040503050406030204" pitchFamily="18" charset="0"/>
                            </a:rPr>
                            <m:t>2</m:t>
                          </m:r>
                        </m:sub>
                      </m:sSub>
                      <m:r>
                        <a:rPr lang="zh-CN" altLang="en-US" sz="2200">
                          <a:latin typeface="Cambria Math" panose="02040503050406030204" pitchFamily="18" charset="0"/>
                        </a:rPr>
                        <m:t>(</m:t>
                      </m:r>
                      <m:r>
                        <a:rPr lang="zh-CN" altLang="en-US" sz="2200" i="1">
                          <a:latin typeface="Cambria Math" panose="02040503050406030204" pitchFamily="18" charset="0"/>
                        </a:rPr>
                        <m:t>𝑝</m:t>
                      </m:r>
                      <m:r>
                        <a:rPr lang="zh-CN" altLang="en-US" sz="2200">
                          <a:latin typeface="Cambria Math" panose="02040503050406030204" pitchFamily="18" charset="0"/>
                        </a:rPr>
                        <m:t>)+(1−</m:t>
                      </m:r>
                      <m:r>
                        <a:rPr lang="zh-CN" altLang="en-US" sz="2200" i="1">
                          <a:latin typeface="Cambria Math" panose="02040503050406030204" pitchFamily="18" charset="0"/>
                        </a:rPr>
                        <m:t>𝑝</m:t>
                      </m:r>
                      <m:r>
                        <a:rPr lang="zh-CN" altLang="en-US" sz="2200">
                          <a:latin typeface="Cambria Math" panose="02040503050406030204" pitchFamily="18" charset="0"/>
                        </a:rPr>
                        <m:t>)</m:t>
                      </m:r>
                      <m:sSub>
                        <m:sSubPr>
                          <m:ctrlPr>
                            <a:rPr lang="zh-CN" altLang="en-US" sz="2200" i="1">
                              <a:latin typeface="Cambria Math" panose="02040503050406030204" pitchFamily="18" charset="0"/>
                            </a:rPr>
                          </m:ctrlPr>
                        </m:sSubPr>
                        <m:e>
                          <m:r>
                            <m:rPr>
                              <m:sty m:val="p"/>
                            </m:rPr>
                            <a:rPr lang="zh-CN" altLang="en-US" sz="2200">
                              <a:latin typeface="Cambria Math" panose="02040503050406030204" pitchFamily="18" charset="0"/>
                            </a:rPr>
                            <m:t>log</m:t>
                          </m:r>
                        </m:e>
                        <m:sub>
                          <m:r>
                            <a:rPr lang="zh-CN" altLang="en-US" sz="2200">
                              <a:latin typeface="Cambria Math" panose="02040503050406030204" pitchFamily="18" charset="0"/>
                            </a:rPr>
                            <m:t>2</m:t>
                          </m:r>
                        </m:sub>
                      </m:sSub>
                      <m:r>
                        <a:rPr lang="zh-CN" altLang="en-US" sz="2200">
                          <a:latin typeface="Cambria Math" panose="02040503050406030204" pitchFamily="18" charset="0"/>
                        </a:rPr>
                        <m:t>(1−</m:t>
                      </m:r>
                      <m:r>
                        <a:rPr lang="zh-CN" altLang="en-US" sz="2200" i="1">
                          <a:latin typeface="Cambria Math" panose="02040503050406030204" pitchFamily="18" charset="0"/>
                        </a:rPr>
                        <m:t>𝑝</m:t>
                      </m:r>
                      <m:r>
                        <a:rPr lang="zh-CN" altLang="en-US" sz="2200">
                          <a:latin typeface="Cambria Math" panose="02040503050406030204" pitchFamily="18" charset="0"/>
                        </a:rPr>
                        <m:t>)],</m:t>
                      </m:r>
                    </m:oMath>
                  </m:oMathPara>
                </a14:m>
                <a:endParaRPr lang="zh-CN" altLang="en-US" sz="2200" dirty="0"/>
              </a:p>
            </p:txBody>
          </p:sp>
        </mc:Choice>
        <mc:Fallback>
          <p:sp>
            <p:nvSpPr>
              <p:cNvPr id="4" name="矩形 3">
                <a:extLst>
                  <a:ext uri="{FF2B5EF4-FFF2-40B4-BE49-F238E27FC236}">
                    <a16:creationId xmlns:a16="http://schemas.microsoft.com/office/drawing/2014/main" id="{FBFBECB1-C7B0-4920-ACAD-3EF4A90EDB90}"/>
                  </a:ext>
                </a:extLst>
              </p:cNvPr>
              <p:cNvSpPr>
                <a:spLocks noRot="1" noChangeAspect="1" noMove="1" noResize="1" noEditPoints="1" noAdjustHandles="1" noChangeArrowheads="1" noChangeShapeType="1" noTextEdit="1"/>
              </p:cNvSpPr>
              <p:nvPr/>
            </p:nvSpPr>
            <p:spPr>
              <a:xfrm>
                <a:off x="1414463" y="3308350"/>
                <a:ext cx="6400912" cy="430887"/>
              </a:xfrm>
              <a:prstGeom prst="rect">
                <a:avLst/>
              </a:prstGeom>
              <a:blipFill>
                <a:blip r:embed="rId6"/>
                <a:stretch>
                  <a:fillRect b="-18571"/>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774E9E0-7CD8-4FDF-BCFF-18501647EC4D}"/>
              </a:ext>
            </a:extLst>
          </p:cNvPr>
          <p:cNvSpPr/>
          <p:nvPr/>
        </p:nvSpPr>
        <p:spPr>
          <a:xfrm>
            <a:off x="614646" y="3918600"/>
            <a:ext cx="8193387" cy="1522917"/>
          </a:xfrm>
          <a:prstGeom prst="rect">
            <a:avLst/>
          </a:prstGeom>
          <a:solidFill>
            <a:srgbClr val="CCFFFF"/>
          </a:solidFill>
        </p:spPr>
        <p:txBody>
          <a:bodyPr wrap="square">
            <a:spAutoFit/>
          </a:bodyPr>
          <a:lstStyle/>
          <a:p>
            <a:pPr algn="just">
              <a:lnSpc>
                <a:spcPct val="150000"/>
              </a:lnSpc>
            </a:pPr>
            <a:r>
              <a:rPr lang="zh-CN" altLang="en-US" sz="1600" dirty="0"/>
              <a:t>      当参数 </a:t>
            </a:r>
            <a:r>
              <a:rPr lang="en-US" altLang="zh-CN" sz="1600" dirty="0"/>
              <a:t>p </a:t>
            </a:r>
            <a:r>
              <a:rPr lang="zh-CN" altLang="en-US" sz="1600" dirty="0"/>
              <a:t>变化时，</a:t>
            </a:r>
            <a:r>
              <a:rPr lang="en-US" altLang="zh-CN" sz="1600" dirty="0"/>
              <a:t>X </a:t>
            </a:r>
            <a:r>
              <a:rPr lang="zh-CN" altLang="en-US" sz="1600" dirty="0"/>
              <a:t>的熵也随之变化</a:t>
            </a:r>
            <a:r>
              <a:rPr lang="en-US" altLang="zh-CN" sz="1600" dirty="0"/>
              <a:t>:</a:t>
            </a:r>
          </a:p>
          <a:p>
            <a:pPr marL="285750" indent="-285750" algn="just">
              <a:lnSpc>
                <a:spcPct val="150000"/>
              </a:lnSpc>
              <a:buClr>
                <a:schemeClr val="accent2"/>
              </a:buClr>
              <a:buFont typeface="Wingdings" panose="05000000000000000000" pitchFamily="2" charset="2"/>
              <a:buChar char="p"/>
            </a:pPr>
            <a:r>
              <a:rPr lang="zh-CN" altLang="en-US" sz="1600" dirty="0"/>
              <a:t>当 </a:t>
            </a:r>
            <a:r>
              <a:rPr lang="en-US" altLang="zh-CN" sz="1600" dirty="0"/>
              <a:t>p =1/2 </a:t>
            </a:r>
            <a:r>
              <a:rPr lang="zh-CN" altLang="en-US" sz="1600" dirty="0"/>
              <a:t>时，</a:t>
            </a:r>
            <a:r>
              <a:rPr lang="en-US" altLang="zh-CN" sz="1600" dirty="0"/>
              <a:t>X </a:t>
            </a:r>
            <a:r>
              <a:rPr lang="zh-CN" altLang="en-US" sz="1600" dirty="0"/>
              <a:t>的熵达到最大</a:t>
            </a:r>
            <a:r>
              <a:rPr lang="en-US" altLang="zh-CN" sz="1600" dirty="0"/>
              <a:t>. </a:t>
            </a:r>
            <a:r>
              <a:rPr lang="zh-CN" altLang="en-US" sz="1600" dirty="0"/>
              <a:t>这与直观十分吻合</a:t>
            </a:r>
            <a:r>
              <a:rPr lang="en-US" altLang="zh-CN" sz="1600" dirty="0"/>
              <a:t>. </a:t>
            </a:r>
            <a:r>
              <a:rPr lang="zh-CN" altLang="en-US" sz="1600" dirty="0"/>
              <a:t>当 </a:t>
            </a:r>
            <a:r>
              <a:rPr lang="en-US" altLang="zh-CN" sz="1600" dirty="0"/>
              <a:t>p = 1/2 </a:t>
            </a:r>
            <a:r>
              <a:rPr lang="zh-CN" altLang="en-US" sz="1600" dirty="0"/>
              <a:t>时，</a:t>
            </a:r>
            <a:r>
              <a:rPr lang="en-US" altLang="zh-CN" sz="1600" dirty="0"/>
              <a:t>X </a:t>
            </a:r>
            <a:r>
              <a:rPr lang="zh-CN" altLang="en-US" sz="1600" dirty="0"/>
              <a:t>的取值没有任何偏向性，最难以预测和估计，因此随机程度最高，包含的信息量也最大</a:t>
            </a:r>
            <a:r>
              <a:rPr lang="en-US" altLang="zh-CN" sz="1600" dirty="0"/>
              <a:t>;</a:t>
            </a:r>
          </a:p>
          <a:p>
            <a:pPr marL="285750" indent="-285750" algn="just">
              <a:lnSpc>
                <a:spcPct val="150000"/>
              </a:lnSpc>
              <a:buClr>
                <a:schemeClr val="accent2"/>
              </a:buClr>
              <a:buFont typeface="Wingdings" panose="05000000000000000000" pitchFamily="2" charset="2"/>
              <a:buChar char="p"/>
            </a:pPr>
            <a:r>
              <a:rPr lang="zh-CN" altLang="en-US" sz="1600" dirty="0"/>
              <a:t>如果 </a:t>
            </a:r>
            <a:r>
              <a:rPr lang="en-US" altLang="zh-CN" sz="1600" dirty="0"/>
              <a:t>p = 0 </a:t>
            </a:r>
            <a:r>
              <a:rPr lang="zh-CN" altLang="en-US" sz="1600" dirty="0"/>
              <a:t>或者 </a:t>
            </a:r>
            <a:r>
              <a:rPr lang="en-US" altLang="zh-CN" sz="1600" dirty="0"/>
              <a:t>p = 1,</a:t>
            </a:r>
            <a:r>
              <a:rPr lang="zh-CN" altLang="en-US" sz="1600" dirty="0"/>
              <a:t>那么说明 </a:t>
            </a:r>
            <a:r>
              <a:rPr lang="en-US" altLang="zh-CN" sz="1600" dirty="0"/>
              <a:t>X </a:t>
            </a:r>
            <a:r>
              <a:rPr lang="zh-CN" altLang="en-US" sz="1600" dirty="0"/>
              <a:t>取值是确定的，没有任何随机性，其熵为 </a:t>
            </a:r>
            <a:r>
              <a:rPr lang="en-US" altLang="zh-CN" sz="1600" dirty="0"/>
              <a:t>0 </a:t>
            </a:r>
            <a:r>
              <a:rPr lang="zh-CN" altLang="en-US" sz="1600" dirty="0"/>
              <a:t>很合理。</a:t>
            </a:r>
          </a:p>
        </p:txBody>
      </p:sp>
    </p:spTree>
    <p:extLst>
      <p:ext uri="{BB962C8B-B14F-4D97-AF65-F5344CB8AC3E}">
        <p14:creationId xmlns:p14="http://schemas.microsoft.com/office/powerpoint/2010/main" val="3011037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2"/>
          <p:cNvSpPr>
            <a:spLocks noGrp="1"/>
          </p:cNvSpPr>
          <p:nvPr>
            <p:ph type="title"/>
          </p:nvPr>
        </p:nvSpPr>
        <p:spPr>
          <a:xfrm>
            <a:off x="0" y="404813"/>
            <a:ext cx="7772400" cy="549275"/>
          </a:xfrm>
          <a:ln w="12700"/>
        </p:spPr>
        <p:txBody>
          <a:bodyPr vert="horz" wrap="square" lIns="91440" tIns="45720" rIns="91440" bIns="45720" anchor="ctr">
            <a:spAutoFit/>
          </a:bodyPr>
          <a:lstStyle/>
          <a:p>
            <a:pPr eaLnBrk="1" hangingPunct="1"/>
            <a:r>
              <a:rPr lang="zh-CN" altLang="en-US" sz="3000" dirty="0">
                <a:solidFill>
                  <a:srgbClr val="FF0066"/>
                </a:solidFill>
              </a:rPr>
              <a:t>一、卡方分布（               ）</a:t>
            </a:r>
          </a:p>
        </p:txBody>
      </p:sp>
      <p:graphicFrame>
        <p:nvGraphicFramePr>
          <p:cNvPr id="213023" name="Object 31"/>
          <p:cNvGraphicFramePr>
            <a:graphicFrameLocks noGrp="1" noChangeAspect="1"/>
          </p:cNvGraphicFramePr>
          <p:nvPr>
            <p:ph sz="half" idx="1" hasCustomPrompt="1"/>
          </p:nvPr>
        </p:nvGraphicFramePr>
        <p:xfrm>
          <a:off x="900113" y="4005263"/>
          <a:ext cx="7127875" cy="474662"/>
        </p:xfrm>
        <a:graphic>
          <a:graphicData uri="http://schemas.openxmlformats.org/presentationml/2006/ole">
            <mc:AlternateContent xmlns:mc="http://schemas.openxmlformats.org/markup-compatibility/2006">
              <mc:Choice xmlns:v="urn:schemas-microsoft-com:vml" Requires="v">
                <p:oleObj spid="_x0000_s4209" r:id="rId3" imgW="3225800" imgH="228600" progId="Equation.DSMT4">
                  <p:embed/>
                </p:oleObj>
              </mc:Choice>
              <mc:Fallback>
                <p:oleObj r:id="rId3" imgW="3225800" imgH="228600" progId="Equation.DSMT4">
                  <p:embed/>
                  <p:pic>
                    <p:nvPicPr>
                      <p:cNvPr id="0" name="图片 3080"/>
                      <p:cNvPicPr/>
                      <p:nvPr/>
                    </p:nvPicPr>
                    <p:blipFill>
                      <a:blip r:embed="rId4"/>
                      <a:stretch>
                        <a:fillRect/>
                      </a:stretch>
                    </p:blipFill>
                    <p:spPr>
                      <a:xfrm>
                        <a:off x="900113" y="4005263"/>
                        <a:ext cx="7127875" cy="474662"/>
                      </a:xfrm>
                      <a:prstGeom prst="rect">
                        <a:avLst/>
                      </a:prstGeom>
                      <a:noFill/>
                      <a:ln w="38100">
                        <a:noFill/>
                        <a:miter/>
                      </a:ln>
                    </p:spPr>
                  </p:pic>
                </p:oleObj>
              </mc:Fallback>
            </mc:AlternateContent>
          </a:graphicData>
        </a:graphic>
      </p:graphicFrame>
      <p:grpSp>
        <p:nvGrpSpPr>
          <p:cNvPr id="5124" name="Group 23"/>
          <p:cNvGrpSpPr/>
          <p:nvPr/>
        </p:nvGrpSpPr>
        <p:grpSpPr>
          <a:xfrm>
            <a:off x="2771775" y="404813"/>
            <a:ext cx="1285875" cy="554037"/>
            <a:chOff x="1896" y="1240"/>
            <a:chExt cx="810" cy="349"/>
          </a:xfrm>
        </p:grpSpPr>
        <p:graphicFrame>
          <p:nvGraphicFramePr>
            <p:cNvPr id="5129" name="Object 24"/>
            <p:cNvGraphicFramePr>
              <a:graphicFrameLocks noChangeAspect="1"/>
            </p:cNvGraphicFramePr>
            <p:nvPr/>
          </p:nvGraphicFramePr>
          <p:xfrm>
            <a:off x="1896" y="1240"/>
            <a:ext cx="264" cy="296"/>
          </p:xfrm>
          <a:graphic>
            <a:graphicData uri="http://schemas.openxmlformats.org/presentationml/2006/ole">
              <mc:AlternateContent xmlns:mc="http://schemas.openxmlformats.org/markup-compatibility/2006">
                <mc:Choice xmlns:v="urn:schemas-microsoft-com:vml" Requires="v">
                  <p:oleObj spid="_x0000_s4210" r:id="rId5" imgW="419100" imgH="469900" progId="Equation.3">
                    <p:embed/>
                  </p:oleObj>
                </mc:Choice>
                <mc:Fallback>
                  <p:oleObj r:id="rId5" imgW="419100" imgH="469900" progId="Equation.3">
                    <p:embed/>
                    <p:pic>
                      <p:nvPicPr>
                        <p:cNvPr id="0" name="图片 3078"/>
                        <p:cNvPicPr/>
                        <p:nvPr/>
                      </p:nvPicPr>
                      <p:blipFill>
                        <a:blip r:embed="rId6"/>
                        <a:stretch>
                          <a:fillRect/>
                        </a:stretch>
                      </p:blipFill>
                      <p:spPr>
                        <a:xfrm>
                          <a:off x="1896" y="1240"/>
                          <a:ext cx="264" cy="296"/>
                        </a:xfrm>
                        <a:prstGeom prst="rect">
                          <a:avLst/>
                        </a:prstGeom>
                        <a:noFill/>
                        <a:ln w="38100">
                          <a:noFill/>
                          <a:miter/>
                        </a:ln>
                      </p:spPr>
                    </p:pic>
                  </p:oleObj>
                </mc:Fallback>
              </mc:AlternateContent>
            </a:graphicData>
          </a:graphic>
        </p:graphicFrame>
        <p:sp>
          <p:nvSpPr>
            <p:cNvPr id="5130" name="Text Box 25"/>
            <p:cNvSpPr txBox="1"/>
            <p:nvPr/>
          </p:nvSpPr>
          <p:spPr>
            <a:xfrm>
              <a:off x="2086" y="1262"/>
              <a:ext cx="620" cy="327"/>
            </a:xfrm>
            <a:prstGeom prst="rect">
              <a:avLst/>
            </a:prstGeom>
            <a:noFill/>
            <a:ln w="9525">
              <a:noFill/>
            </a:ln>
          </p:spPr>
          <p:txBody>
            <a:bodyPr wrap="none">
              <a:spAutoFit/>
            </a:bodyPr>
            <a:lstStyle/>
            <a:p>
              <a:pPr eaLnBrk="1" hangingPunct="1"/>
              <a:r>
                <a:rPr lang="en-US" altLang="zh-CN" sz="2800" dirty="0">
                  <a:latin typeface="Times New Roman" panose="02020603050405020304" pitchFamily="18" charset="0"/>
                </a:rPr>
                <a:t> </a:t>
              </a:r>
              <a:r>
                <a:rPr lang="zh-CN" altLang="en-US" sz="2800" dirty="0">
                  <a:latin typeface="Times New Roman" panose="02020603050405020304" pitchFamily="18" charset="0"/>
                </a:rPr>
                <a:t>分布</a:t>
              </a:r>
            </a:p>
          </p:txBody>
        </p:sp>
      </p:grpSp>
      <p:graphicFrame>
        <p:nvGraphicFramePr>
          <p:cNvPr id="213018" name="Object 26"/>
          <p:cNvGraphicFramePr>
            <a:graphicFrameLocks noChangeAspect="1"/>
          </p:cNvGraphicFramePr>
          <p:nvPr/>
        </p:nvGraphicFramePr>
        <p:xfrm>
          <a:off x="611188" y="1628775"/>
          <a:ext cx="8305800" cy="1584325"/>
        </p:xfrm>
        <a:graphic>
          <a:graphicData uri="http://schemas.openxmlformats.org/presentationml/2006/ole">
            <mc:AlternateContent xmlns:mc="http://schemas.openxmlformats.org/markup-compatibility/2006">
              <mc:Choice xmlns:v="urn:schemas-microsoft-com:vml" Requires="v">
                <p:oleObj spid="_x0000_s4211" r:id="rId7" imgW="3581400" imgH="723900" progId="Equation.DSMT4">
                  <p:embed/>
                </p:oleObj>
              </mc:Choice>
              <mc:Fallback>
                <p:oleObj r:id="rId7" imgW="3581400" imgH="723900" progId="Equation.DSMT4">
                  <p:embed/>
                  <p:pic>
                    <p:nvPicPr>
                      <p:cNvPr id="0" name="图片 3085"/>
                      <p:cNvPicPr/>
                      <p:nvPr/>
                    </p:nvPicPr>
                    <p:blipFill>
                      <a:blip r:embed="rId8"/>
                      <a:stretch>
                        <a:fillRect/>
                      </a:stretch>
                    </p:blipFill>
                    <p:spPr>
                      <a:xfrm>
                        <a:off x="611188" y="1628775"/>
                        <a:ext cx="8305800" cy="1584325"/>
                      </a:xfrm>
                      <a:prstGeom prst="rect">
                        <a:avLst/>
                      </a:prstGeom>
                      <a:solidFill>
                        <a:srgbClr val="CCFFCC"/>
                      </a:solidFill>
                      <a:ln w="38100">
                        <a:noFill/>
                        <a:miter/>
                      </a:ln>
                    </p:spPr>
                  </p:pic>
                </p:oleObj>
              </mc:Fallback>
            </mc:AlternateContent>
          </a:graphicData>
        </a:graphic>
      </p:graphicFrame>
      <p:sp>
        <p:nvSpPr>
          <p:cNvPr id="5126" name="Text Box 28"/>
          <p:cNvSpPr txBox="1"/>
          <p:nvPr/>
        </p:nvSpPr>
        <p:spPr>
          <a:xfrm>
            <a:off x="304800" y="1066800"/>
            <a:ext cx="2971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1</a:t>
            </a:r>
            <a:r>
              <a:rPr lang="zh-CN" altLang="en-US" sz="2800" dirty="0">
                <a:solidFill>
                  <a:schemeClr val="accent2"/>
                </a:solidFill>
                <a:latin typeface="Times New Roman" panose="02020603050405020304" pitchFamily="18" charset="0"/>
              </a:rPr>
              <a:t>、定义（重点）</a:t>
            </a:r>
          </a:p>
        </p:txBody>
      </p:sp>
      <p:sp>
        <p:nvSpPr>
          <p:cNvPr id="213022" name="Text Box 30"/>
          <p:cNvSpPr txBox="1"/>
          <p:nvPr/>
        </p:nvSpPr>
        <p:spPr>
          <a:xfrm>
            <a:off x="395288" y="3429000"/>
            <a:ext cx="1223962" cy="457200"/>
          </a:xfrm>
          <a:prstGeom prst="rect">
            <a:avLst/>
          </a:prstGeom>
          <a:noFill/>
          <a:ln w="9525">
            <a:noFill/>
          </a:ln>
        </p:spPr>
        <p:txBody>
          <a:bodyPr>
            <a:spAutoFit/>
          </a:bodyPr>
          <a:lstStyle/>
          <a:p>
            <a:pPr algn="ctr" eaLnBrk="1" hangingPunct="1">
              <a:spcBef>
                <a:spcPct val="50000"/>
              </a:spcBef>
            </a:pPr>
            <a:r>
              <a:rPr lang="zh-CN" altLang="en-US" dirty="0">
                <a:solidFill>
                  <a:schemeClr val="accent2"/>
                </a:solidFill>
                <a:latin typeface="Times New Roman" panose="02020603050405020304" pitchFamily="18" charset="0"/>
              </a:rPr>
              <a:t>说明</a:t>
            </a:r>
            <a:r>
              <a:rPr lang="en-US" altLang="zh-CN" dirty="0">
                <a:solidFill>
                  <a:schemeClr val="accent2"/>
                </a:solidFill>
                <a:latin typeface="Times New Roman" panose="02020603050405020304" pitchFamily="18" charset="0"/>
              </a:rPr>
              <a:t>:</a:t>
            </a:r>
          </a:p>
        </p:txBody>
      </p:sp>
      <p:graphicFrame>
        <p:nvGraphicFramePr>
          <p:cNvPr id="213025" name="Object 33"/>
          <p:cNvGraphicFramePr>
            <a:graphicFrameLocks noGrp="1" noChangeAspect="1"/>
          </p:cNvGraphicFramePr>
          <p:nvPr>
            <p:ph sz="half" idx="2" hasCustomPrompt="1"/>
          </p:nvPr>
        </p:nvGraphicFramePr>
        <p:xfrm>
          <a:off x="900113" y="4724400"/>
          <a:ext cx="7205662" cy="1355725"/>
        </p:xfrm>
        <a:graphic>
          <a:graphicData uri="http://schemas.openxmlformats.org/presentationml/2006/ole">
            <mc:AlternateContent xmlns:mc="http://schemas.openxmlformats.org/markup-compatibility/2006">
              <mc:Choice xmlns:v="urn:schemas-microsoft-com:vml" Requires="v">
                <p:oleObj spid="_x0000_s4212" r:id="rId9" imgW="3644900" imgH="685800" progId="Equation.DSMT4">
                  <p:embed/>
                </p:oleObj>
              </mc:Choice>
              <mc:Fallback>
                <p:oleObj r:id="rId9" imgW="3644900" imgH="685800" progId="Equation.DSMT4">
                  <p:embed/>
                  <p:pic>
                    <p:nvPicPr>
                      <p:cNvPr id="0" name="图片 3086"/>
                      <p:cNvPicPr/>
                      <p:nvPr/>
                    </p:nvPicPr>
                    <p:blipFill>
                      <a:blip r:embed="rId10"/>
                      <a:stretch>
                        <a:fillRect/>
                      </a:stretch>
                    </p:blipFill>
                    <p:spPr>
                      <a:xfrm>
                        <a:off x="900113" y="4724400"/>
                        <a:ext cx="7205662" cy="1355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3018"/>
                                        </p:tgtEl>
                                        <p:attrNameLst>
                                          <p:attrName>style.visibility</p:attrName>
                                        </p:attrNameLst>
                                      </p:cBhvr>
                                      <p:to>
                                        <p:strVal val="visible"/>
                                      </p:to>
                                    </p:set>
                                    <p:animEffect transition="in" filter="wipe(left)">
                                      <p:cBhvr>
                                        <p:cTn id="7" dur="500"/>
                                        <p:tgtEl>
                                          <p:spTgt spid="2130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3022"/>
                                        </p:tgtEl>
                                        <p:attrNameLst>
                                          <p:attrName>style.visibility</p:attrName>
                                        </p:attrNameLst>
                                      </p:cBhvr>
                                      <p:to>
                                        <p:strVal val="visible"/>
                                      </p:to>
                                    </p:set>
                                    <p:anim calcmode="lin" valueType="num">
                                      <p:cBhvr additive="base">
                                        <p:cTn id="12" dur="500" fill="hold"/>
                                        <p:tgtEl>
                                          <p:spTgt spid="213022"/>
                                        </p:tgtEl>
                                        <p:attrNameLst>
                                          <p:attrName>ppt_x</p:attrName>
                                        </p:attrNameLst>
                                      </p:cBhvr>
                                      <p:tavLst>
                                        <p:tav tm="0">
                                          <p:val>
                                            <p:strVal val="0-#ppt_w/2"/>
                                          </p:val>
                                        </p:tav>
                                        <p:tav tm="100000">
                                          <p:val>
                                            <p:strVal val="#ppt_x"/>
                                          </p:val>
                                        </p:tav>
                                      </p:tavLst>
                                    </p:anim>
                                    <p:anim calcmode="lin" valueType="num">
                                      <p:cBhvr additive="base">
                                        <p:cTn id="13" dur="500" fill="hold"/>
                                        <p:tgtEl>
                                          <p:spTgt spid="21302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13023"/>
                                        </p:tgtEl>
                                        <p:attrNameLst>
                                          <p:attrName>style.visibility</p:attrName>
                                        </p:attrNameLst>
                                      </p:cBhvr>
                                      <p:to>
                                        <p:strVal val="visible"/>
                                      </p:to>
                                    </p:set>
                                    <p:animEffect transition="in" filter="wipe(left)">
                                      <p:cBhvr>
                                        <p:cTn id="18" dur="500"/>
                                        <p:tgtEl>
                                          <p:spTgt spid="2130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13025"/>
                                        </p:tgtEl>
                                        <p:attrNameLst>
                                          <p:attrName>style.visibility</p:attrName>
                                        </p:attrNameLst>
                                      </p:cBhvr>
                                      <p:to>
                                        <p:strVal val="visible"/>
                                      </p:to>
                                    </p:set>
                                    <p:animEffect transition="in" filter="wipe(left)">
                                      <p:cBhvr>
                                        <p:cTn id="23" dur="500"/>
                                        <p:tgtEl>
                                          <p:spTgt spid="213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78" name="Object 66"/>
          <p:cNvGraphicFramePr>
            <a:graphicFrameLocks noChangeAspect="1"/>
          </p:cNvGraphicFramePr>
          <p:nvPr/>
        </p:nvGraphicFramePr>
        <p:xfrm>
          <a:off x="533400" y="762000"/>
          <a:ext cx="8070850" cy="1558925"/>
        </p:xfrm>
        <a:graphic>
          <a:graphicData uri="http://schemas.openxmlformats.org/presentationml/2006/ole">
            <mc:AlternateContent xmlns:mc="http://schemas.openxmlformats.org/markup-compatibility/2006">
              <mc:Choice xmlns:v="urn:schemas-microsoft-com:vml" Requires="v">
                <p:oleObj spid="_x0000_s5373" r:id="rId3" imgW="3683000" imgH="711200" progId="Equation.DSMT4">
                  <p:embed/>
                </p:oleObj>
              </mc:Choice>
              <mc:Fallback>
                <p:oleObj r:id="rId3" imgW="3683000" imgH="711200" progId="Equation.DSMT4">
                  <p:embed/>
                  <p:pic>
                    <p:nvPicPr>
                      <p:cNvPr id="0" name="图片 3077"/>
                      <p:cNvPicPr/>
                      <p:nvPr/>
                    </p:nvPicPr>
                    <p:blipFill>
                      <a:blip r:embed="rId4"/>
                      <a:stretch>
                        <a:fillRect/>
                      </a:stretch>
                    </p:blipFill>
                    <p:spPr>
                      <a:xfrm>
                        <a:off x="533400" y="762000"/>
                        <a:ext cx="8070850" cy="1558925"/>
                      </a:xfrm>
                      <a:prstGeom prst="rect">
                        <a:avLst/>
                      </a:prstGeom>
                      <a:noFill/>
                      <a:ln w="38100">
                        <a:noFill/>
                        <a:miter/>
                      </a:ln>
                    </p:spPr>
                  </p:pic>
                </p:oleObj>
              </mc:Fallback>
            </mc:AlternateContent>
          </a:graphicData>
        </a:graphic>
      </p:graphicFrame>
      <p:graphicFrame>
        <p:nvGraphicFramePr>
          <p:cNvPr id="218179" name="Object 67"/>
          <p:cNvGraphicFramePr>
            <a:graphicFrameLocks noChangeAspect="1"/>
          </p:cNvGraphicFramePr>
          <p:nvPr/>
        </p:nvGraphicFramePr>
        <p:xfrm>
          <a:off x="717550" y="2286000"/>
          <a:ext cx="5973763" cy="438150"/>
        </p:xfrm>
        <a:graphic>
          <a:graphicData uri="http://schemas.openxmlformats.org/presentationml/2006/ole">
            <mc:AlternateContent xmlns:mc="http://schemas.openxmlformats.org/markup-compatibility/2006">
              <mc:Choice xmlns:v="urn:schemas-microsoft-com:vml" Requires="v">
                <p:oleObj spid="_x0000_s5374" r:id="rId5" imgW="2870200" imgH="228600" progId="Equation.DSMT4">
                  <p:embed/>
                </p:oleObj>
              </mc:Choice>
              <mc:Fallback>
                <p:oleObj r:id="rId5" imgW="2870200" imgH="228600" progId="Equation.DSMT4">
                  <p:embed/>
                  <p:pic>
                    <p:nvPicPr>
                      <p:cNvPr id="0" name="图片 3079"/>
                      <p:cNvPicPr/>
                      <p:nvPr/>
                    </p:nvPicPr>
                    <p:blipFill>
                      <a:blip r:embed="rId6"/>
                      <a:stretch>
                        <a:fillRect/>
                      </a:stretch>
                    </p:blipFill>
                    <p:spPr>
                      <a:xfrm>
                        <a:off x="717550" y="2286000"/>
                        <a:ext cx="5973763" cy="438150"/>
                      </a:xfrm>
                      <a:prstGeom prst="rect">
                        <a:avLst/>
                      </a:prstGeom>
                      <a:solidFill>
                        <a:srgbClr val="CCFFCC"/>
                      </a:solidFill>
                      <a:ln w="38100">
                        <a:noFill/>
                        <a:miter/>
                      </a:ln>
                    </p:spPr>
                  </p:pic>
                </p:oleObj>
              </mc:Fallback>
            </mc:AlternateContent>
          </a:graphicData>
        </a:graphic>
      </p:graphicFrame>
      <p:sp>
        <p:nvSpPr>
          <p:cNvPr id="6148" name="Text Box 72"/>
          <p:cNvSpPr txBox="1"/>
          <p:nvPr/>
        </p:nvSpPr>
        <p:spPr>
          <a:xfrm>
            <a:off x="0" y="457200"/>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2</a:t>
            </a:r>
            <a:r>
              <a:rPr lang="zh-CN" altLang="en-US" sz="2800" dirty="0">
                <a:solidFill>
                  <a:schemeClr val="accent2"/>
                </a:solidFill>
                <a:latin typeface="Times New Roman" panose="02020603050405020304" pitchFamily="18" charset="0"/>
              </a:rPr>
              <a:t>、概率密度及其图形</a:t>
            </a:r>
          </a:p>
        </p:txBody>
      </p:sp>
      <p:grpSp>
        <p:nvGrpSpPr>
          <p:cNvPr id="218185" name="Group 73"/>
          <p:cNvGrpSpPr/>
          <p:nvPr/>
        </p:nvGrpSpPr>
        <p:grpSpPr>
          <a:xfrm>
            <a:off x="2771775" y="3068638"/>
            <a:ext cx="5275263" cy="2805112"/>
            <a:chOff x="1937" y="345"/>
            <a:chExt cx="3323" cy="1767"/>
          </a:xfrm>
        </p:grpSpPr>
        <p:sp>
          <p:nvSpPr>
            <p:cNvPr id="6153" name="Line 74"/>
            <p:cNvSpPr/>
            <p:nvPr/>
          </p:nvSpPr>
          <p:spPr>
            <a:xfrm>
              <a:off x="2352" y="1824"/>
              <a:ext cx="2832" cy="0"/>
            </a:xfrm>
            <a:prstGeom prst="line">
              <a:avLst/>
            </a:prstGeom>
            <a:ln w="9525" cap="flat" cmpd="sng">
              <a:solidFill>
                <a:schemeClr val="tx1"/>
              </a:solidFill>
              <a:prstDash val="solid"/>
              <a:headEnd type="none" w="med" len="med"/>
              <a:tailEnd type="triangle" w="med" len="med"/>
            </a:ln>
          </p:spPr>
        </p:sp>
        <p:sp>
          <p:nvSpPr>
            <p:cNvPr id="6154" name="Line 75"/>
            <p:cNvSpPr/>
            <p:nvPr/>
          </p:nvSpPr>
          <p:spPr>
            <a:xfrm flipV="1">
              <a:off x="2352" y="480"/>
              <a:ext cx="0" cy="1344"/>
            </a:xfrm>
            <a:prstGeom prst="line">
              <a:avLst/>
            </a:prstGeom>
            <a:ln w="9525" cap="flat" cmpd="sng">
              <a:solidFill>
                <a:schemeClr val="tx1"/>
              </a:solidFill>
              <a:prstDash val="solid"/>
              <a:headEnd type="none" w="med" len="med"/>
              <a:tailEnd type="triangle" w="med" len="med"/>
            </a:ln>
          </p:spPr>
        </p:sp>
        <p:sp>
          <p:nvSpPr>
            <p:cNvPr id="6155" name="Freeform 76"/>
            <p:cNvSpPr/>
            <p:nvPr/>
          </p:nvSpPr>
          <p:spPr>
            <a:xfrm>
              <a:off x="2400" y="672"/>
              <a:ext cx="1056" cy="1104"/>
            </a:xfrm>
            <a:custGeom>
              <a:avLst/>
              <a:gdLst/>
              <a:ahLst/>
              <a:cxnLst>
                <a:cxn ang="0">
                  <a:pos x="0" y="0"/>
                </a:cxn>
                <a:cxn ang="0">
                  <a:pos x="351" y="987"/>
                </a:cxn>
                <a:cxn ang="0">
                  <a:pos x="1578" y="1206"/>
                </a:cxn>
              </a:cxnLst>
              <a:rect l="0" t="0" r="0" b="0"/>
              <a:pathLst>
                <a:path w="864" h="1056">
                  <a:moveTo>
                    <a:pt x="0" y="0"/>
                  </a:moveTo>
                  <a:cubicBezTo>
                    <a:pt x="24" y="344"/>
                    <a:pt x="48" y="688"/>
                    <a:pt x="192" y="864"/>
                  </a:cubicBezTo>
                  <a:cubicBezTo>
                    <a:pt x="336" y="1040"/>
                    <a:pt x="600" y="1048"/>
                    <a:pt x="864" y="1056"/>
                  </a:cubicBezTo>
                </a:path>
              </a:pathLst>
            </a:custGeom>
            <a:noFill/>
            <a:ln w="2857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6156" name="Freeform 77"/>
            <p:cNvSpPr/>
            <p:nvPr/>
          </p:nvSpPr>
          <p:spPr>
            <a:xfrm>
              <a:off x="2374" y="1392"/>
              <a:ext cx="1728" cy="416"/>
            </a:xfrm>
            <a:custGeom>
              <a:avLst/>
              <a:gdLst/>
              <a:ahLst/>
              <a:cxnLst>
                <a:cxn ang="0">
                  <a:pos x="0" y="416"/>
                </a:cxn>
                <a:cxn ang="0">
                  <a:pos x="288" y="32"/>
                </a:cxn>
                <a:cxn ang="0">
                  <a:pos x="816" y="224"/>
                </a:cxn>
                <a:cxn ang="0">
                  <a:pos x="1344" y="368"/>
                </a:cxn>
                <a:cxn ang="0">
                  <a:pos x="1728" y="416"/>
                </a:cxn>
              </a:cxnLst>
              <a:rect l="0" t="0" r="0" b="0"/>
              <a:pathLst>
                <a:path w="1728" h="416">
                  <a:moveTo>
                    <a:pt x="0" y="416"/>
                  </a:moveTo>
                  <a:cubicBezTo>
                    <a:pt x="76" y="240"/>
                    <a:pt x="152" y="64"/>
                    <a:pt x="288" y="32"/>
                  </a:cubicBezTo>
                  <a:cubicBezTo>
                    <a:pt x="424" y="0"/>
                    <a:pt x="640" y="168"/>
                    <a:pt x="816" y="224"/>
                  </a:cubicBezTo>
                  <a:cubicBezTo>
                    <a:pt x="992" y="280"/>
                    <a:pt x="1192" y="336"/>
                    <a:pt x="1344" y="368"/>
                  </a:cubicBezTo>
                  <a:cubicBezTo>
                    <a:pt x="1496" y="400"/>
                    <a:pt x="1612" y="408"/>
                    <a:pt x="1728" y="416"/>
                  </a:cubicBezTo>
                </a:path>
              </a:pathLst>
            </a:custGeom>
            <a:noFill/>
            <a:ln w="28575" cap="flat" cmpd="sng">
              <a:solidFill>
                <a:srgbClr val="003399">
                  <a:alpha val="100000"/>
                </a:srgbClr>
              </a:solidFill>
              <a:prstDash val="solid"/>
              <a:round/>
              <a:headEnd type="none" w="med" len="med"/>
              <a:tailEnd type="none" w="med" len="med"/>
            </a:ln>
          </p:spPr>
          <p:txBody>
            <a:bodyPr/>
            <a:lstStyle/>
            <a:p>
              <a:endParaRPr lang="zh-CN" altLang="en-US"/>
            </a:p>
          </p:txBody>
        </p:sp>
        <p:sp>
          <p:nvSpPr>
            <p:cNvPr id="6157" name="Freeform 78"/>
            <p:cNvSpPr/>
            <p:nvPr/>
          </p:nvSpPr>
          <p:spPr>
            <a:xfrm>
              <a:off x="2352" y="1464"/>
              <a:ext cx="2496" cy="360"/>
            </a:xfrm>
            <a:custGeom>
              <a:avLst/>
              <a:gdLst/>
              <a:ahLst/>
              <a:cxnLst>
                <a:cxn ang="0">
                  <a:pos x="0" y="360"/>
                </a:cxn>
                <a:cxn ang="0">
                  <a:pos x="1104" y="24"/>
                </a:cxn>
                <a:cxn ang="0">
                  <a:pos x="1872" y="216"/>
                </a:cxn>
                <a:cxn ang="0">
                  <a:pos x="2496" y="312"/>
                </a:cxn>
              </a:cxnLst>
              <a:rect l="0" t="0" r="0" b="0"/>
              <a:pathLst>
                <a:path w="2496" h="360">
                  <a:moveTo>
                    <a:pt x="0" y="360"/>
                  </a:moveTo>
                  <a:cubicBezTo>
                    <a:pt x="396" y="204"/>
                    <a:pt x="792" y="48"/>
                    <a:pt x="1104" y="24"/>
                  </a:cubicBezTo>
                  <a:cubicBezTo>
                    <a:pt x="1416" y="0"/>
                    <a:pt x="1640" y="168"/>
                    <a:pt x="1872" y="216"/>
                  </a:cubicBezTo>
                  <a:cubicBezTo>
                    <a:pt x="2104" y="264"/>
                    <a:pt x="2300" y="288"/>
                    <a:pt x="2496" y="312"/>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graphicFrame>
          <p:nvGraphicFramePr>
            <p:cNvPr id="6158" name="Object 79"/>
            <p:cNvGraphicFramePr>
              <a:graphicFrameLocks noChangeAspect="1"/>
            </p:cNvGraphicFramePr>
            <p:nvPr/>
          </p:nvGraphicFramePr>
          <p:xfrm>
            <a:off x="1937" y="345"/>
            <a:ext cx="367" cy="279"/>
          </p:xfrm>
          <a:graphic>
            <a:graphicData uri="http://schemas.openxmlformats.org/presentationml/2006/ole">
              <mc:AlternateContent xmlns:mc="http://schemas.openxmlformats.org/markup-compatibility/2006">
                <mc:Choice xmlns:v="urn:schemas-microsoft-com:vml" Requires="v">
                  <p:oleObj spid="_x0000_s5375" r:id="rId7" imgW="368300" imgH="203200" progId="Equation.DSMT4">
                    <p:embed/>
                  </p:oleObj>
                </mc:Choice>
                <mc:Fallback>
                  <p:oleObj r:id="rId7" imgW="368300" imgH="203200" progId="Equation.DSMT4">
                    <p:embed/>
                    <p:pic>
                      <p:nvPicPr>
                        <p:cNvPr id="0" name="图片 3081"/>
                        <p:cNvPicPr/>
                        <p:nvPr/>
                      </p:nvPicPr>
                      <p:blipFill>
                        <a:blip r:embed="rId8"/>
                        <a:stretch>
                          <a:fillRect/>
                        </a:stretch>
                      </p:blipFill>
                      <p:spPr>
                        <a:xfrm>
                          <a:off x="1937" y="345"/>
                          <a:ext cx="367" cy="279"/>
                        </a:xfrm>
                        <a:prstGeom prst="rect">
                          <a:avLst/>
                        </a:prstGeom>
                        <a:noFill/>
                        <a:ln w="38100">
                          <a:noFill/>
                          <a:miter/>
                        </a:ln>
                      </p:spPr>
                    </p:pic>
                  </p:oleObj>
                </mc:Fallback>
              </mc:AlternateContent>
            </a:graphicData>
          </a:graphic>
        </p:graphicFrame>
        <p:graphicFrame>
          <p:nvGraphicFramePr>
            <p:cNvPr id="6159" name="Object 80"/>
            <p:cNvGraphicFramePr>
              <a:graphicFrameLocks noChangeAspect="1"/>
            </p:cNvGraphicFramePr>
            <p:nvPr/>
          </p:nvGraphicFramePr>
          <p:xfrm>
            <a:off x="2544" y="678"/>
            <a:ext cx="432" cy="186"/>
          </p:xfrm>
          <a:graphic>
            <a:graphicData uri="http://schemas.openxmlformats.org/presentationml/2006/ole">
              <mc:AlternateContent xmlns:mc="http://schemas.openxmlformats.org/markup-compatibility/2006">
                <mc:Choice xmlns:v="urn:schemas-microsoft-com:vml" Requires="v">
                  <p:oleObj spid="_x0000_s5376" r:id="rId9" imgW="735965" imgH="317500" progId="Equation.3">
                    <p:embed/>
                  </p:oleObj>
                </mc:Choice>
                <mc:Fallback>
                  <p:oleObj r:id="rId9" imgW="735965" imgH="317500" progId="Equation.3">
                    <p:embed/>
                    <p:pic>
                      <p:nvPicPr>
                        <p:cNvPr id="0" name="图片 3083"/>
                        <p:cNvPicPr/>
                        <p:nvPr/>
                      </p:nvPicPr>
                      <p:blipFill>
                        <a:blip r:embed="rId10"/>
                        <a:stretch>
                          <a:fillRect/>
                        </a:stretch>
                      </p:blipFill>
                      <p:spPr>
                        <a:xfrm>
                          <a:off x="2544" y="678"/>
                          <a:ext cx="432" cy="186"/>
                        </a:xfrm>
                        <a:prstGeom prst="rect">
                          <a:avLst/>
                        </a:prstGeom>
                        <a:noFill/>
                        <a:ln w="38100">
                          <a:noFill/>
                          <a:miter/>
                        </a:ln>
                      </p:spPr>
                    </p:pic>
                  </p:oleObj>
                </mc:Fallback>
              </mc:AlternateContent>
            </a:graphicData>
          </a:graphic>
        </p:graphicFrame>
        <p:graphicFrame>
          <p:nvGraphicFramePr>
            <p:cNvPr id="6160" name="Object 81"/>
            <p:cNvGraphicFramePr>
              <a:graphicFrameLocks noChangeAspect="1"/>
            </p:cNvGraphicFramePr>
            <p:nvPr/>
          </p:nvGraphicFramePr>
          <p:xfrm>
            <a:off x="2736" y="1173"/>
            <a:ext cx="432" cy="171"/>
          </p:xfrm>
          <a:graphic>
            <a:graphicData uri="http://schemas.openxmlformats.org/presentationml/2006/ole">
              <mc:AlternateContent xmlns:mc="http://schemas.openxmlformats.org/markup-compatibility/2006">
                <mc:Choice xmlns:v="urn:schemas-microsoft-com:vml" Requires="v">
                  <p:oleObj spid="_x0000_s5377" r:id="rId11" imgW="551180" imgH="222885" progId="Equation.3">
                    <p:embed/>
                  </p:oleObj>
                </mc:Choice>
                <mc:Fallback>
                  <p:oleObj r:id="rId11" imgW="551180" imgH="222885" progId="Equation.3">
                    <p:embed/>
                    <p:pic>
                      <p:nvPicPr>
                        <p:cNvPr id="0" name="图片 3084"/>
                        <p:cNvPicPr/>
                        <p:nvPr/>
                      </p:nvPicPr>
                      <p:blipFill>
                        <a:blip r:embed="rId12">
                          <a:clrChange>
                            <a:clrFrom>
                              <a:srgbClr val="000000"/>
                            </a:clrFrom>
                            <a:clrTo>
                              <a:srgbClr val="003399"/>
                            </a:clrTo>
                          </a:clrChange>
                        </a:blip>
                        <a:stretch>
                          <a:fillRect/>
                        </a:stretch>
                      </p:blipFill>
                      <p:spPr>
                        <a:xfrm>
                          <a:off x="2736" y="1173"/>
                          <a:ext cx="432" cy="171"/>
                        </a:xfrm>
                        <a:prstGeom prst="rect">
                          <a:avLst/>
                        </a:prstGeom>
                        <a:noFill/>
                        <a:ln w="38100">
                          <a:noFill/>
                          <a:miter/>
                        </a:ln>
                      </p:spPr>
                    </p:pic>
                  </p:oleObj>
                </mc:Fallback>
              </mc:AlternateContent>
            </a:graphicData>
          </a:graphic>
        </p:graphicFrame>
        <p:graphicFrame>
          <p:nvGraphicFramePr>
            <p:cNvPr id="6161" name="Object 82"/>
            <p:cNvGraphicFramePr>
              <a:graphicFrameLocks noChangeAspect="1"/>
            </p:cNvGraphicFramePr>
            <p:nvPr/>
          </p:nvGraphicFramePr>
          <p:xfrm>
            <a:off x="3936" y="1307"/>
            <a:ext cx="528" cy="181"/>
          </p:xfrm>
          <a:graphic>
            <a:graphicData uri="http://schemas.openxmlformats.org/presentationml/2006/ole">
              <mc:AlternateContent xmlns:mc="http://schemas.openxmlformats.org/markup-compatibility/2006">
                <mc:Choice xmlns:v="urn:schemas-microsoft-com:vml" Requires="v">
                  <p:oleObj spid="_x0000_s5378" r:id="rId13" imgW="661035" imgH="222885" progId="Equation.3">
                    <p:embed/>
                  </p:oleObj>
                </mc:Choice>
                <mc:Fallback>
                  <p:oleObj r:id="rId13" imgW="661035" imgH="222885" progId="Equation.3">
                    <p:embed/>
                    <p:pic>
                      <p:nvPicPr>
                        <p:cNvPr id="0" name="图片 3088"/>
                        <p:cNvPicPr/>
                        <p:nvPr/>
                      </p:nvPicPr>
                      <p:blipFill>
                        <a:blip r:embed="rId14">
                          <a:clrChange>
                            <a:clrFrom>
                              <a:srgbClr val="000000"/>
                            </a:clrFrom>
                            <a:clrTo>
                              <a:srgbClr val="FF0000"/>
                            </a:clrTo>
                          </a:clrChange>
                        </a:blip>
                        <a:stretch>
                          <a:fillRect/>
                        </a:stretch>
                      </p:blipFill>
                      <p:spPr>
                        <a:xfrm>
                          <a:off x="3936" y="1307"/>
                          <a:ext cx="528" cy="181"/>
                        </a:xfrm>
                        <a:prstGeom prst="rect">
                          <a:avLst/>
                        </a:prstGeom>
                        <a:noFill/>
                        <a:ln w="38100">
                          <a:noFill/>
                          <a:miter/>
                        </a:ln>
                      </p:spPr>
                    </p:pic>
                  </p:oleObj>
                </mc:Fallback>
              </mc:AlternateContent>
            </a:graphicData>
          </a:graphic>
        </p:graphicFrame>
        <p:graphicFrame>
          <p:nvGraphicFramePr>
            <p:cNvPr id="6162" name="Object 83"/>
            <p:cNvGraphicFramePr>
              <a:graphicFrameLocks noChangeAspect="1"/>
            </p:cNvGraphicFramePr>
            <p:nvPr/>
          </p:nvGraphicFramePr>
          <p:xfrm>
            <a:off x="5070" y="1888"/>
            <a:ext cx="190" cy="224"/>
          </p:xfrm>
          <a:graphic>
            <a:graphicData uri="http://schemas.openxmlformats.org/presentationml/2006/ole">
              <mc:AlternateContent xmlns:mc="http://schemas.openxmlformats.org/markup-compatibility/2006">
                <mc:Choice xmlns:v="urn:schemas-microsoft-com:vml" Requires="v">
                  <p:oleObj spid="_x0000_s5379" r:id="rId15" imgW="139700" imgH="165100" progId="Equation.DSMT4">
                    <p:embed/>
                  </p:oleObj>
                </mc:Choice>
                <mc:Fallback>
                  <p:oleObj r:id="rId15" imgW="139700" imgH="165100" progId="Equation.DSMT4">
                    <p:embed/>
                    <p:pic>
                      <p:nvPicPr>
                        <p:cNvPr id="0" name="图片 3087"/>
                        <p:cNvPicPr/>
                        <p:nvPr/>
                      </p:nvPicPr>
                      <p:blipFill>
                        <a:blip r:embed="rId16"/>
                        <a:stretch>
                          <a:fillRect/>
                        </a:stretch>
                      </p:blipFill>
                      <p:spPr>
                        <a:xfrm>
                          <a:off x="5070" y="1888"/>
                          <a:ext cx="190" cy="224"/>
                        </a:xfrm>
                        <a:prstGeom prst="rect">
                          <a:avLst/>
                        </a:prstGeom>
                        <a:noFill/>
                        <a:ln w="38100">
                          <a:noFill/>
                          <a:miter/>
                        </a:ln>
                      </p:spPr>
                    </p:pic>
                  </p:oleObj>
                </mc:Fallback>
              </mc:AlternateContent>
            </a:graphicData>
          </a:graphic>
        </p:graphicFrame>
        <p:graphicFrame>
          <p:nvGraphicFramePr>
            <p:cNvPr id="6163" name="Object 84"/>
            <p:cNvGraphicFramePr>
              <a:graphicFrameLocks noChangeAspect="1"/>
            </p:cNvGraphicFramePr>
            <p:nvPr/>
          </p:nvGraphicFramePr>
          <p:xfrm>
            <a:off x="2168" y="1824"/>
            <a:ext cx="184" cy="200"/>
          </p:xfrm>
          <a:graphic>
            <a:graphicData uri="http://schemas.openxmlformats.org/presentationml/2006/ole">
              <mc:AlternateContent xmlns:mc="http://schemas.openxmlformats.org/markup-compatibility/2006">
                <mc:Choice xmlns:v="urn:schemas-microsoft-com:vml" Requires="v">
                  <p:oleObj spid="_x0000_s5380" r:id="rId17" imgW="292100" imgH="317500" progId="Equation.3">
                    <p:embed/>
                  </p:oleObj>
                </mc:Choice>
                <mc:Fallback>
                  <p:oleObj r:id="rId17" imgW="292100" imgH="317500" progId="Equation.3">
                    <p:embed/>
                    <p:pic>
                      <p:nvPicPr>
                        <p:cNvPr id="0" name="图片 3091"/>
                        <p:cNvPicPr/>
                        <p:nvPr/>
                      </p:nvPicPr>
                      <p:blipFill>
                        <a:blip r:embed="rId18"/>
                        <a:stretch>
                          <a:fillRect/>
                        </a:stretch>
                      </p:blipFill>
                      <p:spPr>
                        <a:xfrm>
                          <a:off x="2168" y="1824"/>
                          <a:ext cx="184" cy="200"/>
                        </a:xfrm>
                        <a:prstGeom prst="rect">
                          <a:avLst/>
                        </a:prstGeom>
                        <a:noFill/>
                        <a:ln w="38100">
                          <a:noFill/>
                          <a:miter/>
                        </a:ln>
                      </p:spPr>
                    </p:pic>
                  </p:oleObj>
                </mc:Fallback>
              </mc:AlternateContent>
            </a:graphicData>
          </a:graphic>
        </p:graphicFrame>
        <p:sp>
          <p:nvSpPr>
            <p:cNvPr id="6164" name="Text Box 85"/>
            <p:cNvSpPr txBox="1"/>
            <p:nvPr/>
          </p:nvSpPr>
          <p:spPr>
            <a:xfrm>
              <a:off x="2784" y="1814"/>
              <a:ext cx="1796" cy="250"/>
            </a:xfrm>
            <a:prstGeom prst="rect">
              <a:avLst/>
            </a:prstGeom>
            <a:noFill/>
            <a:ln w="9525">
              <a:noFill/>
            </a:ln>
          </p:spPr>
          <p:txBody>
            <a:bodyPr wrap="none">
              <a:spAutoFit/>
            </a:bodyPr>
            <a:lstStyle/>
            <a:p>
              <a:pPr eaLnBrk="1" hangingPunct="1"/>
              <a:r>
                <a:rPr lang="en-US" altLang="zh-CN" sz="2000" dirty="0">
                  <a:latin typeface="Times New Roman" panose="02020603050405020304" pitchFamily="18" charset="0"/>
                  <a:ea typeface="宋体" panose="02010600030101010101" pitchFamily="2" charset="-122"/>
                </a:rPr>
                <a:t>5          10         15         20</a:t>
              </a:r>
            </a:p>
          </p:txBody>
        </p:sp>
        <p:sp>
          <p:nvSpPr>
            <p:cNvPr id="6165" name="Line 86"/>
            <p:cNvSpPr/>
            <p:nvPr/>
          </p:nvSpPr>
          <p:spPr>
            <a:xfrm rot="-5400000">
              <a:off x="3912" y="1825"/>
              <a:ext cx="48" cy="0"/>
            </a:xfrm>
            <a:prstGeom prst="line">
              <a:avLst/>
            </a:prstGeom>
            <a:ln w="28575" cap="flat" cmpd="sng">
              <a:solidFill>
                <a:schemeClr val="tx1"/>
              </a:solidFill>
              <a:prstDash val="solid"/>
              <a:headEnd type="none" w="med" len="med"/>
              <a:tailEnd type="none" w="med" len="med"/>
            </a:ln>
          </p:spPr>
        </p:sp>
        <p:sp>
          <p:nvSpPr>
            <p:cNvPr id="6166" name="Line 87"/>
            <p:cNvSpPr/>
            <p:nvPr/>
          </p:nvSpPr>
          <p:spPr>
            <a:xfrm rot="-5400000">
              <a:off x="3384" y="1825"/>
              <a:ext cx="48" cy="0"/>
            </a:xfrm>
            <a:prstGeom prst="line">
              <a:avLst/>
            </a:prstGeom>
            <a:ln w="28575" cap="flat" cmpd="sng">
              <a:solidFill>
                <a:schemeClr val="tx1"/>
              </a:solidFill>
              <a:prstDash val="solid"/>
              <a:headEnd type="none" w="med" len="med"/>
              <a:tailEnd type="none" w="med" len="med"/>
            </a:ln>
          </p:spPr>
        </p:sp>
        <p:sp>
          <p:nvSpPr>
            <p:cNvPr id="6167" name="Line 88"/>
            <p:cNvSpPr/>
            <p:nvPr/>
          </p:nvSpPr>
          <p:spPr>
            <a:xfrm rot="-5400000">
              <a:off x="2856" y="1822"/>
              <a:ext cx="48" cy="0"/>
            </a:xfrm>
            <a:prstGeom prst="line">
              <a:avLst/>
            </a:prstGeom>
            <a:ln w="28575" cap="flat" cmpd="sng">
              <a:solidFill>
                <a:schemeClr val="tx1"/>
              </a:solidFill>
              <a:prstDash val="solid"/>
              <a:headEnd type="none" w="med" len="med"/>
              <a:tailEnd type="none" w="med" len="med"/>
            </a:ln>
          </p:spPr>
        </p:sp>
        <p:sp>
          <p:nvSpPr>
            <p:cNvPr id="6168" name="Line 89"/>
            <p:cNvSpPr/>
            <p:nvPr/>
          </p:nvSpPr>
          <p:spPr>
            <a:xfrm rot="-5400000">
              <a:off x="4440" y="1825"/>
              <a:ext cx="48" cy="0"/>
            </a:xfrm>
            <a:prstGeom prst="line">
              <a:avLst/>
            </a:prstGeom>
            <a:ln w="28575" cap="flat" cmpd="sng">
              <a:solidFill>
                <a:schemeClr val="tx1"/>
              </a:solidFill>
              <a:prstDash val="solid"/>
              <a:headEnd type="none" w="med" len="med"/>
              <a:tailEnd type="none" w="med" len="med"/>
            </a:ln>
          </p:spPr>
        </p:sp>
      </p:grpSp>
      <p:grpSp>
        <p:nvGrpSpPr>
          <p:cNvPr id="218202" name="Group 90"/>
          <p:cNvGrpSpPr/>
          <p:nvPr/>
        </p:nvGrpSpPr>
        <p:grpSpPr>
          <a:xfrm>
            <a:off x="395288" y="4221163"/>
            <a:ext cx="2360612" cy="554037"/>
            <a:chOff x="1896" y="1240"/>
            <a:chExt cx="1487" cy="349"/>
          </a:xfrm>
        </p:grpSpPr>
        <p:graphicFrame>
          <p:nvGraphicFramePr>
            <p:cNvPr id="6151" name="Object 91"/>
            <p:cNvGraphicFramePr>
              <a:graphicFrameLocks noChangeAspect="1"/>
            </p:cNvGraphicFramePr>
            <p:nvPr/>
          </p:nvGraphicFramePr>
          <p:xfrm>
            <a:off x="1896" y="1240"/>
            <a:ext cx="264" cy="296"/>
          </p:xfrm>
          <a:graphic>
            <a:graphicData uri="http://schemas.openxmlformats.org/presentationml/2006/ole">
              <mc:AlternateContent xmlns:mc="http://schemas.openxmlformats.org/markup-compatibility/2006">
                <mc:Choice xmlns:v="urn:schemas-microsoft-com:vml" Requires="v">
                  <p:oleObj spid="_x0000_s5381" r:id="rId19" imgW="419100" imgH="469900" progId="Equation.3">
                    <p:embed/>
                  </p:oleObj>
                </mc:Choice>
                <mc:Fallback>
                  <p:oleObj r:id="rId19" imgW="419100" imgH="469900" progId="Equation.3">
                    <p:embed/>
                    <p:pic>
                      <p:nvPicPr>
                        <p:cNvPr id="0" name="图片 3095"/>
                        <p:cNvPicPr/>
                        <p:nvPr/>
                      </p:nvPicPr>
                      <p:blipFill>
                        <a:blip r:embed="rId20"/>
                        <a:stretch>
                          <a:fillRect/>
                        </a:stretch>
                      </p:blipFill>
                      <p:spPr>
                        <a:xfrm>
                          <a:off x="1896" y="1240"/>
                          <a:ext cx="264" cy="296"/>
                        </a:xfrm>
                        <a:prstGeom prst="rect">
                          <a:avLst/>
                        </a:prstGeom>
                        <a:noFill/>
                        <a:ln w="38100">
                          <a:noFill/>
                          <a:miter/>
                        </a:ln>
                      </p:spPr>
                    </p:pic>
                  </p:oleObj>
                </mc:Fallback>
              </mc:AlternateContent>
            </a:graphicData>
          </a:graphic>
        </p:graphicFrame>
        <p:sp>
          <p:nvSpPr>
            <p:cNvPr id="6152" name="Text Box 92"/>
            <p:cNvSpPr txBox="1"/>
            <p:nvPr/>
          </p:nvSpPr>
          <p:spPr>
            <a:xfrm>
              <a:off x="2086" y="1262"/>
              <a:ext cx="1297" cy="327"/>
            </a:xfrm>
            <a:prstGeom prst="rect">
              <a:avLst/>
            </a:prstGeom>
            <a:noFill/>
            <a:ln w="9525">
              <a:noFill/>
            </a:ln>
          </p:spPr>
          <p:txBody>
            <a:bodyPr wrap="none">
              <a:spAutoFit/>
            </a:bodyPr>
            <a:lstStyle/>
            <a:p>
              <a:pPr eaLnBrk="1" hangingPunct="1"/>
              <a:r>
                <a:rPr lang="en-US" altLang="zh-CN" sz="2800" dirty="0">
                  <a:latin typeface="Times New Roman" panose="02020603050405020304" pitchFamily="18" charset="0"/>
                </a:rPr>
                <a:t> </a:t>
              </a:r>
              <a:r>
                <a:rPr lang="zh-CN" altLang="en-US" sz="2800" dirty="0">
                  <a:latin typeface="Times New Roman" panose="02020603050405020304" pitchFamily="18" charset="0"/>
                </a:rPr>
                <a:t>分布图形：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8178"/>
                                        </p:tgtEl>
                                        <p:attrNameLst>
                                          <p:attrName>style.visibility</p:attrName>
                                        </p:attrNameLst>
                                      </p:cBhvr>
                                      <p:to>
                                        <p:strVal val="visible"/>
                                      </p:to>
                                    </p:set>
                                    <p:animEffect transition="in" filter="wipe(left)">
                                      <p:cBhvr>
                                        <p:cTn id="7" dur="500"/>
                                        <p:tgtEl>
                                          <p:spTgt spid="218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8179"/>
                                        </p:tgtEl>
                                        <p:attrNameLst>
                                          <p:attrName>style.visibility</p:attrName>
                                        </p:attrNameLst>
                                      </p:cBhvr>
                                      <p:to>
                                        <p:strVal val="visible"/>
                                      </p:to>
                                    </p:set>
                                    <p:animEffect transition="in" filter="wipe(left)">
                                      <p:cBhvr>
                                        <p:cTn id="12" dur="500"/>
                                        <p:tgtEl>
                                          <p:spTgt spid="2181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8202"/>
                                        </p:tgtEl>
                                        <p:attrNameLst>
                                          <p:attrName>style.visibility</p:attrName>
                                        </p:attrNameLst>
                                      </p:cBhvr>
                                      <p:to>
                                        <p:strVal val="visible"/>
                                      </p:to>
                                    </p:set>
                                    <p:animEffect transition="in" filter="wipe(left)">
                                      <p:cBhvr>
                                        <p:cTn id="17" dur="500"/>
                                        <p:tgtEl>
                                          <p:spTgt spid="21820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8185"/>
                                        </p:tgtEl>
                                        <p:attrNameLst>
                                          <p:attrName>style.visibility</p:attrName>
                                        </p:attrNameLst>
                                      </p:cBhvr>
                                      <p:to>
                                        <p:strVal val="visible"/>
                                      </p:to>
                                    </p:set>
                                    <p:animEffect transition="in" filter="checkerboard(across)">
                                      <p:cBhvr>
                                        <p:cTn id="22" dur="500"/>
                                        <p:tgtEl>
                                          <p:spTgt spid="21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863" name="Object 23"/>
          <p:cNvGraphicFramePr>
            <a:graphicFrameLocks noChangeAspect="1"/>
          </p:cNvGraphicFramePr>
          <p:nvPr/>
        </p:nvGraphicFramePr>
        <p:xfrm>
          <a:off x="395288" y="1989138"/>
          <a:ext cx="7777162" cy="522287"/>
        </p:xfrm>
        <a:graphic>
          <a:graphicData uri="http://schemas.openxmlformats.org/presentationml/2006/ole">
            <mc:AlternateContent xmlns:mc="http://schemas.openxmlformats.org/markup-compatibility/2006">
              <mc:Choice xmlns:v="urn:schemas-microsoft-com:vml" Requires="v">
                <p:oleObj spid="_x0000_s6453" r:id="rId3" imgW="3149600" imgH="228600" progId="Equation.DSMT4">
                  <p:embed/>
                </p:oleObj>
              </mc:Choice>
              <mc:Fallback>
                <p:oleObj r:id="rId3" imgW="3149600" imgH="228600" progId="Equation.DSMT4">
                  <p:embed/>
                  <p:pic>
                    <p:nvPicPr>
                      <p:cNvPr id="0" name="图片 3098"/>
                      <p:cNvPicPr/>
                      <p:nvPr/>
                    </p:nvPicPr>
                    <p:blipFill>
                      <a:blip r:embed="rId4"/>
                      <a:stretch>
                        <a:fillRect/>
                      </a:stretch>
                    </p:blipFill>
                    <p:spPr>
                      <a:xfrm>
                        <a:off x="395288" y="1989138"/>
                        <a:ext cx="7777162" cy="522287"/>
                      </a:xfrm>
                      <a:prstGeom prst="rect">
                        <a:avLst/>
                      </a:prstGeom>
                      <a:solidFill>
                        <a:srgbClr val="CCFFCC"/>
                      </a:solidFill>
                      <a:ln w="38100">
                        <a:noFill/>
                        <a:miter/>
                      </a:ln>
                    </p:spPr>
                  </p:pic>
                </p:oleObj>
              </mc:Fallback>
            </mc:AlternateContent>
          </a:graphicData>
        </a:graphic>
      </p:graphicFrame>
      <p:graphicFrame>
        <p:nvGraphicFramePr>
          <p:cNvPr id="291865" name="Object 25"/>
          <p:cNvGraphicFramePr>
            <a:graphicFrameLocks noChangeAspect="1"/>
          </p:cNvGraphicFramePr>
          <p:nvPr/>
        </p:nvGraphicFramePr>
        <p:xfrm>
          <a:off x="179388" y="2708275"/>
          <a:ext cx="8612187" cy="528638"/>
        </p:xfrm>
        <a:graphic>
          <a:graphicData uri="http://schemas.openxmlformats.org/presentationml/2006/ole">
            <mc:AlternateContent xmlns:mc="http://schemas.openxmlformats.org/markup-compatibility/2006">
              <mc:Choice xmlns:v="urn:schemas-microsoft-com:vml" Requires="v">
                <p:oleObj spid="_x0000_s6454" r:id="rId5" imgW="4305300" imgH="241300" progId="Equation.DSMT4">
                  <p:embed/>
                </p:oleObj>
              </mc:Choice>
              <mc:Fallback>
                <p:oleObj r:id="rId5" imgW="4305300" imgH="241300" progId="Equation.DSMT4">
                  <p:embed/>
                  <p:pic>
                    <p:nvPicPr>
                      <p:cNvPr id="0" name="图片 3092"/>
                      <p:cNvPicPr/>
                      <p:nvPr/>
                    </p:nvPicPr>
                    <p:blipFill>
                      <a:blip r:embed="rId6"/>
                      <a:stretch>
                        <a:fillRect/>
                      </a:stretch>
                    </p:blipFill>
                    <p:spPr>
                      <a:xfrm>
                        <a:off x="179388" y="2708275"/>
                        <a:ext cx="8612187" cy="528638"/>
                      </a:xfrm>
                      <a:prstGeom prst="rect">
                        <a:avLst/>
                      </a:prstGeom>
                      <a:noFill/>
                      <a:ln w="38100">
                        <a:noFill/>
                        <a:miter/>
                      </a:ln>
                    </p:spPr>
                  </p:pic>
                </p:oleObj>
              </mc:Fallback>
            </mc:AlternateContent>
          </a:graphicData>
        </a:graphic>
      </p:graphicFrame>
      <p:graphicFrame>
        <p:nvGraphicFramePr>
          <p:cNvPr id="291867" name="Object 27"/>
          <p:cNvGraphicFramePr>
            <a:graphicFrameLocks noChangeAspect="1"/>
          </p:cNvGraphicFramePr>
          <p:nvPr/>
        </p:nvGraphicFramePr>
        <p:xfrm>
          <a:off x="539750" y="3429000"/>
          <a:ext cx="5715000" cy="508000"/>
        </p:xfrm>
        <a:graphic>
          <a:graphicData uri="http://schemas.openxmlformats.org/presentationml/2006/ole">
            <mc:AlternateContent xmlns:mc="http://schemas.openxmlformats.org/markup-compatibility/2006">
              <mc:Choice xmlns:v="urn:schemas-microsoft-com:vml" Requires="v">
                <p:oleObj spid="_x0000_s6455" r:id="rId7" imgW="2743200" imgH="228600" progId="Equation.DSMT4">
                  <p:embed/>
                </p:oleObj>
              </mc:Choice>
              <mc:Fallback>
                <p:oleObj r:id="rId7" imgW="2743200" imgH="228600" progId="Equation.DSMT4">
                  <p:embed/>
                  <p:pic>
                    <p:nvPicPr>
                      <p:cNvPr id="0" name="图片 3099"/>
                      <p:cNvPicPr/>
                      <p:nvPr/>
                    </p:nvPicPr>
                    <p:blipFill>
                      <a:blip r:embed="rId8"/>
                      <a:stretch>
                        <a:fillRect/>
                      </a:stretch>
                    </p:blipFill>
                    <p:spPr>
                      <a:xfrm>
                        <a:off x="539750" y="3429000"/>
                        <a:ext cx="5715000" cy="508000"/>
                      </a:xfrm>
                      <a:prstGeom prst="rect">
                        <a:avLst/>
                      </a:prstGeom>
                      <a:noFill/>
                      <a:ln w="38100">
                        <a:noFill/>
                        <a:miter/>
                      </a:ln>
                    </p:spPr>
                  </p:pic>
                </p:oleObj>
              </mc:Fallback>
            </mc:AlternateContent>
          </a:graphicData>
        </a:graphic>
      </p:graphicFrame>
      <p:graphicFrame>
        <p:nvGraphicFramePr>
          <p:cNvPr id="291868" name="Object 28"/>
          <p:cNvGraphicFramePr>
            <a:graphicFrameLocks noChangeAspect="1"/>
          </p:cNvGraphicFramePr>
          <p:nvPr/>
        </p:nvGraphicFramePr>
        <p:xfrm>
          <a:off x="539750" y="4076700"/>
          <a:ext cx="4048125" cy="536575"/>
        </p:xfrm>
        <a:graphic>
          <a:graphicData uri="http://schemas.openxmlformats.org/presentationml/2006/ole">
            <mc:AlternateContent xmlns:mc="http://schemas.openxmlformats.org/markup-compatibility/2006">
              <mc:Choice xmlns:v="urn:schemas-microsoft-com:vml" Requires="v">
                <p:oleObj spid="_x0000_s6456" r:id="rId9" imgW="1943100" imgH="241300" progId="Equation.DSMT4">
                  <p:embed/>
                </p:oleObj>
              </mc:Choice>
              <mc:Fallback>
                <p:oleObj r:id="rId9" imgW="1943100" imgH="241300" progId="Equation.DSMT4">
                  <p:embed/>
                  <p:pic>
                    <p:nvPicPr>
                      <p:cNvPr id="0" name="图片 3102"/>
                      <p:cNvPicPr/>
                      <p:nvPr/>
                    </p:nvPicPr>
                    <p:blipFill>
                      <a:blip r:embed="rId10"/>
                      <a:stretch>
                        <a:fillRect/>
                      </a:stretch>
                    </p:blipFill>
                    <p:spPr>
                      <a:xfrm>
                        <a:off x="539750" y="4076700"/>
                        <a:ext cx="4048125" cy="536575"/>
                      </a:xfrm>
                      <a:prstGeom prst="rect">
                        <a:avLst/>
                      </a:prstGeom>
                      <a:noFill/>
                      <a:ln w="38100">
                        <a:noFill/>
                        <a:miter/>
                      </a:ln>
                    </p:spPr>
                  </p:pic>
                </p:oleObj>
              </mc:Fallback>
            </mc:AlternateContent>
          </a:graphicData>
        </a:graphic>
      </p:graphicFrame>
      <p:graphicFrame>
        <p:nvGraphicFramePr>
          <p:cNvPr id="291869" name="Object 29"/>
          <p:cNvGraphicFramePr>
            <a:graphicFrameLocks noChangeAspect="1"/>
          </p:cNvGraphicFramePr>
          <p:nvPr/>
        </p:nvGraphicFramePr>
        <p:xfrm>
          <a:off x="5435600" y="4076700"/>
          <a:ext cx="3240088" cy="576263"/>
        </p:xfrm>
        <a:graphic>
          <a:graphicData uri="http://schemas.openxmlformats.org/presentationml/2006/ole">
            <mc:AlternateContent xmlns:mc="http://schemas.openxmlformats.org/markup-compatibility/2006">
              <mc:Choice xmlns:v="urn:schemas-microsoft-com:vml" Requires="v">
                <p:oleObj spid="_x0000_s6457" r:id="rId11" imgW="1358265" imgH="241300" progId="Equation.DSMT4">
                  <p:embed/>
                </p:oleObj>
              </mc:Choice>
              <mc:Fallback>
                <p:oleObj r:id="rId11" imgW="1358265" imgH="241300" progId="Equation.DSMT4">
                  <p:embed/>
                  <p:pic>
                    <p:nvPicPr>
                      <p:cNvPr id="0" name="图片 3100"/>
                      <p:cNvPicPr/>
                      <p:nvPr/>
                    </p:nvPicPr>
                    <p:blipFill>
                      <a:blip r:embed="rId12"/>
                      <a:stretch>
                        <a:fillRect/>
                      </a:stretch>
                    </p:blipFill>
                    <p:spPr>
                      <a:xfrm>
                        <a:off x="5435600" y="4076700"/>
                        <a:ext cx="3240088" cy="576263"/>
                      </a:xfrm>
                      <a:prstGeom prst="rect">
                        <a:avLst/>
                      </a:prstGeom>
                      <a:noFill/>
                      <a:ln w="38100">
                        <a:noFill/>
                        <a:miter/>
                      </a:ln>
                    </p:spPr>
                  </p:pic>
                </p:oleObj>
              </mc:Fallback>
            </mc:AlternateContent>
          </a:graphicData>
        </a:graphic>
      </p:graphicFrame>
      <p:graphicFrame>
        <p:nvGraphicFramePr>
          <p:cNvPr id="291870" name="Object 30"/>
          <p:cNvGraphicFramePr>
            <a:graphicFrameLocks noChangeAspect="1"/>
          </p:cNvGraphicFramePr>
          <p:nvPr/>
        </p:nvGraphicFramePr>
        <p:xfrm>
          <a:off x="468313" y="4724400"/>
          <a:ext cx="3733800" cy="735013"/>
        </p:xfrm>
        <a:graphic>
          <a:graphicData uri="http://schemas.openxmlformats.org/presentationml/2006/ole">
            <mc:AlternateContent xmlns:mc="http://schemas.openxmlformats.org/markup-compatibility/2006">
              <mc:Choice xmlns:v="urn:schemas-microsoft-com:vml" Requires="v">
                <p:oleObj spid="_x0000_s6458" r:id="rId13" imgW="1714500" imgH="330200" progId="Equation.DSMT4">
                  <p:embed/>
                </p:oleObj>
              </mc:Choice>
              <mc:Fallback>
                <p:oleObj r:id="rId13" imgW="1714500" imgH="330200" progId="Equation.DSMT4">
                  <p:embed/>
                  <p:pic>
                    <p:nvPicPr>
                      <p:cNvPr id="0" name="图片 3097"/>
                      <p:cNvPicPr/>
                      <p:nvPr/>
                    </p:nvPicPr>
                    <p:blipFill>
                      <a:blip r:embed="rId14"/>
                      <a:stretch>
                        <a:fillRect/>
                      </a:stretch>
                    </p:blipFill>
                    <p:spPr>
                      <a:xfrm>
                        <a:off x="468313" y="4724400"/>
                        <a:ext cx="3733800" cy="735013"/>
                      </a:xfrm>
                      <a:prstGeom prst="rect">
                        <a:avLst/>
                      </a:prstGeom>
                      <a:noFill/>
                      <a:ln w="38100">
                        <a:noFill/>
                        <a:miter/>
                      </a:ln>
                    </p:spPr>
                  </p:pic>
                </p:oleObj>
              </mc:Fallback>
            </mc:AlternateContent>
          </a:graphicData>
        </a:graphic>
      </p:graphicFrame>
      <p:graphicFrame>
        <p:nvGraphicFramePr>
          <p:cNvPr id="291872" name="Object 32"/>
          <p:cNvGraphicFramePr>
            <a:graphicFrameLocks noChangeAspect="1"/>
          </p:cNvGraphicFramePr>
          <p:nvPr/>
        </p:nvGraphicFramePr>
        <p:xfrm>
          <a:off x="4140200" y="4724400"/>
          <a:ext cx="2960688" cy="735013"/>
        </p:xfrm>
        <a:graphic>
          <a:graphicData uri="http://schemas.openxmlformats.org/presentationml/2006/ole">
            <mc:AlternateContent xmlns:mc="http://schemas.openxmlformats.org/markup-compatibility/2006">
              <mc:Choice xmlns:v="urn:schemas-microsoft-com:vml" Requires="v">
                <p:oleObj spid="_x0000_s6459" r:id="rId15" imgW="1358900" imgH="330200" progId="Equation.DSMT4">
                  <p:embed/>
                </p:oleObj>
              </mc:Choice>
              <mc:Fallback>
                <p:oleObj r:id="rId15" imgW="1358900" imgH="330200" progId="Equation.DSMT4">
                  <p:embed/>
                  <p:pic>
                    <p:nvPicPr>
                      <p:cNvPr id="0" name="图片 3089"/>
                      <p:cNvPicPr/>
                      <p:nvPr/>
                    </p:nvPicPr>
                    <p:blipFill>
                      <a:blip r:embed="rId16"/>
                      <a:stretch>
                        <a:fillRect/>
                      </a:stretch>
                    </p:blipFill>
                    <p:spPr>
                      <a:xfrm>
                        <a:off x="4140200" y="4724400"/>
                        <a:ext cx="2960688" cy="735013"/>
                      </a:xfrm>
                      <a:prstGeom prst="rect">
                        <a:avLst/>
                      </a:prstGeom>
                      <a:noFill/>
                      <a:ln w="38100">
                        <a:noFill/>
                        <a:miter/>
                      </a:ln>
                    </p:spPr>
                  </p:pic>
                </p:oleObj>
              </mc:Fallback>
            </mc:AlternateContent>
          </a:graphicData>
        </a:graphic>
      </p:graphicFrame>
      <p:graphicFrame>
        <p:nvGraphicFramePr>
          <p:cNvPr id="291873" name="Object 33"/>
          <p:cNvGraphicFramePr>
            <a:graphicFrameLocks noChangeAspect="1"/>
          </p:cNvGraphicFramePr>
          <p:nvPr/>
        </p:nvGraphicFramePr>
        <p:xfrm>
          <a:off x="1003300" y="5645150"/>
          <a:ext cx="2663825" cy="430213"/>
        </p:xfrm>
        <a:graphic>
          <a:graphicData uri="http://schemas.openxmlformats.org/presentationml/2006/ole">
            <mc:AlternateContent xmlns:mc="http://schemas.openxmlformats.org/markup-compatibility/2006">
              <mc:Choice xmlns:v="urn:schemas-microsoft-com:vml" Requires="v">
                <p:oleObj spid="_x0000_s6460" r:id="rId17" imgW="1117600" imgH="241300" progId="Equation.DSMT4">
                  <p:embed/>
                </p:oleObj>
              </mc:Choice>
              <mc:Fallback>
                <p:oleObj r:id="rId17" imgW="1117600" imgH="241300" progId="Equation.DSMT4">
                  <p:embed/>
                  <p:pic>
                    <p:nvPicPr>
                      <p:cNvPr id="0" name="图片 3104"/>
                      <p:cNvPicPr/>
                      <p:nvPr/>
                    </p:nvPicPr>
                    <p:blipFill>
                      <a:blip r:embed="rId18"/>
                      <a:stretch>
                        <a:fillRect/>
                      </a:stretch>
                    </p:blipFill>
                    <p:spPr>
                      <a:xfrm>
                        <a:off x="1003300" y="5645150"/>
                        <a:ext cx="2663825" cy="430213"/>
                      </a:xfrm>
                      <a:prstGeom prst="rect">
                        <a:avLst/>
                      </a:prstGeom>
                      <a:noFill/>
                      <a:ln w="38100">
                        <a:noFill/>
                        <a:miter/>
                      </a:ln>
                    </p:spPr>
                  </p:pic>
                </p:oleObj>
              </mc:Fallback>
            </mc:AlternateContent>
          </a:graphicData>
        </a:graphic>
      </p:graphicFrame>
      <p:graphicFrame>
        <p:nvGraphicFramePr>
          <p:cNvPr id="291874" name="Object 34"/>
          <p:cNvGraphicFramePr>
            <a:graphicFrameLocks noChangeAspect="1"/>
          </p:cNvGraphicFramePr>
          <p:nvPr/>
        </p:nvGraphicFramePr>
        <p:xfrm>
          <a:off x="3563938" y="5627688"/>
          <a:ext cx="3960812" cy="465137"/>
        </p:xfrm>
        <a:graphic>
          <a:graphicData uri="http://schemas.openxmlformats.org/presentationml/2006/ole">
            <mc:AlternateContent xmlns:mc="http://schemas.openxmlformats.org/markup-compatibility/2006">
              <mc:Choice xmlns:v="urn:schemas-microsoft-com:vml" Requires="v">
                <p:oleObj spid="_x0000_s6461" r:id="rId19" imgW="1841500" imgH="241300" progId="Equation.DSMT4">
                  <p:embed/>
                </p:oleObj>
              </mc:Choice>
              <mc:Fallback>
                <p:oleObj r:id="rId19" imgW="1841500" imgH="241300" progId="Equation.DSMT4">
                  <p:embed/>
                  <p:pic>
                    <p:nvPicPr>
                      <p:cNvPr id="0" name="图片 3096"/>
                      <p:cNvPicPr/>
                      <p:nvPr/>
                    </p:nvPicPr>
                    <p:blipFill>
                      <a:blip r:embed="rId20"/>
                      <a:stretch>
                        <a:fillRect/>
                      </a:stretch>
                    </p:blipFill>
                    <p:spPr>
                      <a:xfrm>
                        <a:off x="3563938" y="5627688"/>
                        <a:ext cx="3960812" cy="465137"/>
                      </a:xfrm>
                      <a:prstGeom prst="rect">
                        <a:avLst/>
                      </a:prstGeom>
                      <a:noFill/>
                      <a:ln w="38100">
                        <a:noFill/>
                        <a:miter/>
                      </a:ln>
                    </p:spPr>
                  </p:pic>
                </p:oleObj>
              </mc:Fallback>
            </mc:AlternateContent>
          </a:graphicData>
        </a:graphic>
      </p:graphicFrame>
      <p:graphicFrame>
        <p:nvGraphicFramePr>
          <p:cNvPr id="291875" name="Object 35"/>
          <p:cNvGraphicFramePr>
            <a:graphicFrameLocks noChangeAspect="1"/>
          </p:cNvGraphicFramePr>
          <p:nvPr/>
        </p:nvGraphicFramePr>
        <p:xfrm>
          <a:off x="7019925" y="4797425"/>
          <a:ext cx="1905000" cy="509588"/>
        </p:xfrm>
        <a:graphic>
          <a:graphicData uri="http://schemas.openxmlformats.org/presentationml/2006/ole">
            <mc:AlternateContent xmlns:mc="http://schemas.openxmlformats.org/markup-compatibility/2006">
              <mc:Choice xmlns:v="urn:schemas-microsoft-com:vml" Requires="v">
                <p:oleObj spid="_x0000_s6462" r:id="rId21" imgW="901065" imgH="241300" progId="Equation.DSMT4">
                  <p:embed/>
                </p:oleObj>
              </mc:Choice>
              <mc:Fallback>
                <p:oleObj r:id="rId21" imgW="901065" imgH="241300" progId="Equation.DSMT4">
                  <p:embed/>
                  <p:pic>
                    <p:nvPicPr>
                      <p:cNvPr id="0" name="图片 3093"/>
                      <p:cNvPicPr/>
                      <p:nvPr/>
                    </p:nvPicPr>
                    <p:blipFill>
                      <a:blip r:embed="rId22"/>
                      <a:stretch>
                        <a:fillRect/>
                      </a:stretch>
                    </p:blipFill>
                    <p:spPr>
                      <a:xfrm>
                        <a:off x="7019925" y="4797425"/>
                        <a:ext cx="1905000" cy="509588"/>
                      </a:xfrm>
                      <a:prstGeom prst="rect">
                        <a:avLst/>
                      </a:prstGeom>
                      <a:noFill/>
                      <a:ln w="38100">
                        <a:noFill/>
                        <a:miter/>
                      </a:ln>
                    </p:spPr>
                  </p:pic>
                </p:oleObj>
              </mc:Fallback>
            </mc:AlternateContent>
          </a:graphicData>
        </a:graphic>
      </p:graphicFrame>
      <p:sp>
        <p:nvSpPr>
          <p:cNvPr id="7180" name="Text Box 36"/>
          <p:cNvSpPr txBox="1"/>
          <p:nvPr/>
        </p:nvSpPr>
        <p:spPr>
          <a:xfrm>
            <a:off x="0" y="188913"/>
            <a:ext cx="5257800" cy="519112"/>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3</a:t>
            </a:r>
            <a:r>
              <a:rPr lang="zh-CN" altLang="en-US" sz="2800" dirty="0">
                <a:solidFill>
                  <a:schemeClr val="accent2"/>
                </a:solidFill>
                <a:latin typeface="Times New Roman" panose="02020603050405020304" pitchFamily="18" charset="0"/>
              </a:rPr>
              <a:t>、主要特征：</a:t>
            </a:r>
          </a:p>
        </p:txBody>
      </p:sp>
      <p:graphicFrame>
        <p:nvGraphicFramePr>
          <p:cNvPr id="291878" name="Object 38"/>
          <p:cNvGraphicFramePr>
            <a:graphicFrameLocks noChangeAspect="1"/>
          </p:cNvGraphicFramePr>
          <p:nvPr/>
        </p:nvGraphicFramePr>
        <p:xfrm>
          <a:off x="468313" y="836613"/>
          <a:ext cx="8085137" cy="1035050"/>
        </p:xfrm>
        <a:graphic>
          <a:graphicData uri="http://schemas.openxmlformats.org/presentationml/2006/ole">
            <mc:AlternateContent xmlns:mc="http://schemas.openxmlformats.org/markup-compatibility/2006">
              <mc:Choice xmlns:v="urn:schemas-microsoft-com:vml" Requires="v">
                <p:oleObj spid="_x0000_s6463" r:id="rId23" imgW="3987800" imgH="495300" progId="Equation.DSMT4">
                  <p:embed/>
                </p:oleObj>
              </mc:Choice>
              <mc:Fallback>
                <p:oleObj r:id="rId23" imgW="3987800" imgH="495300" progId="Equation.DSMT4">
                  <p:embed/>
                  <p:pic>
                    <p:nvPicPr>
                      <p:cNvPr id="0" name="图片 3090"/>
                      <p:cNvPicPr/>
                      <p:nvPr/>
                    </p:nvPicPr>
                    <p:blipFill>
                      <a:blip r:embed="rId24"/>
                      <a:stretch>
                        <a:fillRect/>
                      </a:stretch>
                    </p:blipFill>
                    <p:spPr>
                      <a:xfrm>
                        <a:off x="468313" y="836613"/>
                        <a:ext cx="8085137" cy="1035050"/>
                      </a:xfrm>
                      <a:prstGeom prst="rect">
                        <a:avLst/>
                      </a:prstGeom>
                      <a:solidFill>
                        <a:srgbClr val="CC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1878"/>
                                        </p:tgtEl>
                                        <p:attrNameLst>
                                          <p:attrName>style.visibility</p:attrName>
                                        </p:attrNameLst>
                                      </p:cBhvr>
                                      <p:to>
                                        <p:strVal val="visible"/>
                                      </p:to>
                                    </p:set>
                                    <p:animEffect transition="in" filter="wipe(left)">
                                      <p:cBhvr>
                                        <p:cTn id="7" dur="500"/>
                                        <p:tgtEl>
                                          <p:spTgt spid="2918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1863"/>
                                        </p:tgtEl>
                                        <p:attrNameLst>
                                          <p:attrName>style.visibility</p:attrName>
                                        </p:attrNameLst>
                                      </p:cBhvr>
                                      <p:to>
                                        <p:strVal val="visible"/>
                                      </p:to>
                                    </p:set>
                                    <p:animEffect transition="in" filter="wipe(left)">
                                      <p:cBhvr>
                                        <p:cTn id="12" dur="500"/>
                                        <p:tgtEl>
                                          <p:spTgt spid="2918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1865"/>
                                        </p:tgtEl>
                                        <p:attrNameLst>
                                          <p:attrName>style.visibility</p:attrName>
                                        </p:attrNameLst>
                                      </p:cBhvr>
                                      <p:to>
                                        <p:strVal val="visible"/>
                                      </p:to>
                                    </p:set>
                                    <p:animEffect transition="in" filter="wipe(left)">
                                      <p:cBhvr>
                                        <p:cTn id="17" dur="500"/>
                                        <p:tgtEl>
                                          <p:spTgt spid="2918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1867"/>
                                        </p:tgtEl>
                                        <p:attrNameLst>
                                          <p:attrName>style.visibility</p:attrName>
                                        </p:attrNameLst>
                                      </p:cBhvr>
                                      <p:to>
                                        <p:strVal val="visible"/>
                                      </p:to>
                                    </p:set>
                                    <p:animEffect transition="in" filter="wipe(left)">
                                      <p:cBhvr>
                                        <p:cTn id="22" dur="500"/>
                                        <p:tgtEl>
                                          <p:spTgt spid="2918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1868"/>
                                        </p:tgtEl>
                                        <p:attrNameLst>
                                          <p:attrName>style.visibility</p:attrName>
                                        </p:attrNameLst>
                                      </p:cBhvr>
                                      <p:to>
                                        <p:strVal val="visible"/>
                                      </p:to>
                                    </p:set>
                                    <p:animEffect transition="in" filter="wipe(left)">
                                      <p:cBhvr>
                                        <p:cTn id="27" dur="500"/>
                                        <p:tgtEl>
                                          <p:spTgt spid="2918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1869"/>
                                        </p:tgtEl>
                                        <p:attrNameLst>
                                          <p:attrName>style.visibility</p:attrName>
                                        </p:attrNameLst>
                                      </p:cBhvr>
                                      <p:to>
                                        <p:strVal val="visible"/>
                                      </p:to>
                                    </p:set>
                                    <p:animEffect transition="in" filter="wipe(left)">
                                      <p:cBhvr>
                                        <p:cTn id="32" dur="500"/>
                                        <p:tgtEl>
                                          <p:spTgt spid="2918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1870"/>
                                        </p:tgtEl>
                                        <p:attrNameLst>
                                          <p:attrName>style.visibility</p:attrName>
                                        </p:attrNameLst>
                                      </p:cBhvr>
                                      <p:to>
                                        <p:strVal val="visible"/>
                                      </p:to>
                                    </p:set>
                                    <p:animEffect transition="in" filter="wipe(left)">
                                      <p:cBhvr>
                                        <p:cTn id="37" dur="500"/>
                                        <p:tgtEl>
                                          <p:spTgt spid="2918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1872"/>
                                        </p:tgtEl>
                                        <p:attrNameLst>
                                          <p:attrName>style.visibility</p:attrName>
                                        </p:attrNameLst>
                                      </p:cBhvr>
                                      <p:to>
                                        <p:strVal val="visible"/>
                                      </p:to>
                                    </p:set>
                                    <p:animEffect transition="in" filter="wipe(left)">
                                      <p:cBhvr>
                                        <p:cTn id="42" dur="500"/>
                                        <p:tgtEl>
                                          <p:spTgt spid="2918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1875"/>
                                        </p:tgtEl>
                                        <p:attrNameLst>
                                          <p:attrName>style.visibility</p:attrName>
                                        </p:attrNameLst>
                                      </p:cBhvr>
                                      <p:to>
                                        <p:strVal val="visible"/>
                                      </p:to>
                                    </p:set>
                                    <p:animEffect transition="in" filter="wipe(left)">
                                      <p:cBhvr>
                                        <p:cTn id="47" dur="500"/>
                                        <p:tgtEl>
                                          <p:spTgt spid="29187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1873"/>
                                        </p:tgtEl>
                                        <p:attrNameLst>
                                          <p:attrName>style.visibility</p:attrName>
                                        </p:attrNameLst>
                                      </p:cBhvr>
                                      <p:to>
                                        <p:strVal val="visible"/>
                                      </p:to>
                                    </p:set>
                                    <p:animEffect transition="in" filter="wipe(left)">
                                      <p:cBhvr>
                                        <p:cTn id="52" dur="500"/>
                                        <p:tgtEl>
                                          <p:spTgt spid="2918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91874"/>
                                        </p:tgtEl>
                                        <p:attrNameLst>
                                          <p:attrName>style.visibility</p:attrName>
                                        </p:attrNameLst>
                                      </p:cBhvr>
                                      <p:to>
                                        <p:strVal val="visible"/>
                                      </p:to>
                                    </p:set>
                                    <p:animEffect transition="in" filter="wipe(left)">
                                      <p:cBhvr>
                                        <p:cTn id="57" dur="500"/>
                                        <p:tgtEl>
                                          <p:spTgt spid="291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39" name="Object 23"/>
          <p:cNvGraphicFramePr>
            <a:graphicFrameLocks noChangeAspect="1"/>
          </p:cNvGraphicFramePr>
          <p:nvPr/>
        </p:nvGraphicFramePr>
        <p:xfrm>
          <a:off x="468313" y="3368675"/>
          <a:ext cx="8382000" cy="1101725"/>
        </p:xfrm>
        <a:graphic>
          <a:graphicData uri="http://schemas.openxmlformats.org/presentationml/2006/ole">
            <mc:AlternateContent xmlns:mc="http://schemas.openxmlformats.org/markup-compatibility/2006">
              <mc:Choice xmlns:v="urn:schemas-microsoft-com:vml" Requires="v">
                <p:oleObj spid="_x0000_s7421" r:id="rId3" imgW="3898900" imgH="558800" progId="Equation.DSMT4">
                  <p:embed/>
                </p:oleObj>
              </mc:Choice>
              <mc:Fallback>
                <p:oleObj r:id="rId3" imgW="3898900" imgH="558800" progId="Equation.DSMT4">
                  <p:embed/>
                  <p:pic>
                    <p:nvPicPr>
                      <p:cNvPr id="0" name="图片 3101"/>
                      <p:cNvPicPr/>
                      <p:nvPr/>
                    </p:nvPicPr>
                    <p:blipFill>
                      <a:blip r:embed="rId4"/>
                      <a:stretch>
                        <a:fillRect/>
                      </a:stretch>
                    </p:blipFill>
                    <p:spPr>
                      <a:xfrm>
                        <a:off x="468313" y="3368675"/>
                        <a:ext cx="8382000" cy="1101725"/>
                      </a:xfrm>
                      <a:prstGeom prst="rect">
                        <a:avLst/>
                      </a:prstGeom>
                      <a:noFill/>
                      <a:ln w="38100">
                        <a:noFill/>
                        <a:miter/>
                      </a:ln>
                    </p:spPr>
                  </p:pic>
                </p:oleObj>
              </mc:Fallback>
            </mc:AlternateContent>
          </a:graphicData>
        </a:graphic>
      </p:graphicFrame>
      <p:sp>
        <p:nvSpPr>
          <p:cNvPr id="8195" name="Text Box 24"/>
          <p:cNvSpPr txBox="1"/>
          <p:nvPr/>
        </p:nvSpPr>
        <p:spPr>
          <a:xfrm>
            <a:off x="0" y="228600"/>
            <a:ext cx="5257800" cy="519113"/>
          </a:xfrm>
          <a:prstGeom prst="rect">
            <a:avLst/>
          </a:prstGeom>
          <a:noFill/>
          <a:ln w="9525">
            <a:noFill/>
          </a:ln>
        </p:spPr>
        <p:txBody>
          <a:bodyPr>
            <a:spAutoFit/>
          </a:bodyPr>
          <a:lstStyle/>
          <a:p>
            <a:pPr eaLnBrk="1" hangingPunct="1">
              <a:spcBef>
                <a:spcPct val="50000"/>
              </a:spcBef>
            </a:pPr>
            <a:r>
              <a:rPr lang="en-US" altLang="zh-CN" sz="2800" dirty="0">
                <a:solidFill>
                  <a:schemeClr val="accent2"/>
                </a:solidFill>
                <a:latin typeface="Times New Roman" panose="02020603050405020304" pitchFamily="18" charset="0"/>
              </a:rPr>
              <a:t>4</a:t>
            </a:r>
            <a:r>
              <a:rPr lang="zh-CN" altLang="en-US" sz="2800" dirty="0">
                <a:solidFill>
                  <a:schemeClr val="accent2"/>
                </a:solidFill>
                <a:latin typeface="Times New Roman" panose="02020603050405020304" pitchFamily="18" charset="0"/>
              </a:rPr>
              <a:t>、上侧分位点（重点）</a:t>
            </a:r>
          </a:p>
        </p:txBody>
      </p:sp>
      <p:graphicFrame>
        <p:nvGraphicFramePr>
          <p:cNvPr id="290841" name="Object 25"/>
          <p:cNvGraphicFramePr>
            <a:graphicFrameLocks noChangeAspect="1"/>
          </p:cNvGraphicFramePr>
          <p:nvPr/>
        </p:nvGraphicFramePr>
        <p:xfrm>
          <a:off x="427038" y="762000"/>
          <a:ext cx="8518525" cy="990600"/>
        </p:xfrm>
        <a:graphic>
          <a:graphicData uri="http://schemas.openxmlformats.org/presentationml/2006/ole">
            <mc:AlternateContent xmlns:mc="http://schemas.openxmlformats.org/markup-compatibility/2006">
              <mc:Choice xmlns:v="urn:schemas-microsoft-com:vml" Requires="v">
                <p:oleObj spid="_x0000_s7422" r:id="rId5" imgW="3556000" imgH="482600" progId="Equation.DSMT4">
                  <p:embed/>
                </p:oleObj>
              </mc:Choice>
              <mc:Fallback>
                <p:oleObj r:id="rId5" imgW="3556000" imgH="482600" progId="Equation.DSMT4">
                  <p:embed/>
                  <p:pic>
                    <p:nvPicPr>
                      <p:cNvPr id="0" name="图片 3094"/>
                      <p:cNvPicPr/>
                      <p:nvPr/>
                    </p:nvPicPr>
                    <p:blipFill>
                      <a:blip r:embed="rId6"/>
                      <a:stretch>
                        <a:fillRect/>
                      </a:stretch>
                    </p:blipFill>
                    <p:spPr>
                      <a:xfrm>
                        <a:off x="427038" y="762000"/>
                        <a:ext cx="8518525" cy="990600"/>
                      </a:xfrm>
                      <a:prstGeom prst="rect">
                        <a:avLst/>
                      </a:prstGeom>
                      <a:solidFill>
                        <a:srgbClr val="CCFFCC"/>
                      </a:solidFill>
                      <a:ln w="38100">
                        <a:noFill/>
                        <a:miter/>
                      </a:ln>
                    </p:spPr>
                  </p:pic>
                </p:oleObj>
              </mc:Fallback>
            </mc:AlternateContent>
          </a:graphicData>
        </a:graphic>
      </p:graphicFrame>
      <p:sp>
        <p:nvSpPr>
          <p:cNvPr id="290856" name="Text Box 40"/>
          <p:cNvSpPr txBox="1"/>
          <p:nvPr/>
        </p:nvSpPr>
        <p:spPr>
          <a:xfrm>
            <a:off x="304800" y="1752600"/>
            <a:ext cx="1219200" cy="457200"/>
          </a:xfrm>
          <a:prstGeom prst="rect">
            <a:avLst/>
          </a:prstGeom>
          <a:noFill/>
          <a:ln w="9525">
            <a:noFill/>
          </a:ln>
        </p:spPr>
        <p:txBody>
          <a:bodyPr>
            <a:spAutoFit/>
          </a:bodyPr>
          <a:lstStyle/>
          <a:p>
            <a:pPr algn="ctr" eaLnBrk="1" hangingPunct="1">
              <a:spcBef>
                <a:spcPct val="50000"/>
              </a:spcBef>
            </a:pPr>
            <a:r>
              <a:rPr lang="zh-CN" altLang="en-US" dirty="0">
                <a:solidFill>
                  <a:schemeClr val="accent2"/>
                </a:solidFill>
                <a:latin typeface="Times New Roman" panose="02020603050405020304" pitchFamily="18" charset="0"/>
              </a:rPr>
              <a:t>说明：</a:t>
            </a:r>
          </a:p>
        </p:txBody>
      </p:sp>
      <p:graphicFrame>
        <p:nvGraphicFramePr>
          <p:cNvPr id="290857" name="Object 41"/>
          <p:cNvGraphicFramePr>
            <a:graphicFrameLocks noChangeAspect="1"/>
          </p:cNvGraphicFramePr>
          <p:nvPr/>
        </p:nvGraphicFramePr>
        <p:xfrm>
          <a:off x="468313" y="2784475"/>
          <a:ext cx="5999162" cy="481013"/>
        </p:xfrm>
        <a:graphic>
          <a:graphicData uri="http://schemas.openxmlformats.org/presentationml/2006/ole">
            <mc:AlternateContent xmlns:mc="http://schemas.openxmlformats.org/markup-compatibility/2006">
              <mc:Choice xmlns:v="urn:schemas-microsoft-com:vml" Requires="v">
                <p:oleObj spid="_x0000_s7423" r:id="rId7" imgW="3009900" imgH="241300" progId="Equation.DSMT4">
                  <p:embed/>
                </p:oleObj>
              </mc:Choice>
              <mc:Fallback>
                <p:oleObj r:id="rId7" imgW="3009900" imgH="241300" progId="Equation.DSMT4">
                  <p:embed/>
                  <p:pic>
                    <p:nvPicPr>
                      <p:cNvPr id="0" name="图片 3103"/>
                      <p:cNvPicPr/>
                      <p:nvPr/>
                    </p:nvPicPr>
                    <p:blipFill>
                      <a:blip r:embed="rId8"/>
                      <a:stretch>
                        <a:fillRect/>
                      </a:stretch>
                    </p:blipFill>
                    <p:spPr>
                      <a:xfrm>
                        <a:off x="468313" y="2784475"/>
                        <a:ext cx="5999162" cy="481013"/>
                      </a:xfrm>
                      <a:prstGeom prst="rect">
                        <a:avLst/>
                      </a:prstGeom>
                      <a:noFill/>
                      <a:ln w="38100">
                        <a:noFill/>
                        <a:miter/>
                      </a:ln>
                    </p:spPr>
                  </p:pic>
                </p:oleObj>
              </mc:Fallback>
            </mc:AlternateContent>
          </a:graphicData>
        </a:graphic>
      </p:graphicFrame>
      <p:graphicFrame>
        <p:nvGraphicFramePr>
          <p:cNvPr id="290858" name="Object 42"/>
          <p:cNvGraphicFramePr>
            <a:graphicFrameLocks noChangeAspect="1"/>
          </p:cNvGraphicFramePr>
          <p:nvPr/>
        </p:nvGraphicFramePr>
        <p:xfrm>
          <a:off x="468313" y="2205038"/>
          <a:ext cx="7459662" cy="500062"/>
        </p:xfrm>
        <a:graphic>
          <a:graphicData uri="http://schemas.openxmlformats.org/presentationml/2006/ole">
            <mc:AlternateContent xmlns:mc="http://schemas.openxmlformats.org/markup-compatibility/2006">
              <mc:Choice xmlns:v="urn:schemas-microsoft-com:vml" Requires="v">
                <p:oleObj spid="_x0000_s7424" r:id="rId9" imgW="3492500" imgH="241300" progId="Equation.DSMT4">
                  <p:embed/>
                </p:oleObj>
              </mc:Choice>
              <mc:Fallback>
                <p:oleObj r:id="rId9" imgW="3492500" imgH="241300" progId="Equation.DSMT4">
                  <p:embed/>
                  <p:pic>
                    <p:nvPicPr>
                      <p:cNvPr id="0" name="图片 3105"/>
                      <p:cNvPicPr/>
                      <p:nvPr/>
                    </p:nvPicPr>
                    <p:blipFill>
                      <a:blip r:embed="rId10"/>
                      <a:stretch>
                        <a:fillRect/>
                      </a:stretch>
                    </p:blipFill>
                    <p:spPr>
                      <a:xfrm>
                        <a:off x="468313" y="2205038"/>
                        <a:ext cx="7459662" cy="500062"/>
                      </a:xfrm>
                      <a:prstGeom prst="rect">
                        <a:avLst/>
                      </a:prstGeom>
                      <a:noFill/>
                      <a:ln w="38100">
                        <a:noFill/>
                        <a:miter/>
                      </a:ln>
                    </p:spPr>
                  </p:pic>
                </p:oleObj>
              </mc:Fallback>
            </mc:AlternateContent>
          </a:graphicData>
        </a:graphic>
      </p:graphicFrame>
      <p:grpSp>
        <p:nvGrpSpPr>
          <p:cNvPr id="290860" name="Group 44"/>
          <p:cNvGrpSpPr/>
          <p:nvPr/>
        </p:nvGrpSpPr>
        <p:grpSpPr>
          <a:xfrm>
            <a:off x="1143000" y="4572000"/>
            <a:ext cx="3733800" cy="2057400"/>
            <a:chOff x="1296" y="2928"/>
            <a:chExt cx="2252" cy="1248"/>
          </a:xfrm>
        </p:grpSpPr>
        <p:sp>
          <p:nvSpPr>
            <p:cNvPr id="8201" name="Line 45"/>
            <p:cNvSpPr/>
            <p:nvPr/>
          </p:nvSpPr>
          <p:spPr>
            <a:xfrm>
              <a:off x="1420" y="3936"/>
              <a:ext cx="2128" cy="0"/>
            </a:xfrm>
            <a:prstGeom prst="line">
              <a:avLst/>
            </a:prstGeom>
            <a:ln w="9525" cap="flat" cmpd="sng">
              <a:solidFill>
                <a:schemeClr val="tx1"/>
              </a:solidFill>
              <a:prstDash val="solid"/>
              <a:headEnd type="none" w="med" len="med"/>
              <a:tailEnd type="triangle" w="med" len="med"/>
            </a:ln>
          </p:spPr>
        </p:sp>
        <p:graphicFrame>
          <p:nvGraphicFramePr>
            <p:cNvPr id="8202" name="Object 46"/>
            <p:cNvGraphicFramePr>
              <a:graphicFrameLocks noChangeAspect="1"/>
            </p:cNvGraphicFramePr>
            <p:nvPr/>
          </p:nvGraphicFramePr>
          <p:xfrm>
            <a:off x="1440" y="2928"/>
            <a:ext cx="389" cy="287"/>
          </p:xfrm>
          <a:graphic>
            <a:graphicData uri="http://schemas.openxmlformats.org/presentationml/2006/ole">
              <mc:AlternateContent xmlns:mc="http://schemas.openxmlformats.org/markup-compatibility/2006">
                <mc:Choice xmlns:v="urn:schemas-microsoft-com:vml" Requires="v">
                  <p:oleObj spid="_x0000_s7425" r:id="rId11" imgW="368300" imgH="203200" progId="Equation.DSMT4">
                    <p:embed/>
                  </p:oleObj>
                </mc:Choice>
                <mc:Fallback>
                  <p:oleObj r:id="rId11" imgW="368300" imgH="203200" progId="Equation.DSMT4">
                    <p:embed/>
                    <p:pic>
                      <p:nvPicPr>
                        <p:cNvPr id="0" name="图片 3119"/>
                        <p:cNvPicPr/>
                        <p:nvPr/>
                      </p:nvPicPr>
                      <p:blipFill>
                        <a:blip r:embed="rId12"/>
                        <a:stretch>
                          <a:fillRect/>
                        </a:stretch>
                      </p:blipFill>
                      <p:spPr>
                        <a:xfrm>
                          <a:off x="1440" y="2928"/>
                          <a:ext cx="389" cy="287"/>
                        </a:xfrm>
                        <a:prstGeom prst="rect">
                          <a:avLst/>
                        </a:prstGeom>
                        <a:noFill/>
                        <a:ln w="38100">
                          <a:noFill/>
                          <a:miter/>
                        </a:ln>
                      </p:spPr>
                    </p:pic>
                  </p:oleObj>
                </mc:Fallback>
              </mc:AlternateContent>
            </a:graphicData>
          </a:graphic>
        </p:graphicFrame>
        <p:graphicFrame>
          <p:nvGraphicFramePr>
            <p:cNvPr id="8203" name="Object 47"/>
            <p:cNvGraphicFramePr>
              <a:graphicFrameLocks noChangeAspect="1"/>
            </p:cNvGraphicFramePr>
            <p:nvPr/>
          </p:nvGraphicFramePr>
          <p:xfrm>
            <a:off x="3312" y="3696"/>
            <a:ext cx="218" cy="255"/>
          </p:xfrm>
          <a:graphic>
            <a:graphicData uri="http://schemas.openxmlformats.org/presentationml/2006/ole">
              <mc:AlternateContent xmlns:mc="http://schemas.openxmlformats.org/markup-compatibility/2006">
                <mc:Choice xmlns:v="urn:schemas-microsoft-com:vml" Requires="v">
                  <p:oleObj spid="_x0000_s7426" r:id="rId13" imgW="139700" imgH="165100" progId="Equation.DSMT4">
                    <p:embed/>
                  </p:oleObj>
                </mc:Choice>
                <mc:Fallback>
                  <p:oleObj r:id="rId13" imgW="139700" imgH="165100" progId="Equation.DSMT4">
                    <p:embed/>
                    <p:pic>
                      <p:nvPicPr>
                        <p:cNvPr id="0" name="图片 3118"/>
                        <p:cNvPicPr/>
                        <p:nvPr/>
                      </p:nvPicPr>
                      <p:blipFill>
                        <a:blip r:embed="rId14"/>
                        <a:stretch>
                          <a:fillRect/>
                        </a:stretch>
                      </p:blipFill>
                      <p:spPr>
                        <a:xfrm>
                          <a:off x="3312" y="3696"/>
                          <a:ext cx="218" cy="255"/>
                        </a:xfrm>
                        <a:prstGeom prst="rect">
                          <a:avLst/>
                        </a:prstGeom>
                        <a:noFill/>
                        <a:ln w="38100">
                          <a:noFill/>
                          <a:miter/>
                        </a:ln>
                      </p:spPr>
                    </p:pic>
                  </p:oleObj>
                </mc:Fallback>
              </mc:AlternateContent>
            </a:graphicData>
          </a:graphic>
        </p:graphicFrame>
        <p:graphicFrame>
          <p:nvGraphicFramePr>
            <p:cNvPr id="8204" name="Object 48"/>
            <p:cNvGraphicFramePr>
              <a:graphicFrameLocks noChangeAspect="1"/>
            </p:cNvGraphicFramePr>
            <p:nvPr/>
          </p:nvGraphicFramePr>
          <p:xfrm>
            <a:off x="1296" y="3936"/>
            <a:ext cx="140" cy="152"/>
          </p:xfrm>
          <a:graphic>
            <a:graphicData uri="http://schemas.openxmlformats.org/presentationml/2006/ole">
              <mc:AlternateContent xmlns:mc="http://schemas.openxmlformats.org/markup-compatibility/2006">
                <mc:Choice xmlns:v="urn:schemas-microsoft-com:vml" Requires="v">
                  <p:oleObj spid="_x0000_s7427" r:id="rId15" imgW="292100" imgH="317500" progId="Equation.3">
                    <p:embed/>
                  </p:oleObj>
                </mc:Choice>
                <mc:Fallback>
                  <p:oleObj r:id="rId15" imgW="292100" imgH="317500" progId="Equation.3">
                    <p:embed/>
                    <p:pic>
                      <p:nvPicPr>
                        <p:cNvPr id="0" name="图片 3110"/>
                        <p:cNvPicPr/>
                        <p:nvPr/>
                      </p:nvPicPr>
                      <p:blipFill>
                        <a:blip r:embed="rId16"/>
                        <a:stretch>
                          <a:fillRect/>
                        </a:stretch>
                      </p:blipFill>
                      <p:spPr>
                        <a:xfrm>
                          <a:off x="1296" y="3936"/>
                          <a:ext cx="140" cy="152"/>
                        </a:xfrm>
                        <a:prstGeom prst="rect">
                          <a:avLst/>
                        </a:prstGeom>
                        <a:noFill/>
                        <a:ln w="38100">
                          <a:noFill/>
                          <a:miter/>
                        </a:ln>
                      </p:spPr>
                    </p:pic>
                  </p:oleObj>
                </mc:Fallback>
              </mc:AlternateContent>
            </a:graphicData>
          </a:graphic>
        </p:graphicFrame>
        <p:sp>
          <p:nvSpPr>
            <p:cNvPr id="8205" name="Line 49"/>
            <p:cNvSpPr/>
            <p:nvPr/>
          </p:nvSpPr>
          <p:spPr>
            <a:xfrm flipV="1">
              <a:off x="1436" y="2976"/>
              <a:ext cx="0" cy="960"/>
            </a:xfrm>
            <a:prstGeom prst="line">
              <a:avLst/>
            </a:prstGeom>
            <a:ln w="9525" cap="flat" cmpd="sng">
              <a:solidFill>
                <a:schemeClr val="tx1"/>
              </a:solidFill>
              <a:prstDash val="solid"/>
              <a:headEnd type="none" w="med" len="med"/>
              <a:tailEnd type="triangle" w="med" len="med"/>
            </a:ln>
          </p:spPr>
        </p:sp>
        <p:graphicFrame>
          <p:nvGraphicFramePr>
            <p:cNvPr id="8206" name="Object 50"/>
            <p:cNvGraphicFramePr>
              <a:graphicFrameLocks noChangeAspect="1"/>
            </p:cNvGraphicFramePr>
            <p:nvPr/>
          </p:nvGraphicFramePr>
          <p:xfrm>
            <a:off x="2156" y="3984"/>
            <a:ext cx="480" cy="192"/>
          </p:xfrm>
          <a:graphic>
            <a:graphicData uri="http://schemas.openxmlformats.org/presentationml/2006/ole">
              <mc:AlternateContent xmlns:mc="http://schemas.openxmlformats.org/markup-compatibility/2006">
                <mc:Choice xmlns:v="urn:schemas-microsoft-com:vml" Requires="v">
                  <p:oleObj spid="_x0000_s7428" r:id="rId17" imgW="914400" imgH="482600" progId="Equation.3">
                    <p:embed/>
                  </p:oleObj>
                </mc:Choice>
                <mc:Fallback>
                  <p:oleObj r:id="rId17" imgW="914400" imgH="482600" progId="Equation.3">
                    <p:embed/>
                    <p:pic>
                      <p:nvPicPr>
                        <p:cNvPr id="0" name="图片 3126"/>
                        <p:cNvPicPr/>
                        <p:nvPr/>
                      </p:nvPicPr>
                      <p:blipFill>
                        <a:blip r:embed="rId18"/>
                        <a:stretch>
                          <a:fillRect/>
                        </a:stretch>
                      </p:blipFill>
                      <p:spPr>
                        <a:xfrm>
                          <a:off x="2156" y="3984"/>
                          <a:ext cx="480" cy="192"/>
                        </a:xfrm>
                        <a:prstGeom prst="rect">
                          <a:avLst/>
                        </a:prstGeom>
                        <a:noFill/>
                        <a:ln w="38100">
                          <a:noFill/>
                          <a:miter/>
                        </a:ln>
                      </p:spPr>
                    </p:pic>
                  </p:oleObj>
                </mc:Fallback>
              </mc:AlternateContent>
            </a:graphicData>
          </a:graphic>
        </p:graphicFrame>
        <p:sp>
          <p:nvSpPr>
            <p:cNvPr id="8207" name="AutoShape 51"/>
            <p:cNvSpPr/>
            <p:nvPr/>
          </p:nvSpPr>
          <p:spPr>
            <a:xfrm>
              <a:off x="2300" y="3696"/>
              <a:ext cx="720" cy="240"/>
            </a:xfrm>
            <a:prstGeom prst="rtTriangle">
              <a:avLst/>
            </a:prstGeom>
            <a:solidFill>
              <a:schemeClr val="accent1"/>
            </a:solidFill>
            <a:ln w="9525">
              <a:noFill/>
            </a:ln>
          </p:spPr>
          <p:txBody>
            <a:bodyPr wrap="none" anchor="ctr"/>
            <a:lstStyle/>
            <a:p>
              <a:pPr algn="ctr" eaLnBrk="1" hangingPunct="1">
                <a:spcBef>
                  <a:spcPct val="50000"/>
                </a:spcBef>
              </a:pPr>
              <a:endParaRPr lang="zh-CN" altLang="en-US" dirty="0">
                <a:latin typeface="Times New Roman" panose="02020603050405020304" pitchFamily="18" charset="0"/>
              </a:endParaRPr>
            </a:p>
          </p:txBody>
        </p:sp>
        <p:sp>
          <p:nvSpPr>
            <p:cNvPr id="8208" name="Line 52"/>
            <p:cNvSpPr/>
            <p:nvPr/>
          </p:nvSpPr>
          <p:spPr>
            <a:xfrm>
              <a:off x="2300" y="3696"/>
              <a:ext cx="144" cy="48"/>
            </a:xfrm>
            <a:prstGeom prst="line">
              <a:avLst/>
            </a:prstGeom>
            <a:ln w="57150" cap="flat" cmpd="sng">
              <a:solidFill>
                <a:schemeClr val="accent1"/>
              </a:solidFill>
              <a:prstDash val="solid"/>
              <a:headEnd type="none" w="med" len="med"/>
              <a:tailEnd type="none" w="med" len="med"/>
            </a:ln>
          </p:spPr>
        </p:sp>
        <p:sp>
          <p:nvSpPr>
            <p:cNvPr id="8209" name="Freeform 53"/>
            <p:cNvSpPr/>
            <p:nvPr/>
          </p:nvSpPr>
          <p:spPr>
            <a:xfrm>
              <a:off x="1442" y="3286"/>
              <a:ext cx="1728" cy="656"/>
            </a:xfrm>
            <a:custGeom>
              <a:avLst/>
              <a:gdLst/>
              <a:ahLst/>
              <a:cxnLst>
                <a:cxn ang="0">
                  <a:pos x="0" y="1631"/>
                </a:cxn>
                <a:cxn ang="0">
                  <a:pos x="288" y="125"/>
                </a:cxn>
                <a:cxn ang="0">
                  <a:pos x="816" y="878"/>
                </a:cxn>
                <a:cxn ang="0">
                  <a:pos x="1344" y="1443"/>
                </a:cxn>
                <a:cxn ang="0">
                  <a:pos x="1728" y="1631"/>
                </a:cxn>
              </a:cxnLst>
              <a:rect l="0" t="0" r="0" b="0"/>
              <a:pathLst>
                <a:path w="1728" h="416">
                  <a:moveTo>
                    <a:pt x="0" y="416"/>
                  </a:moveTo>
                  <a:cubicBezTo>
                    <a:pt x="76" y="240"/>
                    <a:pt x="152" y="64"/>
                    <a:pt x="288" y="32"/>
                  </a:cubicBezTo>
                  <a:cubicBezTo>
                    <a:pt x="424" y="0"/>
                    <a:pt x="640" y="168"/>
                    <a:pt x="816" y="224"/>
                  </a:cubicBezTo>
                  <a:cubicBezTo>
                    <a:pt x="992" y="280"/>
                    <a:pt x="1192" y="336"/>
                    <a:pt x="1344" y="368"/>
                  </a:cubicBezTo>
                  <a:cubicBezTo>
                    <a:pt x="1496" y="400"/>
                    <a:pt x="1612" y="408"/>
                    <a:pt x="1728" y="416"/>
                  </a:cubicBezTo>
                </a:path>
              </a:pathLst>
            </a:custGeom>
            <a:noFill/>
            <a:ln w="28575" cap="flat" cmpd="sng">
              <a:solidFill>
                <a:srgbClr val="003399">
                  <a:alpha val="100000"/>
                </a:srgbClr>
              </a:solidFill>
              <a:prstDash val="solid"/>
              <a:round/>
              <a:headEnd type="none" w="med" len="med"/>
              <a:tailEnd type="none" w="med" len="med"/>
            </a:ln>
          </p:spPr>
          <p:txBody>
            <a:bodyPr/>
            <a:lstStyle/>
            <a:p>
              <a:endParaRPr lang="zh-CN" altLang="en-US"/>
            </a:p>
          </p:txBody>
        </p:sp>
        <p:sp>
          <p:nvSpPr>
            <p:cNvPr id="8210" name="Line 54"/>
            <p:cNvSpPr/>
            <p:nvPr/>
          </p:nvSpPr>
          <p:spPr>
            <a:xfrm flipV="1">
              <a:off x="2300" y="3671"/>
              <a:ext cx="0" cy="265"/>
            </a:xfrm>
            <a:prstGeom prst="line">
              <a:avLst/>
            </a:prstGeom>
            <a:ln w="28575" cap="flat" cmpd="sng">
              <a:solidFill>
                <a:schemeClr val="tx1"/>
              </a:solidFill>
              <a:prstDash val="solid"/>
              <a:headEnd type="none" w="med" len="med"/>
              <a:tailEnd type="none" w="med" len="med"/>
            </a:ln>
          </p:spPr>
        </p:sp>
        <p:sp>
          <p:nvSpPr>
            <p:cNvPr id="8211" name="Line 55"/>
            <p:cNvSpPr/>
            <p:nvPr/>
          </p:nvSpPr>
          <p:spPr>
            <a:xfrm rot="1261038" flipH="1">
              <a:off x="2492" y="3600"/>
              <a:ext cx="144" cy="240"/>
            </a:xfrm>
            <a:prstGeom prst="line">
              <a:avLst/>
            </a:prstGeom>
            <a:ln w="28575" cap="flat" cmpd="sng">
              <a:solidFill>
                <a:schemeClr val="tx1"/>
              </a:solidFill>
              <a:prstDash val="solid"/>
              <a:headEnd type="none" w="med" len="med"/>
              <a:tailEnd type="none" w="med" len="med"/>
            </a:ln>
          </p:spPr>
        </p:sp>
        <p:graphicFrame>
          <p:nvGraphicFramePr>
            <p:cNvPr id="8212" name="Object 56"/>
            <p:cNvGraphicFramePr>
              <a:graphicFrameLocks noChangeAspect="1"/>
            </p:cNvGraphicFramePr>
            <p:nvPr/>
          </p:nvGraphicFramePr>
          <p:xfrm>
            <a:off x="2732" y="3523"/>
            <a:ext cx="144" cy="125"/>
          </p:xfrm>
          <a:graphic>
            <a:graphicData uri="http://schemas.openxmlformats.org/presentationml/2006/ole">
              <mc:AlternateContent xmlns:mc="http://schemas.openxmlformats.org/markup-compatibility/2006">
                <mc:Choice xmlns:v="urn:schemas-microsoft-com:vml" Requires="v">
                  <p:oleObj spid="_x0000_s7429" r:id="rId19" imgW="279400" imgH="241300" progId="Equation.3">
                    <p:embed/>
                  </p:oleObj>
                </mc:Choice>
                <mc:Fallback>
                  <p:oleObj r:id="rId19" imgW="279400" imgH="241300" progId="Equation.3">
                    <p:embed/>
                    <p:pic>
                      <p:nvPicPr>
                        <p:cNvPr id="0" name="图片 3113"/>
                        <p:cNvPicPr/>
                        <p:nvPr/>
                      </p:nvPicPr>
                      <p:blipFill>
                        <a:blip r:embed="rId20"/>
                        <a:stretch>
                          <a:fillRect/>
                        </a:stretch>
                      </p:blipFill>
                      <p:spPr>
                        <a:xfrm>
                          <a:off x="2732" y="3523"/>
                          <a:ext cx="144" cy="12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841"/>
                                        </p:tgtEl>
                                        <p:attrNameLst>
                                          <p:attrName>style.visibility</p:attrName>
                                        </p:attrNameLst>
                                      </p:cBhvr>
                                      <p:to>
                                        <p:strVal val="visible"/>
                                      </p:to>
                                    </p:set>
                                    <p:animEffect transition="in" filter="wipe(left)">
                                      <p:cBhvr>
                                        <p:cTn id="7" dur="500"/>
                                        <p:tgtEl>
                                          <p:spTgt spid="29084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90860"/>
                                        </p:tgtEl>
                                        <p:attrNameLst>
                                          <p:attrName>style.visibility</p:attrName>
                                        </p:attrNameLst>
                                      </p:cBhvr>
                                      <p:to>
                                        <p:strVal val="visible"/>
                                      </p:to>
                                    </p:set>
                                    <p:animEffect transition="in" filter="checkerboard(across)">
                                      <p:cBhvr>
                                        <p:cTn id="12" dur="500"/>
                                        <p:tgtEl>
                                          <p:spTgt spid="29086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0856"/>
                                        </p:tgtEl>
                                        <p:attrNameLst>
                                          <p:attrName>style.visibility</p:attrName>
                                        </p:attrNameLst>
                                      </p:cBhvr>
                                      <p:to>
                                        <p:strVal val="visible"/>
                                      </p:to>
                                    </p:set>
                                    <p:anim calcmode="lin" valueType="num">
                                      <p:cBhvr additive="base">
                                        <p:cTn id="17" dur="500" fill="hold"/>
                                        <p:tgtEl>
                                          <p:spTgt spid="290856"/>
                                        </p:tgtEl>
                                        <p:attrNameLst>
                                          <p:attrName>ppt_x</p:attrName>
                                        </p:attrNameLst>
                                      </p:cBhvr>
                                      <p:tavLst>
                                        <p:tav tm="0">
                                          <p:val>
                                            <p:strVal val="0-#ppt_w/2"/>
                                          </p:val>
                                        </p:tav>
                                        <p:tav tm="100000">
                                          <p:val>
                                            <p:strVal val="#ppt_x"/>
                                          </p:val>
                                        </p:tav>
                                      </p:tavLst>
                                    </p:anim>
                                    <p:anim calcmode="lin" valueType="num">
                                      <p:cBhvr additive="base">
                                        <p:cTn id="18" dur="500" fill="hold"/>
                                        <p:tgtEl>
                                          <p:spTgt spid="29085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0858"/>
                                        </p:tgtEl>
                                        <p:attrNameLst>
                                          <p:attrName>style.visibility</p:attrName>
                                        </p:attrNameLst>
                                      </p:cBhvr>
                                      <p:to>
                                        <p:strVal val="visible"/>
                                      </p:to>
                                    </p:set>
                                    <p:animEffect transition="in" filter="wipe(left)">
                                      <p:cBhvr>
                                        <p:cTn id="23" dur="500"/>
                                        <p:tgtEl>
                                          <p:spTgt spid="29085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0857"/>
                                        </p:tgtEl>
                                        <p:attrNameLst>
                                          <p:attrName>style.visibility</p:attrName>
                                        </p:attrNameLst>
                                      </p:cBhvr>
                                      <p:to>
                                        <p:strVal val="visible"/>
                                      </p:to>
                                    </p:set>
                                    <p:animEffect transition="in" filter="wipe(left)">
                                      <p:cBhvr>
                                        <p:cTn id="28" dur="500"/>
                                        <p:tgtEl>
                                          <p:spTgt spid="2908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90839"/>
                                        </p:tgtEl>
                                        <p:attrNameLst>
                                          <p:attrName>style.visibility</p:attrName>
                                        </p:attrNameLst>
                                      </p:cBhvr>
                                      <p:to>
                                        <p:strVal val="visible"/>
                                      </p:to>
                                    </p:set>
                                    <p:animEffect transition="in" filter="wipe(left)">
                                      <p:cBhvr>
                                        <p:cTn id="33" dur="500"/>
                                        <p:tgtEl>
                                          <p:spTgt spid="290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0" y="657225"/>
          <a:ext cx="9134475" cy="1057275"/>
        </p:xfrm>
        <a:graphic>
          <a:graphicData uri="http://schemas.openxmlformats.org/presentationml/2006/ole">
            <mc:AlternateContent xmlns:mc="http://schemas.openxmlformats.org/markup-compatibility/2006">
              <mc:Choice xmlns:v="urn:schemas-microsoft-com:vml" Requires="v">
                <p:oleObj spid="_x0000_s8501" r:id="rId3" imgW="3949700" imgH="482600" progId="Equation.DSMT4">
                  <p:embed/>
                </p:oleObj>
              </mc:Choice>
              <mc:Fallback>
                <p:oleObj r:id="rId3" imgW="3949700" imgH="482600" progId="Equation.DSMT4">
                  <p:embed/>
                  <p:pic>
                    <p:nvPicPr>
                      <p:cNvPr id="0" name="图片 3115"/>
                      <p:cNvPicPr/>
                      <p:nvPr/>
                    </p:nvPicPr>
                    <p:blipFill>
                      <a:blip r:embed="rId4"/>
                      <a:stretch>
                        <a:fillRect/>
                      </a:stretch>
                    </p:blipFill>
                    <p:spPr>
                      <a:xfrm>
                        <a:off x="0" y="657225"/>
                        <a:ext cx="9134475" cy="1057275"/>
                      </a:xfrm>
                      <a:prstGeom prst="rect">
                        <a:avLst/>
                      </a:prstGeom>
                      <a:solidFill>
                        <a:srgbClr val="CC99FF"/>
                      </a:solidFill>
                      <a:ln w="38100">
                        <a:noFill/>
                        <a:miter/>
                      </a:ln>
                    </p:spPr>
                  </p:pic>
                </p:oleObj>
              </mc:Fallback>
            </mc:AlternateContent>
          </a:graphicData>
        </a:graphic>
      </p:graphicFrame>
      <p:graphicFrame>
        <p:nvGraphicFramePr>
          <p:cNvPr id="292867" name="Object 3"/>
          <p:cNvGraphicFramePr>
            <a:graphicFrameLocks noChangeAspect="1"/>
          </p:cNvGraphicFramePr>
          <p:nvPr/>
        </p:nvGraphicFramePr>
        <p:xfrm>
          <a:off x="0" y="1905000"/>
          <a:ext cx="4430713" cy="539750"/>
        </p:xfrm>
        <a:graphic>
          <a:graphicData uri="http://schemas.openxmlformats.org/presentationml/2006/ole">
            <mc:AlternateContent xmlns:mc="http://schemas.openxmlformats.org/markup-compatibility/2006">
              <mc:Choice xmlns:v="urn:schemas-microsoft-com:vml" Requires="v">
                <p:oleObj spid="_x0000_s8502" r:id="rId5" imgW="1930400" imgH="241300" progId="Equation.DSMT4">
                  <p:embed/>
                </p:oleObj>
              </mc:Choice>
              <mc:Fallback>
                <p:oleObj r:id="rId5" imgW="1930400" imgH="241300" progId="Equation.DSMT4">
                  <p:embed/>
                  <p:pic>
                    <p:nvPicPr>
                      <p:cNvPr id="0" name="图片 3125"/>
                      <p:cNvPicPr/>
                      <p:nvPr/>
                    </p:nvPicPr>
                    <p:blipFill>
                      <a:blip r:embed="rId6"/>
                      <a:stretch>
                        <a:fillRect/>
                      </a:stretch>
                    </p:blipFill>
                    <p:spPr>
                      <a:xfrm>
                        <a:off x="0" y="1905000"/>
                        <a:ext cx="4430713" cy="539750"/>
                      </a:xfrm>
                      <a:prstGeom prst="rect">
                        <a:avLst/>
                      </a:prstGeom>
                      <a:noFill/>
                      <a:ln w="38100">
                        <a:noFill/>
                        <a:miter/>
                      </a:ln>
                    </p:spPr>
                  </p:pic>
                </p:oleObj>
              </mc:Fallback>
            </mc:AlternateContent>
          </a:graphicData>
        </a:graphic>
      </p:graphicFrame>
      <p:graphicFrame>
        <p:nvGraphicFramePr>
          <p:cNvPr id="292874" name="Object 10"/>
          <p:cNvGraphicFramePr>
            <a:graphicFrameLocks noChangeAspect="1"/>
          </p:cNvGraphicFramePr>
          <p:nvPr/>
        </p:nvGraphicFramePr>
        <p:xfrm>
          <a:off x="4876800" y="1905000"/>
          <a:ext cx="3468688" cy="539750"/>
        </p:xfrm>
        <a:graphic>
          <a:graphicData uri="http://schemas.openxmlformats.org/presentationml/2006/ole">
            <mc:AlternateContent xmlns:mc="http://schemas.openxmlformats.org/markup-compatibility/2006">
              <mc:Choice xmlns:v="urn:schemas-microsoft-com:vml" Requires="v">
                <p:oleObj spid="_x0000_s8503" r:id="rId7" imgW="1511300" imgH="241300" progId="Equation.DSMT4">
                  <p:embed/>
                </p:oleObj>
              </mc:Choice>
              <mc:Fallback>
                <p:oleObj r:id="rId7" imgW="1511300" imgH="241300" progId="Equation.DSMT4">
                  <p:embed/>
                  <p:pic>
                    <p:nvPicPr>
                      <p:cNvPr id="0" name="图片 3114"/>
                      <p:cNvPicPr/>
                      <p:nvPr/>
                    </p:nvPicPr>
                    <p:blipFill>
                      <a:blip r:embed="rId8"/>
                      <a:stretch>
                        <a:fillRect/>
                      </a:stretch>
                    </p:blipFill>
                    <p:spPr>
                      <a:xfrm>
                        <a:off x="4876800" y="1905000"/>
                        <a:ext cx="3468688" cy="539750"/>
                      </a:xfrm>
                      <a:prstGeom prst="rect">
                        <a:avLst/>
                      </a:prstGeom>
                      <a:noFill/>
                      <a:ln w="38100">
                        <a:noFill/>
                        <a:miter/>
                      </a:ln>
                    </p:spPr>
                  </p:pic>
                </p:oleObj>
              </mc:Fallback>
            </mc:AlternateContent>
          </a:graphicData>
        </a:graphic>
      </p:graphicFrame>
      <p:graphicFrame>
        <p:nvGraphicFramePr>
          <p:cNvPr id="292875" name="Object 11"/>
          <p:cNvGraphicFramePr>
            <a:graphicFrameLocks noChangeAspect="1"/>
          </p:cNvGraphicFramePr>
          <p:nvPr/>
        </p:nvGraphicFramePr>
        <p:xfrm>
          <a:off x="685800" y="2590800"/>
          <a:ext cx="2624138" cy="539750"/>
        </p:xfrm>
        <a:graphic>
          <a:graphicData uri="http://schemas.openxmlformats.org/presentationml/2006/ole">
            <mc:AlternateContent xmlns:mc="http://schemas.openxmlformats.org/markup-compatibility/2006">
              <mc:Choice xmlns:v="urn:schemas-microsoft-com:vml" Requires="v">
                <p:oleObj spid="_x0000_s8504" r:id="rId9" imgW="1143000" imgH="241300" progId="Equation.DSMT4">
                  <p:embed/>
                </p:oleObj>
              </mc:Choice>
              <mc:Fallback>
                <p:oleObj r:id="rId9" imgW="1143000" imgH="241300" progId="Equation.DSMT4">
                  <p:embed/>
                  <p:pic>
                    <p:nvPicPr>
                      <p:cNvPr id="0" name="图片 3116"/>
                      <p:cNvPicPr/>
                      <p:nvPr/>
                    </p:nvPicPr>
                    <p:blipFill>
                      <a:blip r:embed="rId10"/>
                      <a:stretch>
                        <a:fillRect/>
                      </a:stretch>
                    </p:blipFill>
                    <p:spPr>
                      <a:xfrm>
                        <a:off x="685800" y="2590800"/>
                        <a:ext cx="2624138" cy="539750"/>
                      </a:xfrm>
                      <a:prstGeom prst="rect">
                        <a:avLst/>
                      </a:prstGeom>
                      <a:noFill/>
                      <a:ln w="38100">
                        <a:noFill/>
                        <a:miter/>
                      </a:ln>
                    </p:spPr>
                  </p:pic>
                </p:oleObj>
              </mc:Fallback>
            </mc:AlternateContent>
          </a:graphicData>
        </a:graphic>
      </p:graphicFrame>
      <p:graphicFrame>
        <p:nvGraphicFramePr>
          <p:cNvPr id="292876" name="Object 12"/>
          <p:cNvGraphicFramePr>
            <a:graphicFrameLocks noChangeAspect="1"/>
          </p:cNvGraphicFramePr>
          <p:nvPr/>
        </p:nvGraphicFramePr>
        <p:xfrm>
          <a:off x="685800" y="3200400"/>
          <a:ext cx="3324225" cy="539750"/>
        </p:xfrm>
        <a:graphic>
          <a:graphicData uri="http://schemas.openxmlformats.org/presentationml/2006/ole">
            <mc:AlternateContent xmlns:mc="http://schemas.openxmlformats.org/markup-compatibility/2006">
              <mc:Choice xmlns:v="urn:schemas-microsoft-com:vml" Requires="v">
                <p:oleObj spid="_x0000_s8505" r:id="rId11" imgW="1447800" imgH="241300" progId="Equation.DSMT4">
                  <p:embed/>
                </p:oleObj>
              </mc:Choice>
              <mc:Fallback>
                <p:oleObj r:id="rId11" imgW="1447800" imgH="241300" progId="Equation.DSMT4">
                  <p:embed/>
                  <p:pic>
                    <p:nvPicPr>
                      <p:cNvPr id="0" name="图片 3109"/>
                      <p:cNvPicPr/>
                      <p:nvPr/>
                    </p:nvPicPr>
                    <p:blipFill>
                      <a:blip r:embed="rId12"/>
                      <a:stretch>
                        <a:fillRect/>
                      </a:stretch>
                    </p:blipFill>
                    <p:spPr>
                      <a:xfrm>
                        <a:off x="685800" y="3200400"/>
                        <a:ext cx="3324225" cy="539750"/>
                      </a:xfrm>
                      <a:prstGeom prst="rect">
                        <a:avLst/>
                      </a:prstGeom>
                      <a:noFill/>
                      <a:ln w="38100">
                        <a:noFill/>
                        <a:miter/>
                      </a:ln>
                    </p:spPr>
                  </p:pic>
                </p:oleObj>
              </mc:Fallback>
            </mc:AlternateContent>
          </a:graphicData>
        </a:graphic>
      </p:graphicFrame>
      <p:graphicFrame>
        <p:nvGraphicFramePr>
          <p:cNvPr id="292877" name="Object 13"/>
          <p:cNvGraphicFramePr>
            <a:graphicFrameLocks noChangeAspect="1"/>
          </p:cNvGraphicFramePr>
          <p:nvPr/>
        </p:nvGraphicFramePr>
        <p:xfrm>
          <a:off x="4572000" y="3124200"/>
          <a:ext cx="1905000" cy="547688"/>
        </p:xfrm>
        <a:graphic>
          <a:graphicData uri="http://schemas.openxmlformats.org/presentationml/2006/ole">
            <mc:AlternateContent xmlns:mc="http://schemas.openxmlformats.org/markup-compatibility/2006">
              <mc:Choice xmlns:v="urn:schemas-microsoft-com:vml" Requires="v">
                <p:oleObj spid="_x0000_s8506" r:id="rId13" imgW="774065" imgH="228600" progId="Equation.DSMT4">
                  <p:embed/>
                </p:oleObj>
              </mc:Choice>
              <mc:Fallback>
                <p:oleObj r:id="rId13" imgW="774065" imgH="228600" progId="Equation.DSMT4">
                  <p:embed/>
                  <p:pic>
                    <p:nvPicPr>
                      <p:cNvPr id="0" name="图片 3120"/>
                      <p:cNvPicPr/>
                      <p:nvPr/>
                    </p:nvPicPr>
                    <p:blipFill>
                      <a:blip r:embed="rId14"/>
                      <a:stretch>
                        <a:fillRect/>
                      </a:stretch>
                    </p:blipFill>
                    <p:spPr>
                      <a:xfrm>
                        <a:off x="4572000" y="3124200"/>
                        <a:ext cx="1905000" cy="547688"/>
                      </a:xfrm>
                      <a:prstGeom prst="rect">
                        <a:avLst/>
                      </a:prstGeom>
                      <a:noFill/>
                      <a:ln w="38100">
                        <a:noFill/>
                        <a:miter/>
                      </a:ln>
                    </p:spPr>
                  </p:pic>
                </p:oleObj>
              </mc:Fallback>
            </mc:AlternateContent>
          </a:graphicData>
        </a:graphic>
      </p:graphicFrame>
      <p:graphicFrame>
        <p:nvGraphicFramePr>
          <p:cNvPr id="292878" name="Object 14"/>
          <p:cNvGraphicFramePr>
            <a:graphicFrameLocks noChangeAspect="1"/>
          </p:cNvGraphicFramePr>
          <p:nvPr/>
        </p:nvGraphicFramePr>
        <p:xfrm>
          <a:off x="685800" y="3886200"/>
          <a:ext cx="4491038" cy="568325"/>
        </p:xfrm>
        <a:graphic>
          <a:graphicData uri="http://schemas.openxmlformats.org/presentationml/2006/ole">
            <mc:AlternateContent xmlns:mc="http://schemas.openxmlformats.org/markup-compatibility/2006">
              <mc:Choice xmlns:v="urn:schemas-microsoft-com:vml" Requires="v">
                <p:oleObj spid="_x0000_s8507" r:id="rId15" imgW="1955165" imgH="254000" progId="Equation.DSMT4">
                  <p:embed/>
                </p:oleObj>
              </mc:Choice>
              <mc:Fallback>
                <p:oleObj r:id="rId15" imgW="1955165" imgH="254000" progId="Equation.DSMT4">
                  <p:embed/>
                  <p:pic>
                    <p:nvPicPr>
                      <p:cNvPr id="0" name="图片 3117"/>
                      <p:cNvPicPr/>
                      <p:nvPr/>
                    </p:nvPicPr>
                    <p:blipFill>
                      <a:blip r:embed="rId16"/>
                      <a:stretch>
                        <a:fillRect/>
                      </a:stretch>
                    </p:blipFill>
                    <p:spPr>
                      <a:xfrm>
                        <a:off x="685800" y="3886200"/>
                        <a:ext cx="4491038" cy="568325"/>
                      </a:xfrm>
                      <a:prstGeom prst="rect">
                        <a:avLst/>
                      </a:prstGeom>
                      <a:noFill/>
                      <a:ln w="38100">
                        <a:noFill/>
                        <a:miter/>
                      </a:ln>
                    </p:spPr>
                  </p:pic>
                </p:oleObj>
              </mc:Fallback>
            </mc:AlternateContent>
          </a:graphicData>
        </a:graphic>
      </p:graphicFrame>
      <p:graphicFrame>
        <p:nvGraphicFramePr>
          <p:cNvPr id="292879" name="Object 15"/>
          <p:cNvGraphicFramePr>
            <a:graphicFrameLocks noChangeAspect="1"/>
          </p:cNvGraphicFramePr>
          <p:nvPr/>
        </p:nvGraphicFramePr>
        <p:xfrm>
          <a:off x="5105400" y="3886200"/>
          <a:ext cx="3514725" cy="522288"/>
        </p:xfrm>
        <a:graphic>
          <a:graphicData uri="http://schemas.openxmlformats.org/presentationml/2006/ole">
            <mc:AlternateContent xmlns:mc="http://schemas.openxmlformats.org/markup-compatibility/2006">
              <mc:Choice xmlns:v="urn:schemas-microsoft-com:vml" Requires="v">
                <p:oleObj spid="_x0000_s8508" r:id="rId17" imgW="1663700" imgH="254000" progId="Equation.DSMT4">
                  <p:embed/>
                </p:oleObj>
              </mc:Choice>
              <mc:Fallback>
                <p:oleObj r:id="rId17" imgW="1663700" imgH="254000" progId="Equation.DSMT4">
                  <p:embed/>
                  <p:pic>
                    <p:nvPicPr>
                      <p:cNvPr id="0" name="图片 3121"/>
                      <p:cNvPicPr/>
                      <p:nvPr/>
                    </p:nvPicPr>
                    <p:blipFill>
                      <a:blip r:embed="rId18"/>
                      <a:stretch>
                        <a:fillRect/>
                      </a:stretch>
                    </p:blipFill>
                    <p:spPr>
                      <a:xfrm>
                        <a:off x="5105400" y="3886200"/>
                        <a:ext cx="3514725" cy="522288"/>
                      </a:xfrm>
                      <a:prstGeom prst="rect">
                        <a:avLst/>
                      </a:prstGeom>
                      <a:noFill/>
                      <a:ln w="38100">
                        <a:noFill/>
                        <a:miter/>
                      </a:ln>
                    </p:spPr>
                  </p:pic>
                </p:oleObj>
              </mc:Fallback>
            </mc:AlternateContent>
          </a:graphicData>
        </a:graphic>
      </p:graphicFrame>
      <p:graphicFrame>
        <p:nvGraphicFramePr>
          <p:cNvPr id="292880" name="Object 16"/>
          <p:cNvGraphicFramePr>
            <a:graphicFrameLocks noChangeAspect="1"/>
          </p:cNvGraphicFramePr>
          <p:nvPr/>
        </p:nvGraphicFramePr>
        <p:xfrm>
          <a:off x="609600" y="4648200"/>
          <a:ext cx="4840288" cy="455613"/>
        </p:xfrm>
        <a:graphic>
          <a:graphicData uri="http://schemas.openxmlformats.org/presentationml/2006/ole">
            <mc:AlternateContent xmlns:mc="http://schemas.openxmlformats.org/markup-compatibility/2006">
              <mc:Choice xmlns:v="urn:schemas-microsoft-com:vml" Requires="v">
                <p:oleObj spid="_x0000_s8509" r:id="rId19" imgW="2108200" imgH="203200" progId="Equation.DSMT4">
                  <p:embed/>
                </p:oleObj>
              </mc:Choice>
              <mc:Fallback>
                <p:oleObj r:id="rId19" imgW="2108200" imgH="203200" progId="Equation.DSMT4">
                  <p:embed/>
                  <p:pic>
                    <p:nvPicPr>
                      <p:cNvPr id="0" name="图片 3106"/>
                      <p:cNvPicPr/>
                      <p:nvPr/>
                    </p:nvPicPr>
                    <p:blipFill>
                      <a:blip r:embed="rId20"/>
                      <a:stretch>
                        <a:fillRect/>
                      </a:stretch>
                    </p:blipFill>
                    <p:spPr>
                      <a:xfrm>
                        <a:off x="609600" y="4648200"/>
                        <a:ext cx="4840288" cy="455613"/>
                      </a:xfrm>
                      <a:prstGeom prst="rect">
                        <a:avLst/>
                      </a:prstGeom>
                      <a:noFill/>
                      <a:ln w="38100">
                        <a:noFill/>
                        <a:miter/>
                      </a:ln>
                    </p:spPr>
                  </p:pic>
                </p:oleObj>
              </mc:Fallback>
            </mc:AlternateContent>
          </a:graphicData>
        </a:graphic>
      </p:graphicFrame>
      <p:graphicFrame>
        <p:nvGraphicFramePr>
          <p:cNvPr id="292881" name="Object 17"/>
          <p:cNvGraphicFramePr>
            <a:graphicFrameLocks noChangeAspect="1"/>
          </p:cNvGraphicFramePr>
          <p:nvPr/>
        </p:nvGraphicFramePr>
        <p:xfrm>
          <a:off x="1143000" y="5257800"/>
          <a:ext cx="1866900" cy="541338"/>
        </p:xfrm>
        <a:graphic>
          <a:graphicData uri="http://schemas.openxmlformats.org/presentationml/2006/ole">
            <mc:AlternateContent xmlns:mc="http://schemas.openxmlformats.org/markup-compatibility/2006">
              <mc:Choice xmlns:v="urn:schemas-microsoft-com:vml" Requires="v">
                <p:oleObj spid="_x0000_s8510" r:id="rId21" imgW="812165" imgH="241300" progId="Equation.DSMT4">
                  <p:embed/>
                </p:oleObj>
              </mc:Choice>
              <mc:Fallback>
                <p:oleObj r:id="rId21" imgW="812165" imgH="241300" progId="Equation.DSMT4">
                  <p:embed/>
                  <p:pic>
                    <p:nvPicPr>
                      <p:cNvPr id="0" name="图片 3107"/>
                      <p:cNvPicPr/>
                      <p:nvPr/>
                    </p:nvPicPr>
                    <p:blipFill>
                      <a:blip r:embed="rId22"/>
                      <a:stretch>
                        <a:fillRect/>
                      </a:stretch>
                    </p:blipFill>
                    <p:spPr>
                      <a:xfrm>
                        <a:off x="1143000" y="5257800"/>
                        <a:ext cx="1866900" cy="541338"/>
                      </a:xfrm>
                      <a:prstGeom prst="rect">
                        <a:avLst/>
                      </a:prstGeom>
                      <a:noFill/>
                      <a:ln w="38100">
                        <a:noFill/>
                        <a:miter/>
                      </a:ln>
                    </p:spPr>
                  </p:pic>
                </p:oleObj>
              </mc:Fallback>
            </mc:AlternateContent>
          </a:graphicData>
        </a:graphic>
      </p:graphicFrame>
      <p:graphicFrame>
        <p:nvGraphicFramePr>
          <p:cNvPr id="292882" name="Object 18"/>
          <p:cNvGraphicFramePr>
            <a:graphicFrameLocks noChangeAspect="1"/>
          </p:cNvGraphicFramePr>
          <p:nvPr/>
        </p:nvGraphicFramePr>
        <p:xfrm>
          <a:off x="2987675" y="5373688"/>
          <a:ext cx="1166813" cy="398462"/>
        </p:xfrm>
        <a:graphic>
          <a:graphicData uri="http://schemas.openxmlformats.org/presentationml/2006/ole">
            <mc:AlternateContent xmlns:mc="http://schemas.openxmlformats.org/markup-compatibility/2006">
              <mc:Choice xmlns:v="urn:schemas-microsoft-com:vml" Requires="v">
                <p:oleObj spid="_x0000_s8511" r:id="rId23" imgW="508000" imgH="177800" progId="Equation.DSMT4">
                  <p:embed/>
                </p:oleObj>
              </mc:Choice>
              <mc:Fallback>
                <p:oleObj r:id="rId23" imgW="508000" imgH="177800" progId="Equation.DSMT4">
                  <p:embed/>
                  <p:pic>
                    <p:nvPicPr>
                      <p:cNvPr id="0" name="图片 3122"/>
                      <p:cNvPicPr/>
                      <p:nvPr/>
                    </p:nvPicPr>
                    <p:blipFill>
                      <a:blip r:embed="rId24"/>
                      <a:stretch>
                        <a:fillRect/>
                      </a:stretch>
                    </p:blipFill>
                    <p:spPr>
                      <a:xfrm>
                        <a:off x="2987675" y="5373688"/>
                        <a:ext cx="1166813" cy="3984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left)">
                                      <p:cBhvr>
                                        <p:cTn id="7" dur="500"/>
                                        <p:tgtEl>
                                          <p:spTgt spid="292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74"/>
                                        </p:tgtEl>
                                        <p:attrNameLst>
                                          <p:attrName>style.visibility</p:attrName>
                                        </p:attrNameLst>
                                      </p:cBhvr>
                                      <p:to>
                                        <p:strVal val="visible"/>
                                      </p:to>
                                    </p:set>
                                    <p:animEffect transition="in" filter="wipe(left)">
                                      <p:cBhvr>
                                        <p:cTn id="12" dur="500"/>
                                        <p:tgtEl>
                                          <p:spTgt spid="2928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2875"/>
                                        </p:tgtEl>
                                        <p:attrNameLst>
                                          <p:attrName>style.visibility</p:attrName>
                                        </p:attrNameLst>
                                      </p:cBhvr>
                                      <p:to>
                                        <p:strVal val="visible"/>
                                      </p:to>
                                    </p:set>
                                    <p:animEffect transition="in" filter="wipe(left)">
                                      <p:cBhvr>
                                        <p:cTn id="17" dur="500"/>
                                        <p:tgtEl>
                                          <p:spTgt spid="2928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2876"/>
                                        </p:tgtEl>
                                        <p:attrNameLst>
                                          <p:attrName>style.visibility</p:attrName>
                                        </p:attrNameLst>
                                      </p:cBhvr>
                                      <p:to>
                                        <p:strVal val="visible"/>
                                      </p:to>
                                    </p:set>
                                    <p:animEffect transition="in" filter="wipe(left)">
                                      <p:cBhvr>
                                        <p:cTn id="22" dur="500"/>
                                        <p:tgtEl>
                                          <p:spTgt spid="29287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2877"/>
                                        </p:tgtEl>
                                        <p:attrNameLst>
                                          <p:attrName>style.visibility</p:attrName>
                                        </p:attrNameLst>
                                      </p:cBhvr>
                                      <p:to>
                                        <p:strVal val="visible"/>
                                      </p:to>
                                    </p:set>
                                    <p:animEffect transition="in" filter="wipe(left)">
                                      <p:cBhvr>
                                        <p:cTn id="27" dur="500"/>
                                        <p:tgtEl>
                                          <p:spTgt spid="2928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2878"/>
                                        </p:tgtEl>
                                        <p:attrNameLst>
                                          <p:attrName>style.visibility</p:attrName>
                                        </p:attrNameLst>
                                      </p:cBhvr>
                                      <p:to>
                                        <p:strVal val="visible"/>
                                      </p:to>
                                    </p:set>
                                    <p:animEffect transition="in" filter="wipe(left)">
                                      <p:cBhvr>
                                        <p:cTn id="32" dur="500"/>
                                        <p:tgtEl>
                                          <p:spTgt spid="2928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2879"/>
                                        </p:tgtEl>
                                        <p:attrNameLst>
                                          <p:attrName>style.visibility</p:attrName>
                                        </p:attrNameLst>
                                      </p:cBhvr>
                                      <p:to>
                                        <p:strVal val="visible"/>
                                      </p:to>
                                    </p:set>
                                    <p:animEffect transition="in" filter="wipe(left)">
                                      <p:cBhvr>
                                        <p:cTn id="37" dur="500"/>
                                        <p:tgtEl>
                                          <p:spTgt spid="2928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2880"/>
                                        </p:tgtEl>
                                        <p:attrNameLst>
                                          <p:attrName>style.visibility</p:attrName>
                                        </p:attrNameLst>
                                      </p:cBhvr>
                                      <p:to>
                                        <p:strVal val="visible"/>
                                      </p:to>
                                    </p:set>
                                    <p:animEffect transition="in" filter="wipe(left)">
                                      <p:cBhvr>
                                        <p:cTn id="42" dur="500"/>
                                        <p:tgtEl>
                                          <p:spTgt spid="2928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92881"/>
                                        </p:tgtEl>
                                        <p:attrNameLst>
                                          <p:attrName>style.visibility</p:attrName>
                                        </p:attrNameLst>
                                      </p:cBhvr>
                                      <p:to>
                                        <p:strVal val="visible"/>
                                      </p:to>
                                    </p:set>
                                    <p:animEffect transition="in" filter="wipe(left)">
                                      <p:cBhvr>
                                        <p:cTn id="47" dur="500"/>
                                        <p:tgtEl>
                                          <p:spTgt spid="29288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2882"/>
                                        </p:tgtEl>
                                        <p:attrNameLst>
                                          <p:attrName>style.visibility</p:attrName>
                                        </p:attrNameLst>
                                      </p:cBhvr>
                                      <p:to>
                                        <p:strVal val="visible"/>
                                      </p:to>
                                    </p:set>
                                    <p:animEffect transition="in" filter="wipe(left)">
                                      <p:cBhvr>
                                        <p:cTn id="52" dur="500"/>
                                        <p:tgtEl>
                                          <p:spTgt spid="29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y3">
  <a:themeElements>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y3">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CCFFCC"/>
        </a:solidFill>
        <a:ln w="9525" cap="flat" cmpd="sng" algn="ctr">
          <a:noFill/>
          <a:prstDash val="solid"/>
          <a:round/>
          <a:headEnd type="none" w="med" len="med"/>
          <a:tailEnd type="none" w="med" len="med"/>
        </a:ln>
        <a:scene3d>
          <a:camera prst="legacyObliqueRight"/>
          <a:lightRig rig="legacyHarsh3" dir="t"/>
        </a:scene3d>
        <a:sp3d extrusionH="100000" prstMaterial="legacyMatte">
          <a:bevelT w="13500" h="13500" prst="angle"/>
          <a:bevelB w="13500" h="13500" prst="angle"/>
          <a:extrusionClr>
            <a:srgbClr val="663300"/>
          </a:extrusionClr>
          <a:contourClr>
            <a:srgbClr val="CCFFCC"/>
          </a:contourClr>
        </a:sp3d>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rgbClr val="CCFFCC"/>
        </a:solidFill>
        <a:ln w="9525" cap="flat" cmpd="sng" algn="ctr">
          <a:noFill/>
          <a:prstDash val="solid"/>
          <a:round/>
          <a:headEnd type="none" w="med" len="med"/>
          <a:tailEnd type="none" w="med" len="med"/>
        </a:ln>
        <a:scene3d>
          <a:camera prst="legacyObliqueRight"/>
          <a:lightRig rig="legacyHarsh3" dir="t"/>
        </a:scene3d>
        <a:sp3d extrusionH="100000" prstMaterial="legacyMatte">
          <a:bevelT w="13500" h="13500" prst="angle"/>
          <a:bevelB w="13500" h="13500" prst="angle"/>
          <a:extrusionClr>
            <a:srgbClr val="663300"/>
          </a:extrusionClr>
          <a:contourClr>
            <a:srgbClr val="CCFFCC"/>
          </a:contourClr>
        </a:sp3d>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y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y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y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y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y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y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Settings\a\Application Data\Microsoft\Templates\jy3.pot</Template>
  <TotalTime>290</TotalTime>
  <Words>1226</Words>
  <Application>Microsoft Office PowerPoint</Application>
  <PresentationFormat>全屏显示(4:3)</PresentationFormat>
  <Paragraphs>153</Paragraphs>
  <Slides>43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43</vt:i4>
      </vt:variant>
    </vt:vector>
  </HeadingPairs>
  <TitlesOfParts>
    <vt:vector size="55" baseType="lpstr">
      <vt:lpstr>黑体</vt:lpstr>
      <vt:lpstr>楷体_GB2312</vt:lpstr>
      <vt:lpstr>宋体</vt:lpstr>
      <vt:lpstr>Arial</vt:lpstr>
      <vt:lpstr>Cambria Math</vt:lpstr>
      <vt:lpstr>Symbol</vt:lpstr>
      <vt:lpstr>Times New Roman</vt:lpstr>
      <vt:lpstr>Wingdings</vt:lpstr>
      <vt:lpstr>jy3</vt:lpstr>
      <vt:lpstr>Equation.3</vt:lpstr>
      <vt:lpstr>MathType 6.0 Equation</vt:lpstr>
      <vt:lpstr>Equation.KSEE3</vt:lpstr>
      <vt:lpstr>PowerPoint 演示文稿</vt:lpstr>
      <vt:lpstr>统计三大分布</vt:lpstr>
      <vt:lpstr>统计三大分布</vt:lpstr>
      <vt:lpstr>PowerPoint 演示文稿</vt:lpstr>
      <vt:lpstr>一、卡方分布（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txxy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gyf</dc:creator>
  <cp:lastModifiedBy>wwzhuang</cp:lastModifiedBy>
  <cp:revision>1091</cp:revision>
  <dcterms:created xsi:type="dcterms:W3CDTF">2000-02-11T01:32:00Z</dcterms:created>
  <dcterms:modified xsi:type="dcterms:W3CDTF">2022-11-03T14:17:48Z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