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iven.pinto@utp.edu.c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2390" y="1644195"/>
            <a:ext cx="9448800" cy="1825096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s-CO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Sustentación Primera Previa. </a:t>
            </a:r>
            <a:endParaRPr lang="es-CO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2390" y="3717711"/>
            <a:ext cx="9448800" cy="2426611"/>
          </a:xfrm>
        </p:spPr>
        <p:txBody>
          <a:bodyPr>
            <a:normAutofit/>
          </a:bodyPr>
          <a:lstStyle/>
          <a:p>
            <a:r>
              <a:rPr lang="es-CO" dirty="0" smtClean="0"/>
              <a:t>Autor: </a:t>
            </a:r>
            <a:r>
              <a:rPr lang="es-CO" i="1" dirty="0" smtClean="0">
                <a:solidFill>
                  <a:srgbClr val="00B0F0"/>
                </a:solidFill>
              </a:rPr>
              <a:t>Stiven Santiago Pinto </a:t>
            </a:r>
            <a:r>
              <a:rPr lang="es-CO" i="1" dirty="0" smtClean="0">
                <a:solidFill>
                  <a:srgbClr val="00B0F0"/>
                </a:solidFill>
              </a:rPr>
              <a:t>García           </a:t>
            </a:r>
            <a:r>
              <a:rPr lang="es-CO" dirty="0" smtClean="0"/>
              <a:t>Código: </a:t>
            </a:r>
            <a:r>
              <a:rPr lang="es-CO" i="1" dirty="0" smtClean="0">
                <a:solidFill>
                  <a:schemeClr val="accent6"/>
                </a:solidFill>
              </a:rPr>
              <a:t>1004534911</a:t>
            </a:r>
            <a:endParaRPr lang="es-CO" i="1" dirty="0" smtClean="0">
              <a:solidFill>
                <a:schemeClr val="accent6"/>
              </a:solidFill>
            </a:endParaRPr>
          </a:p>
          <a:p>
            <a:r>
              <a:rPr lang="es-ES" i="1" dirty="0" smtClean="0"/>
              <a:t>IS&amp;C</a:t>
            </a:r>
            <a:r>
              <a:rPr lang="es-ES" i="1" dirty="0"/>
              <a:t>, Universidad Tecnológica de Pereira, Pereira, </a:t>
            </a:r>
            <a:r>
              <a:rPr lang="es-ES" i="1" dirty="0" smtClean="0"/>
              <a:t>Colombia</a:t>
            </a:r>
          </a:p>
          <a:p>
            <a:r>
              <a:rPr lang="es-ES" i="1" dirty="0" smtClean="0"/>
              <a:t>Correo-e: </a:t>
            </a:r>
            <a:r>
              <a:rPr lang="es-ES" i="1" dirty="0" smtClean="0">
                <a:hlinkClick r:id="rId2"/>
              </a:rPr>
              <a:t>stiven.pinto@utp.edu.co</a:t>
            </a:r>
            <a:r>
              <a:rPr lang="es-ES" i="1" dirty="0" smtClean="0"/>
              <a:t> </a:t>
            </a:r>
          </a:p>
          <a:p>
            <a:endParaRPr lang="es-ES" i="1" dirty="0"/>
          </a:p>
          <a:p>
            <a:endParaRPr lang="es-ES" i="1" dirty="0" smtClean="0"/>
          </a:p>
          <a:p>
            <a:pPr algn="ctr"/>
            <a:r>
              <a:rPr lang="es-ES" i="1" dirty="0" smtClean="0"/>
              <a:t>Ipiales-Nariño, Colombia 13 de Octubre del 2021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39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657922"/>
            <a:ext cx="8610600" cy="1399479"/>
          </a:xfrm>
        </p:spPr>
        <p:txBody>
          <a:bodyPr/>
          <a:lstStyle/>
          <a:p>
            <a:r>
              <a:rPr lang="es-CO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Introducción:</a:t>
            </a:r>
            <a:endParaRPr lang="es-CO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Los temas a presentar en este día consisten en todo lo repasado, practicado y revisado hasta el periodo electivo de hoy en el apartado llamado </a:t>
            </a:r>
            <a:r>
              <a:rPr lang="es-CO" i="1" u="sng" dirty="0" smtClean="0">
                <a:solidFill>
                  <a:schemeClr val="accent1"/>
                </a:solidFill>
              </a:rPr>
              <a:t>Primera Previa</a:t>
            </a:r>
            <a:r>
              <a:rPr lang="es-CO" dirty="0" smtClean="0"/>
              <a:t>, entre estos tenemos: </a:t>
            </a:r>
            <a:endParaRPr lang="es-CO" u="sng" dirty="0" smtClean="0"/>
          </a:p>
          <a:p>
            <a:pPr marL="0" indent="0">
              <a:buNone/>
            </a:pPr>
            <a:r>
              <a:rPr lang="es-CO" dirty="0" smtClean="0"/>
              <a:t>     </a:t>
            </a:r>
            <a:r>
              <a:rPr lang="es-CO" dirty="0" smtClean="0">
                <a:solidFill>
                  <a:schemeClr val="accent1"/>
                </a:solidFill>
              </a:rPr>
              <a:t> 1. </a:t>
            </a:r>
            <a:r>
              <a:rPr lang="es-CO" dirty="0" smtClean="0"/>
              <a:t>Tarea a Mano. (Informática)</a:t>
            </a:r>
          </a:p>
          <a:p>
            <a:pPr marL="0" indent="0">
              <a:buNone/>
            </a:pPr>
            <a:r>
              <a:rPr lang="es-CO" dirty="0" smtClean="0"/>
              <a:t>      </a:t>
            </a:r>
            <a:r>
              <a:rPr lang="es-CO" dirty="0" smtClean="0">
                <a:solidFill>
                  <a:schemeClr val="accent1"/>
                </a:solidFill>
              </a:rPr>
              <a:t>2. </a:t>
            </a:r>
            <a:r>
              <a:rPr lang="es-CO" dirty="0" smtClean="0"/>
              <a:t>Crear Usuario Github.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  </a:t>
            </a:r>
            <a:r>
              <a:rPr lang="es-CO" dirty="0" smtClean="0">
                <a:solidFill>
                  <a:schemeClr val="accent1"/>
                </a:solidFill>
              </a:rPr>
              <a:t>3. </a:t>
            </a:r>
            <a:r>
              <a:rPr lang="es-CO" dirty="0" smtClean="0"/>
              <a:t>Paper Sobre La Informática.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  </a:t>
            </a:r>
            <a:r>
              <a:rPr lang="es-CO" dirty="0" smtClean="0">
                <a:solidFill>
                  <a:schemeClr val="accent1"/>
                </a:solidFill>
              </a:rPr>
              <a:t>4. </a:t>
            </a:r>
            <a:r>
              <a:rPr lang="es-CO" dirty="0" smtClean="0"/>
              <a:t>Programa JS (0-15).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  </a:t>
            </a:r>
            <a:r>
              <a:rPr lang="es-CO" dirty="0" smtClean="0">
                <a:solidFill>
                  <a:schemeClr val="accent1"/>
                </a:solidFill>
              </a:rPr>
              <a:t>5. </a:t>
            </a:r>
            <a:r>
              <a:rPr lang="es-CO" dirty="0" smtClean="0"/>
              <a:t>Excalidraw-Conversión.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  </a:t>
            </a:r>
            <a:r>
              <a:rPr lang="es-CO" dirty="0" smtClean="0">
                <a:solidFill>
                  <a:schemeClr val="accent1"/>
                </a:solidFill>
              </a:rPr>
              <a:t>6. </a:t>
            </a:r>
            <a:r>
              <a:rPr lang="es-CO" dirty="0" smtClean="0"/>
              <a:t>Excalidraw Parte Dos.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 </a:t>
            </a:r>
            <a:r>
              <a:rPr lang="es-CO" dirty="0" smtClean="0">
                <a:solidFill>
                  <a:schemeClr val="accent1"/>
                </a:solidFill>
              </a:rPr>
              <a:t> 7. </a:t>
            </a:r>
            <a:r>
              <a:rPr lang="es-CO" dirty="0" smtClean="0"/>
              <a:t>Python Básico.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9351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9141" y="541350"/>
            <a:ext cx="7738948" cy="1008670"/>
          </a:xfrm>
        </p:spPr>
        <p:txBody>
          <a:bodyPr>
            <a:normAutofit fontScale="9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s-CO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Tarea a Mano. ¿Qué es la Informática?</a:t>
            </a:r>
            <a:endParaRPr lang="es-CO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12483" r="7742" b="5870"/>
          <a:stretch/>
        </p:blipFill>
        <p:spPr>
          <a:xfrm>
            <a:off x="1455313" y="1812590"/>
            <a:ext cx="4056845" cy="4859165"/>
          </a:xfrm>
          <a:ln w="38100">
            <a:solidFill>
              <a:srgbClr val="00B0F0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5902923" y="3070527"/>
            <a:ext cx="5121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 smtClean="0"/>
              <a:t>Nos ayuda a adquirir </a:t>
            </a:r>
            <a:r>
              <a:rPr lang="es-CO" sz="2000" i="1" dirty="0" smtClean="0">
                <a:solidFill>
                  <a:srgbClr val="00B0F0"/>
                </a:solidFill>
              </a:rPr>
              <a:t>conocimiento</a:t>
            </a:r>
            <a:r>
              <a:rPr lang="es-CO" sz="2000" dirty="0" smtClean="0"/>
              <a:t>, a partir del tratamiento automático y racional de la información, mejorando la calidad investigativa, modernización de las áreas, ciencias y sistemas.</a:t>
            </a:r>
          </a:p>
          <a:p>
            <a:pPr algn="just"/>
            <a:r>
              <a:rPr lang="es-CO" sz="2000" dirty="0" smtClean="0"/>
              <a:t>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506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3977" y="206062"/>
            <a:ext cx="5762223" cy="1197735"/>
          </a:xfrm>
        </p:spPr>
        <p:txBody>
          <a:bodyPr>
            <a:normAutofit/>
          </a:bodyPr>
          <a:lstStyle/>
          <a:p>
            <a:r>
              <a:rPr lang="es-CO" sz="4400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2. </a:t>
            </a:r>
            <a:r>
              <a:rPr lang="es-CO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Usuario</a:t>
            </a:r>
            <a:r>
              <a:rPr lang="es-CO" sz="4400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Github </a:t>
            </a:r>
            <a:endParaRPr lang="es-CO" sz="4400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76"/>
          <a:stretch/>
        </p:blipFill>
        <p:spPr>
          <a:xfrm>
            <a:off x="1918952" y="1687132"/>
            <a:ext cx="8384147" cy="4250029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6442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551" y="455280"/>
            <a:ext cx="7896897" cy="1386400"/>
          </a:xfrm>
        </p:spPr>
        <p:txBody>
          <a:bodyPr>
            <a:normAutofit/>
          </a:bodyPr>
          <a:lstStyle/>
          <a:p>
            <a:pPr algn="l"/>
            <a:r>
              <a:rPr lang="es-CO" sz="36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Paper Sobre La Informática  </a:t>
            </a:r>
            <a:endParaRPr lang="es-CO" sz="3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43"/>
          <a:stretch/>
        </p:blipFill>
        <p:spPr>
          <a:xfrm>
            <a:off x="3772892" y="1970469"/>
            <a:ext cx="7784666" cy="413411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656204" y="2607329"/>
            <a:ext cx="3013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Este trabajo fue el inicio de nuestra materia , en se muestra los contenidos presentes al </a:t>
            </a:r>
            <a:r>
              <a:rPr lang="es-CO" i="1" dirty="0" smtClean="0">
                <a:solidFill>
                  <a:schemeClr val="accent1"/>
                </a:solidFill>
              </a:rPr>
              <a:t>Programa de Ingeniería de Sistemas.</a:t>
            </a:r>
            <a:endParaRPr lang="es-CO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493916"/>
            <a:ext cx="8610600" cy="1293028"/>
          </a:xfrm>
        </p:spPr>
        <p:txBody>
          <a:bodyPr/>
          <a:lstStyle/>
          <a:p>
            <a:r>
              <a:rPr lang="es-CO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4. Programa de JAVA Script (Binarios de 0 a 15) </a:t>
            </a:r>
            <a:endParaRPr lang="es-CO" b="1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21" r="85446" b="37644"/>
          <a:stretch/>
        </p:blipFill>
        <p:spPr>
          <a:xfrm>
            <a:off x="8332630" y="2245936"/>
            <a:ext cx="2099255" cy="339501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7592"/>
          <a:stretch/>
        </p:blipFill>
        <p:spPr>
          <a:xfrm>
            <a:off x="927281" y="2072071"/>
            <a:ext cx="6980350" cy="2871988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759855" y="5229187"/>
            <a:ext cx="592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esta actividad realizamos los </a:t>
            </a:r>
            <a:r>
              <a:rPr lang="es-CO" i="1" dirty="0" smtClean="0">
                <a:solidFill>
                  <a:schemeClr val="accent6"/>
                </a:solidFill>
              </a:rPr>
              <a:t>números binarios </a:t>
            </a:r>
          </a:p>
          <a:p>
            <a:r>
              <a:rPr lang="es-CO" i="1" dirty="0" smtClean="0">
                <a:solidFill>
                  <a:schemeClr val="accent6"/>
                </a:solidFill>
              </a:rPr>
              <a:t>Desde el 0000 hasta el 1111</a:t>
            </a:r>
            <a:r>
              <a:rPr lang="es-CO" dirty="0" smtClean="0"/>
              <a:t> (0 a 15) en las imágenes se muestra la codificación y resultado de la misma.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713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313612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s-CO" sz="3600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 Excalidraw Conversión Numérica </a:t>
            </a:r>
            <a:endParaRPr lang="es-CO" sz="3600" b="1" cap="none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65" t="16849"/>
          <a:stretch/>
        </p:blipFill>
        <p:spPr>
          <a:xfrm>
            <a:off x="619244" y="2475791"/>
            <a:ext cx="5037786" cy="334624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8212" t="17225" b="6647"/>
          <a:stretch/>
        </p:blipFill>
        <p:spPr>
          <a:xfrm>
            <a:off x="6678615" y="2475792"/>
            <a:ext cx="5061398" cy="334624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551925" y="1395470"/>
            <a:ext cx="1066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Aprendimos a hacer la </a:t>
            </a:r>
            <a:r>
              <a:rPr lang="es-CO" dirty="0" smtClean="0">
                <a:solidFill>
                  <a:srgbClr val="00B0F0"/>
                </a:solidFill>
              </a:rPr>
              <a:t>conversión de un numero</a:t>
            </a:r>
            <a:r>
              <a:rPr lang="es-CO" dirty="0" smtClean="0"/>
              <a:t>, obteniendo su valor en base 10  los siguientes son los dos ejercicios que debíamos realizar: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43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4868" y="468158"/>
            <a:ext cx="8621332" cy="1293028"/>
          </a:xfrm>
        </p:spPr>
        <p:txBody>
          <a:bodyPr>
            <a:normAutofit/>
          </a:bodyPr>
          <a:lstStyle/>
          <a:p>
            <a:r>
              <a:rPr lang="es-CO" sz="3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6. Excalidraw  Conversión Numérica Parte 2 (Divisiones Sucesivas)</a:t>
            </a:r>
            <a:endParaRPr lang="es-CO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65" t="13054" r="32913" b="16219"/>
          <a:stretch/>
        </p:blipFill>
        <p:spPr>
          <a:xfrm>
            <a:off x="764250" y="1994911"/>
            <a:ext cx="4060931" cy="408260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25853" t="35608" r="34478" b="35287"/>
          <a:stretch/>
        </p:blipFill>
        <p:spPr>
          <a:xfrm>
            <a:off x="5576887" y="3746438"/>
            <a:ext cx="3237294" cy="233107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5254580" y="1798508"/>
            <a:ext cx="600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este segundo taller de conversiones numéricas aprendimos a encontrar el valor de diferentes datos con el método de </a:t>
            </a:r>
            <a:r>
              <a:rPr lang="es-CO" i="1" dirty="0" smtClean="0">
                <a:solidFill>
                  <a:schemeClr val="accent1"/>
                </a:solidFill>
              </a:rPr>
              <a:t>División Sucesiva </a:t>
            </a:r>
            <a:r>
              <a:rPr lang="es-CO" dirty="0" smtClean="0"/>
              <a:t>en los diferentes sistemas numéricos y luego realizamos su verificación para resolver si eran los mismos números que tenían en la base; los ejercicios fueron: </a:t>
            </a:r>
          </a:p>
        </p:txBody>
      </p:sp>
    </p:spTree>
    <p:extLst>
      <p:ext uri="{BB962C8B-B14F-4D97-AF65-F5344CB8AC3E}">
        <p14:creationId xmlns:p14="http://schemas.microsoft.com/office/powerpoint/2010/main" val="21760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42402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s-CO" sz="3600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7. Python Básico </a:t>
            </a:r>
            <a:endParaRPr lang="es-CO" sz="3600" b="1" cap="none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96"/>
          <a:stretch/>
        </p:blipFill>
        <p:spPr>
          <a:xfrm>
            <a:off x="3615904" y="1838168"/>
            <a:ext cx="7973847" cy="422778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579549" y="2485623"/>
            <a:ext cx="2598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Inicio de la practica en la plataforma de </a:t>
            </a:r>
            <a:r>
              <a:rPr lang="es-CO" i="1" dirty="0" smtClean="0">
                <a:solidFill>
                  <a:schemeClr val="accent5"/>
                </a:solidFill>
              </a:rPr>
              <a:t>Google Collaboratory</a:t>
            </a:r>
            <a:r>
              <a:rPr lang="es-CO" dirty="0" smtClean="0"/>
              <a:t>, en donde aprendimos las claves principales del lenguaje a trabajar conocido como </a:t>
            </a:r>
            <a:r>
              <a:rPr lang="es-CO" b="1" i="1" dirty="0" smtClean="0">
                <a:solidFill>
                  <a:schemeClr val="accent5"/>
                </a:solidFill>
              </a:rPr>
              <a:t>Python. </a:t>
            </a:r>
            <a:endParaRPr lang="es-CO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129</TotalTime>
  <Words>356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Estela de condensación</vt:lpstr>
      <vt:lpstr>Sustentación Primera Previa. </vt:lpstr>
      <vt:lpstr>Introducción:</vt:lpstr>
      <vt:lpstr>Tarea a Mano. ¿Qué es la Informática?</vt:lpstr>
      <vt:lpstr>2. Usuario Github </vt:lpstr>
      <vt:lpstr>3. Paper Sobre La Informática  </vt:lpstr>
      <vt:lpstr>4. Programa de JAVA Script (Binarios de 0 a 15) </vt:lpstr>
      <vt:lpstr>5. Excalidraw Conversión Numérica </vt:lpstr>
      <vt:lpstr>6. Excalidraw  Conversión Numérica Parte 2 (Divisiones Sucesivas)</vt:lpstr>
      <vt:lpstr>7. Python Básico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Primera Previa.</dc:title>
  <dc:creator>INTEL 18</dc:creator>
  <cp:lastModifiedBy>INTEL 18</cp:lastModifiedBy>
  <cp:revision>14</cp:revision>
  <dcterms:created xsi:type="dcterms:W3CDTF">2021-10-12T18:49:40Z</dcterms:created>
  <dcterms:modified xsi:type="dcterms:W3CDTF">2021-10-14T13:31:20Z</dcterms:modified>
</cp:coreProperties>
</file>