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7D4BA-320A-62C5-9AD9-525F7B9B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DD7F-DA44-BE91-0EE0-E0C109F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15CAC-F185-4DD7-31B5-EBCCFBF2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AE632-B7E8-B3E7-69F7-FC605C2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D57B-77C6-D21C-7A16-720A2733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86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2909-6B18-28BC-59A4-1C52CE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ED23BD-CEBE-C412-9779-67DB77569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96F23-9C8C-328C-1192-987A500C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582FE-28DA-12AB-A296-E4314F2A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45211-5A15-A1F8-596A-6066231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29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5744A6-940A-6344-1FD0-CAD40EC8D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E28E0-F18E-3FAD-6248-D8090C62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1A350-C827-B24C-FFE6-BC2D48F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E5C34-15B1-CC9E-6089-1D7AA054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B38A5-D265-AC24-F4C6-039ED3B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29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9378-AA1C-00D1-FF84-B201F21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398A7-BD4F-20F1-AD05-4C11F22E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134B3-904A-F590-22D3-B68A9057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7DCD0-3A0D-48AF-6502-9CCC6455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5A3F-82A7-55B8-D135-D85AB49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5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868E-D7C9-E1A8-761C-420031C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D5ECB1-8B6C-8176-8667-28FA2764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9022C-0FD3-1C84-7B24-8857E38E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1B41F-FC74-5885-C126-E04D1D9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7EE68-A96E-928C-6447-80F1E8D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41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8023-2201-6F58-B150-62B858C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DD00D-9543-C435-C5E8-EC0A2015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8EEDF-98FD-4C45-C046-5BC7EACA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F5C65-DDC4-7FA1-DF93-91BE4FB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72866-E90D-AA70-6B1F-B350659A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803772-7F71-83B5-DBE1-1D9BEEDD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2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E9EB-DEDA-9F99-5241-3614B706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35A2C-E4B6-9A9A-50E4-6333434B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E5F36-87B3-D367-73F1-775BB356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EBB0A2-DD2E-ADEA-7C43-B724E08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93C257-8DE4-9359-84AA-1DEC49422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EB37F2-B226-F604-1E85-7FD5D38B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758E9D-141E-F4D9-A3C9-124011DF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73D96-00DD-B8A0-BB1F-D2E2094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621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E8BF-74CB-DC2B-83DC-8271CCEE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F83E94-EB7B-5F9F-B558-F1C74473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F99209-6994-4863-927E-EACD5CB5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DF1BB8-DADA-10DB-2DB4-1A47C03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26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234FDB-375C-BAFA-4E25-C5E9AAA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0308CB-1E28-0999-7E4E-4A9D7F6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5B5C88-662D-B6B6-E811-8D938847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36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458A7-260C-C07B-3D8E-0E43E175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0ABA7-6A9F-B21A-A9A4-F80D1C52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60AA1C-B678-8871-2196-1283C368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3AACD4-E540-7505-83F2-8C99153F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EFD00-E80F-871A-985D-EEB10820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5C46-1BE3-575A-F518-79DCC0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19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5B30-8225-EBE3-AEC4-94048F6E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BB95DA-0833-BE7C-90CA-56F2CAFB7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B651C8-D7D3-37E8-099D-946BBB5C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6029A-3124-A45E-05D2-4A157684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FD285-B3A6-A545-663B-38070E42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32FAE-EC8D-095D-46B9-DA669C69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06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3B88D2-7AE0-A86C-B4CF-EF357FE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1E887-EF70-4AFD-6B9F-C370E659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AD3BF-7D9D-B514-275E-CC9E46D49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8DC2-413F-4B00-BFAD-5281CBF060E5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A374E-F735-242C-ABFC-E3A8F9F6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FA436-771A-3F74-1789-DD66E5594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BA5D-F171-4822-A89B-B1FA08F7DD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8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9D251-22D1-1158-AD8B-0777C5F8F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Pruebas de api y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D18E6-6374-2CCB-4CFE-C70BD0015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Stiven Torres y Juan </a:t>
            </a:r>
            <a:r>
              <a:rPr lang="es-CO" u="sng" dirty="0" err="1"/>
              <a:t>Casadiego</a:t>
            </a: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197429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E1965-D5C1-2D66-47F4-6079F07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Actualizar rol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E6BBC6-9DD7-8DF0-F60C-8B259BAB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766" y="1825625"/>
            <a:ext cx="8558467" cy="4351338"/>
          </a:xfrm>
        </p:spPr>
      </p:pic>
    </p:spTree>
    <p:extLst>
      <p:ext uri="{BB962C8B-B14F-4D97-AF65-F5344CB8AC3E}">
        <p14:creationId xmlns:p14="http://schemas.microsoft.com/office/powerpoint/2010/main" val="370437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E1965-D5C1-2D66-47F4-6079F07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Mostrar rol actualizado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C2C7F60-7723-70EE-1765-06F4643E9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40" y="1825625"/>
            <a:ext cx="8436519" cy="4351338"/>
          </a:xfrm>
        </p:spPr>
      </p:pic>
    </p:spTree>
    <p:extLst>
      <p:ext uri="{BB962C8B-B14F-4D97-AF65-F5344CB8AC3E}">
        <p14:creationId xmlns:p14="http://schemas.microsoft.com/office/powerpoint/2010/main" val="340896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E1965-D5C1-2D66-47F4-6079F07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 rol – en este caso, el rol solo se cambia el estado a 0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3558AB-8A4D-ED41-0B96-75F3976D4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07" y="1825625"/>
            <a:ext cx="8515386" cy="4351338"/>
          </a:xfrm>
        </p:spPr>
      </p:pic>
    </p:spTree>
    <p:extLst>
      <p:ext uri="{BB962C8B-B14F-4D97-AF65-F5344CB8AC3E}">
        <p14:creationId xmlns:p14="http://schemas.microsoft.com/office/powerpoint/2010/main" val="8063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5BE7-8662-ACBB-8BA2-A2A744AD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– Inicio de sesión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0C423D-36B2-94C8-5A08-0D1670FF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85" y="1825625"/>
            <a:ext cx="8639429" cy="4351338"/>
          </a:xfrm>
        </p:spPr>
      </p:pic>
    </p:spTree>
    <p:extLst>
      <p:ext uri="{BB962C8B-B14F-4D97-AF65-F5344CB8AC3E}">
        <p14:creationId xmlns:p14="http://schemas.microsoft.com/office/powerpoint/2010/main" val="27666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5BE7-8662-ACBB-8BA2-A2A744AD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– </a:t>
            </a:r>
            <a:r>
              <a:rPr lang="es-CO" dirty="0" err="1"/>
              <a:t>Footer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75AB772-EE61-AEF6-B9AB-2E196D5E3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9297"/>
            <a:ext cx="10515600" cy="3263993"/>
          </a:xfrm>
        </p:spPr>
      </p:pic>
    </p:spTree>
    <p:extLst>
      <p:ext uri="{BB962C8B-B14F-4D97-AF65-F5344CB8AC3E}">
        <p14:creationId xmlns:p14="http://schemas.microsoft.com/office/powerpoint/2010/main" val="11083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C576-973E-5669-8E9B-84BB7615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Mostrar las Personas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063774-B8E3-40AD-3791-7F1B85E2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" t="3210" r="-493" b="6147"/>
          <a:stretch/>
        </p:blipFill>
        <p:spPr>
          <a:xfrm>
            <a:off x="2238233" y="1965278"/>
            <a:ext cx="7765576" cy="3944204"/>
          </a:xfrm>
        </p:spPr>
      </p:pic>
    </p:spTree>
    <p:extLst>
      <p:ext uri="{BB962C8B-B14F-4D97-AF65-F5344CB8AC3E}">
        <p14:creationId xmlns:p14="http://schemas.microsoft.com/office/powerpoint/2010/main" val="360130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F0A5-47B8-8B82-8BBF-0FC83F2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personas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81EA18-B06D-399A-3CD9-CC9ACBEF4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" t="4429" r="1272" b="5242"/>
          <a:stretch/>
        </p:blipFill>
        <p:spPr>
          <a:xfrm>
            <a:off x="2402006" y="1883391"/>
            <a:ext cx="7588155" cy="3930556"/>
          </a:xfrm>
        </p:spPr>
      </p:pic>
    </p:spTree>
    <p:extLst>
      <p:ext uri="{BB962C8B-B14F-4D97-AF65-F5344CB8AC3E}">
        <p14:creationId xmlns:p14="http://schemas.microsoft.com/office/powerpoint/2010/main" val="71646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F0A5-47B8-8B82-8BBF-0FC83F2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personas – aquí se muestra la persona insertada (prueba id 16)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20CE5256-60C6-3656-B2F0-7071446E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3209" r="2683" b="6774"/>
          <a:stretch/>
        </p:blipFill>
        <p:spPr>
          <a:xfrm>
            <a:off x="2226256" y="1965277"/>
            <a:ext cx="7531894" cy="3916907"/>
          </a:xfrm>
        </p:spPr>
      </p:pic>
    </p:spTree>
    <p:extLst>
      <p:ext uri="{BB962C8B-B14F-4D97-AF65-F5344CB8AC3E}">
        <p14:creationId xmlns:p14="http://schemas.microsoft.com/office/powerpoint/2010/main" val="369934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F0A5-47B8-8B82-8BBF-0FC83F2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Actualizar personas</a:t>
            </a:r>
          </a:p>
        </p:txBody>
      </p:sp>
      <p:pic>
        <p:nvPicPr>
          <p:cNvPr id="6" name="Marcador de contenido 7">
            <a:extLst>
              <a:ext uri="{FF2B5EF4-FFF2-40B4-BE49-F238E27FC236}">
                <a16:creationId xmlns:a16="http://schemas.microsoft.com/office/drawing/2014/main" id="{973BD517-A672-7D0A-4BAC-6E69E5836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" t="3837" r="1801" b="4892"/>
          <a:stretch/>
        </p:blipFill>
        <p:spPr>
          <a:xfrm>
            <a:off x="1954057" y="1825625"/>
            <a:ext cx="8283885" cy="4351338"/>
          </a:xfrm>
        </p:spPr>
      </p:pic>
    </p:spTree>
    <p:extLst>
      <p:ext uri="{BB962C8B-B14F-4D97-AF65-F5344CB8AC3E}">
        <p14:creationId xmlns:p14="http://schemas.microsoft.com/office/powerpoint/2010/main" val="18795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F0A5-47B8-8B82-8BBF-0FC83F2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Actualizar personas – aquí se muestra la persona actualizada (prueba id 16)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31CD0DDA-AD45-708B-7C87-00B7F3D8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72" y="1825625"/>
            <a:ext cx="9244055" cy="4351338"/>
          </a:xfrm>
        </p:spPr>
      </p:pic>
    </p:spTree>
    <p:extLst>
      <p:ext uri="{BB962C8B-B14F-4D97-AF65-F5344CB8AC3E}">
        <p14:creationId xmlns:p14="http://schemas.microsoft.com/office/powerpoint/2010/main" val="149775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0EBC-F595-57F2-A454-422CA292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Aquí se muestra los roles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F4A829-0F19-D25A-DE14-5A9F4B2A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4" t="5091" r="742" b="4579"/>
          <a:stretch/>
        </p:blipFill>
        <p:spPr>
          <a:xfrm>
            <a:off x="2197291" y="2047164"/>
            <a:ext cx="7710984" cy="3930556"/>
          </a:xfrm>
        </p:spPr>
      </p:pic>
    </p:spTree>
    <p:extLst>
      <p:ext uri="{BB962C8B-B14F-4D97-AF65-F5344CB8AC3E}">
        <p14:creationId xmlns:p14="http://schemas.microsoft.com/office/powerpoint/2010/main" val="284337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D66C-DEAF-9270-EB85-F57DD589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rol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68C8EE-18CF-0692-C189-871D793B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86" y="1825625"/>
            <a:ext cx="8187228" cy="4351338"/>
          </a:xfrm>
        </p:spPr>
      </p:pic>
    </p:spTree>
    <p:extLst>
      <p:ext uri="{BB962C8B-B14F-4D97-AF65-F5344CB8AC3E}">
        <p14:creationId xmlns:p14="http://schemas.microsoft.com/office/powerpoint/2010/main" val="357611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D66C-DEAF-9270-EB85-F57DD589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Mostrar rol insertado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D760D9-555C-612A-36F1-D4C295DFC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56" y="1825625"/>
            <a:ext cx="8455088" cy="4351338"/>
          </a:xfrm>
        </p:spPr>
      </p:pic>
    </p:spTree>
    <p:extLst>
      <p:ext uri="{BB962C8B-B14F-4D97-AF65-F5344CB8AC3E}">
        <p14:creationId xmlns:p14="http://schemas.microsoft.com/office/powerpoint/2010/main" val="661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Pruebas de api y angular</vt:lpstr>
      <vt:lpstr>Mostrar las Personas</vt:lpstr>
      <vt:lpstr>Insertar personas</vt:lpstr>
      <vt:lpstr>Insertar personas – aquí se muestra la persona insertada (prueba id 16)</vt:lpstr>
      <vt:lpstr>Actualizar personas</vt:lpstr>
      <vt:lpstr>Actualizar personas – aquí se muestra la persona actualizada (prueba id 16)</vt:lpstr>
      <vt:lpstr>Aquí se muestra los roles</vt:lpstr>
      <vt:lpstr>Insertar rol</vt:lpstr>
      <vt:lpstr>Mostrar rol insertado</vt:lpstr>
      <vt:lpstr>Actualizar rol</vt:lpstr>
      <vt:lpstr>Mostrar rol actualizado</vt:lpstr>
      <vt:lpstr>Eliminar rol – en este caso, el rol solo se cambia el estado a 0</vt:lpstr>
      <vt:lpstr>Angular – Inicio de sesión</vt:lpstr>
      <vt:lpstr>Angular –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api y angular</dc:title>
  <dc:creator>STIVEN TORRES MENDOZA</dc:creator>
  <cp:lastModifiedBy>STIVEN TORRES MENDOZA</cp:lastModifiedBy>
  <cp:revision>1</cp:revision>
  <dcterms:created xsi:type="dcterms:W3CDTF">2022-10-13T18:00:24Z</dcterms:created>
  <dcterms:modified xsi:type="dcterms:W3CDTF">2022-10-13T18:16:44Z</dcterms:modified>
</cp:coreProperties>
</file>