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9"/>
  </p:notesMasterIdLst>
  <p:sldIdLst>
    <p:sldId id="279" r:id="rId2"/>
    <p:sldId id="258" r:id="rId3"/>
    <p:sldId id="266" r:id="rId4"/>
    <p:sldId id="257" r:id="rId5"/>
    <p:sldId id="267" r:id="rId6"/>
    <p:sldId id="280" r:id="rId7"/>
    <p:sldId id="275" r:id="rId8"/>
    <p:sldId id="259" r:id="rId9"/>
    <p:sldId id="276" r:id="rId10"/>
    <p:sldId id="272" r:id="rId11"/>
    <p:sldId id="277" r:id="rId12"/>
    <p:sldId id="260" r:id="rId13"/>
    <p:sldId id="269" r:id="rId14"/>
    <p:sldId id="270" r:id="rId15"/>
    <p:sldId id="271" r:id="rId16"/>
    <p:sldId id="281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ENE's Familly" initials="NF" lastIdx="1" clrIdx="0">
    <p:extLst>
      <p:ext uri="{19B8F6BF-5375-455C-9EA6-DF929625EA0E}">
        <p15:presenceInfo xmlns:p15="http://schemas.microsoft.com/office/powerpoint/2012/main" userId="NGUENE's Famill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FF99"/>
    <a:srgbClr val="660033"/>
    <a:srgbClr val="3366FF"/>
    <a:srgbClr val="FF99CC"/>
    <a:srgbClr val="FF5050"/>
    <a:srgbClr val="00CC99"/>
    <a:srgbClr val="6699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75" d="100"/>
          <a:sy n="75" d="100"/>
        </p:scale>
        <p:origin x="7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9C42CE-12DC-40F4-B508-146DAB7B45B8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D9D570D7-FB17-4E27-A3F5-9ADD0AC70433}">
      <dgm:prSet phldrT="[Texte]"/>
      <dgm:spPr/>
      <dgm:t>
        <a:bodyPr/>
        <a:lstStyle/>
        <a:p>
          <a:r>
            <a:rPr lang="fr-FR" dirty="0"/>
            <a:t>CAISSE ENREGISTREUSE</a:t>
          </a:r>
        </a:p>
      </dgm:t>
    </dgm:pt>
    <dgm:pt modelId="{01798CDC-F865-40B6-8119-0443860C8FFD}" type="parTrans" cxnId="{75477622-683D-4C2A-BEC6-EAE1A4A6E2C9}">
      <dgm:prSet/>
      <dgm:spPr/>
      <dgm:t>
        <a:bodyPr/>
        <a:lstStyle/>
        <a:p>
          <a:endParaRPr lang="fr-FR"/>
        </a:p>
      </dgm:t>
    </dgm:pt>
    <dgm:pt modelId="{A19DFD79-A398-414F-9000-3909863CE5BD}" type="sibTrans" cxnId="{75477622-683D-4C2A-BEC6-EAE1A4A6E2C9}">
      <dgm:prSet/>
      <dgm:spPr>
        <a:blipFill rotWithShape="1">
          <a:blip xmlns:r="http://schemas.openxmlformats.org/officeDocument/2006/relationships" r:embed="rId1"/>
          <a:srcRect/>
          <a:stretch>
            <a:fillRect l="-39000" r="-39000"/>
          </a:stretch>
        </a:blipFill>
        <a:ln>
          <a:noFill/>
        </a:ln>
      </dgm:spPr>
      <dgm:t>
        <a:bodyPr/>
        <a:lstStyle/>
        <a:p>
          <a:endParaRPr lang="fr-FR"/>
        </a:p>
      </dgm:t>
    </dgm:pt>
    <dgm:pt modelId="{BC8240E0-F5A7-46F1-BBF5-87EF2BE23C07}" type="pres">
      <dgm:prSet presAssocID="{7F9C42CE-12DC-40F4-B508-146DAB7B45B8}" presName="Name0" presStyleCnt="0">
        <dgm:presLayoutVars>
          <dgm:chMax val="21"/>
          <dgm:chPref val="21"/>
        </dgm:presLayoutVars>
      </dgm:prSet>
      <dgm:spPr/>
    </dgm:pt>
    <dgm:pt modelId="{1D630A4C-FD1F-4767-8BAB-62FAD3853DA0}" type="pres">
      <dgm:prSet presAssocID="{D9D570D7-FB17-4E27-A3F5-9ADD0AC70433}" presName="text1" presStyleCnt="0"/>
      <dgm:spPr/>
    </dgm:pt>
    <dgm:pt modelId="{5D66F6E5-CC35-491B-ACBC-3F921F200327}" type="pres">
      <dgm:prSet presAssocID="{D9D570D7-FB17-4E27-A3F5-9ADD0AC70433}" presName="textRepeatNode" presStyleLbl="alignNode1" presStyleIdx="0" presStyleCnt="1" custScaleX="109790" custScaleY="99461" custLinFactNeighborX="7173" custLinFactNeighborY="-1980">
        <dgm:presLayoutVars>
          <dgm:chMax val="0"/>
          <dgm:chPref val="0"/>
          <dgm:bulletEnabled val="1"/>
        </dgm:presLayoutVars>
      </dgm:prSet>
      <dgm:spPr/>
    </dgm:pt>
    <dgm:pt modelId="{77144CA6-2F98-4252-8274-EB002DB54A8D}" type="pres">
      <dgm:prSet presAssocID="{D9D570D7-FB17-4E27-A3F5-9ADD0AC70433}" presName="textaccent1" presStyleCnt="0"/>
      <dgm:spPr/>
    </dgm:pt>
    <dgm:pt modelId="{1CCDD976-DABF-4C1C-9536-084BE679786E}" type="pres">
      <dgm:prSet presAssocID="{D9D570D7-FB17-4E27-A3F5-9ADD0AC70433}" presName="accentRepeatNode" presStyleLbl="solidAlignAcc1" presStyleIdx="0" presStyleCnt="2" custLinFactX="200000" custLinFactY="-319272" custLinFactNeighborX="299703" custLinFactNeighborY="-400000"/>
      <dgm:spPr/>
    </dgm:pt>
    <dgm:pt modelId="{AE985539-9E80-40A0-B42B-5F4E3F5BAFED}" type="pres">
      <dgm:prSet presAssocID="{A19DFD79-A398-414F-9000-3909863CE5BD}" presName="image1" presStyleCnt="0"/>
      <dgm:spPr/>
    </dgm:pt>
    <dgm:pt modelId="{FDFDCCEF-7449-4FBA-AA79-E25AB27F685E}" type="pres">
      <dgm:prSet presAssocID="{A19DFD79-A398-414F-9000-3909863CE5BD}" presName="imageRepeatNode" presStyleLbl="alignAcc1" presStyleIdx="0" presStyleCnt="1" custScaleX="111074" custScaleY="113472"/>
      <dgm:spPr/>
    </dgm:pt>
    <dgm:pt modelId="{707957C9-D5F5-4E95-A2B7-EFE0CA72072A}" type="pres">
      <dgm:prSet presAssocID="{A19DFD79-A398-414F-9000-3909863CE5BD}" presName="imageaccent1" presStyleCnt="0"/>
      <dgm:spPr/>
    </dgm:pt>
    <dgm:pt modelId="{BF59C953-8C48-47F4-ACE6-9497027C69BE}" type="pres">
      <dgm:prSet presAssocID="{A19DFD79-A398-414F-9000-3909863CE5BD}" presName="accentRepeatNode" presStyleLbl="solidAlignAcc1" presStyleIdx="1" presStyleCnt="2" custAng="0" custFlipVert="1" custFlipHor="0" custScaleX="133271" custScaleY="197550" custLinFactX="300000" custLinFactY="-300000" custLinFactNeighborX="356705" custLinFactNeighborY="-322602"/>
      <dgm:spPr>
        <a:prstGeom prst="mathPlus">
          <a:avLst/>
        </a:prstGeom>
      </dgm:spPr>
    </dgm:pt>
  </dgm:ptLst>
  <dgm:cxnLst>
    <dgm:cxn modelId="{75477622-683D-4C2A-BEC6-EAE1A4A6E2C9}" srcId="{7F9C42CE-12DC-40F4-B508-146DAB7B45B8}" destId="{D9D570D7-FB17-4E27-A3F5-9ADD0AC70433}" srcOrd="0" destOrd="0" parTransId="{01798CDC-F865-40B6-8119-0443860C8FFD}" sibTransId="{A19DFD79-A398-414F-9000-3909863CE5BD}"/>
    <dgm:cxn modelId="{CAAC0898-6BB7-4BD6-B234-A4ECF4EC3AE3}" type="presOf" srcId="{A19DFD79-A398-414F-9000-3909863CE5BD}" destId="{FDFDCCEF-7449-4FBA-AA79-E25AB27F685E}" srcOrd="0" destOrd="0" presId="urn:microsoft.com/office/officeart/2008/layout/HexagonCluster"/>
    <dgm:cxn modelId="{287AF1BD-90E5-48AB-B540-5416791DAE99}" type="presOf" srcId="{7F9C42CE-12DC-40F4-B508-146DAB7B45B8}" destId="{BC8240E0-F5A7-46F1-BBF5-87EF2BE23C07}" srcOrd="0" destOrd="0" presId="urn:microsoft.com/office/officeart/2008/layout/HexagonCluster"/>
    <dgm:cxn modelId="{D97D41D9-7B07-4142-A9B3-2D3786755D67}" type="presOf" srcId="{D9D570D7-FB17-4E27-A3F5-9ADD0AC70433}" destId="{5D66F6E5-CC35-491B-ACBC-3F921F200327}" srcOrd="0" destOrd="0" presId="urn:microsoft.com/office/officeart/2008/layout/HexagonCluster"/>
    <dgm:cxn modelId="{187BA74D-4743-4371-BA8B-74E185058CBD}" type="presParOf" srcId="{BC8240E0-F5A7-46F1-BBF5-87EF2BE23C07}" destId="{1D630A4C-FD1F-4767-8BAB-62FAD3853DA0}" srcOrd="0" destOrd="0" presId="urn:microsoft.com/office/officeart/2008/layout/HexagonCluster"/>
    <dgm:cxn modelId="{EA7F375A-D9EA-4554-9A54-F464D4DB2E0E}" type="presParOf" srcId="{1D630A4C-FD1F-4767-8BAB-62FAD3853DA0}" destId="{5D66F6E5-CC35-491B-ACBC-3F921F200327}" srcOrd="0" destOrd="0" presId="urn:microsoft.com/office/officeart/2008/layout/HexagonCluster"/>
    <dgm:cxn modelId="{3712F702-58C6-4933-8325-88F1D265149E}" type="presParOf" srcId="{BC8240E0-F5A7-46F1-BBF5-87EF2BE23C07}" destId="{77144CA6-2F98-4252-8274-EB002DB54A8D}" srcOrd="1" destOrd="0" presId="urn:microsoft.com/office/officeart/2008/layout/HexagonCluster"/>
    <dgm:cxn modelId="{4B3516A3-3CBA-4897-B21E-9CF4848BA593}" type="presParOf" srcId="{77144CA6-2F98-4252-8274-EB002DB54A8D}" destId="{1CCDD976-DABF-4C1C-9536-084BE679786E}" srcOrd="0" destOrd="0" presId="urn:microsoft.com/office/officeart/2008/layout/HexagonCluster"/>
    <dgm:cxn modelId="{1A7FD7C0-472B-4A10-AC4B-12B41D96790C}" type="presParOf" srcId="{BC8240E0-F5A7-46F1-BBF5-87EF2BE23C07}" destId="{AE985539-9E80-40A0-B42B-5F4E3F5BAFED}" srcOrd="2" destOrd="0" presId="urn:microsoft.com/office/officeart/2008/layout/HexagonCluster"/>
    <dgm:cxn modelId="{24FED60A-62BD-44EE-B600-DA1589BF8F87}" type="presParOf" srcId="{AE985539-9E80-40A0-B42B-5F4E3F5BAFED}" destId="{FDFDCCEF-7449-4FBA-AA79-E25AB27F685E}" srcOrd="0" destOrd="0" presId="urn:microsoft.com/office/officeart/2008/layout/HexagonCluster"/>
    <dgm:cxn modelId="{7548A14B-FF37-498A-B305-AA44021B1205}" type="presParOf" srcId="{BC8240E0-F5A7-46F1-BBF5-87EF2BE23C07}" destId="{707957C9-D5F5-4E95-A2B7-EFE0CA72072A}" srcOrd="3" destOrd="0" presId="urn:microsoft.com/office/officeart/2008/layout/HexagonCluster"/>
    <dgm:cxn modelId="{B0E5C316-7EFA-4A1B-B309-4E585A99C13C}" type="presParOf" srcId="{707957C9-D5F5-4E95-A2B7-EFE0CA72072A}" destId="{BF59C953-8C48-47F4-ACE6-9497027C69BE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1D3F08-BE57-4CB3-8C04-5898A1909F11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1_2" csCatId="accent1" phldr="1"/>
      <dgm:spPr/>
    </dgm:pt>
    <dgm:pt modelId="{5BA1A23C-19DB-45F4-ABC8-215B8E03833A}" type="pres">
      <dgm:prSet presAssocID="{CF1D3F08-BE57-4CB3-8C04-5898A1909F11}" presName="Name0" presStyleCnt="0">
        <dgm:presLayoutVars>
          <dgm:chMax/>
          <dgm:chPref/>
          <dgm:dir/>
        </dgm:presLayoutVars>
      </dgm:prSet>
      <dgm:spPr/>
    </dgm:pt>
  </dgm:ptLst>
  <dgm:cxnLst>
    <dgm:cxn modelId="{EB06934D-1C05-4AC7-9C89-0DF19EE560FD}" type="presOf" srcId="{CF1D3F08-BE57-4CB3-8C04-5898A1909F11}" destId="{5BA1A23C-19DB-45F4-ABC8-215B8E03833A}" srcOrd="0" destOrd="0" presId="urn:microsoft.com/office/officeart/2008/layout/AlternatingPictureCircles"/>
  </dgm:cxnLst>
  <dgm:bg>
    <a:blipFill>
      <a:blip xmlns:r="http://schemas.openxmlformats.org/officeDocument/2006/relationships" r:embed="rId1">
        <a:extLst>
          <a:ext uri="{28A0092B-C50C-407E-A947-70E740481C1C}">
            <a14:useLocalDpi xmlns:a14="http://schemas.microsoft.com/office/drawing/2010/main" val="0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9C42CE-12DC-40F4-B508-146DAB7B45B8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D9D570D7-FB17-4E27-A3F5-9ADD0AC70433}">
      <dgm:prSet phldrT="[Texte]"/>
      <dgm:spPr/>
      <dgm:t>
        <a:bodyPr/>
        <a:lstStyle/>
        <a:p>
          <a:r>
            <a:rPr lang="fr-FR" dirty="0"/>
            <a:t>CAISSE ENREGISTREUSE</a:t>
          </a:r>
        </a:p>
      </dgm:t>
    </dgm:pt>
    <dgm:pt modelId="{01798CDC-F865-40B6-8119-0443860C8FFD}" type="parTrans" cxnId="{75477622-683D-4C2A-BEC6-EAE1A4A6E2C9}">
      <dgm:prSet/>
      <dgm:spPr/>
      <dgm:t>
        <a:bodyPr/>
        <a:lstStyle/>
        <a:p>
          <a:endParaRPr lang="fr-FR"/>
        </a:p>
      </dgm:t>
    </dgm:pt>
    <dgm:pt modelId="{A19DFD79-A398-414F-9000-3909863CE5BD}" type="sibTrans" cxnId="{75477622-683D-4C2A-BEC6-EAE1A4A6E2C9}">
      <dgm:prSet/>
      <dgm:spPr>
        <a:blipFill rotWithShape="1">
          <a:blip xmlns:r="http://schemas.openxmlformats.org/officeDocument/2006/relationships" r:embed="rId1"/>
          <a:srcRect/>
          <a:stretch>
            <a:fillRect l="-18000" r="-18000"/>
          </a:stretch>
        </a:blipFill>
        <a:ln>
          <a:noFill/>
        </a:ln>
      </dgm:spPr>
      <dgm:t>
        <a:bodyPr/>
        <a:lstStyle/>
        <a:p>
          <a:endParaRPr lang="fr-FR"/>
        </a:p>
      </dgm:t>
    </dgm:pt>
    <dgm:pt modelId="{BC8240E0-F5A7-46F1-BBF5-87EF2BE23C07}" type="pres">
      <dgm:prSet presAssocID="{7F9C42CE-12DC-40F4-B508-146DAB7B45B8}" presName="Name0" presStyleCnt="0">
        <dgm:presLayoutVars>
          <dgm:chMax val="21"/>
          <dgm:chPref val="21"/>
        </dgm:presLayoutVars>
      </dgm:prSet>
      <dgm:spPr/>
    </dgm:pt>
    <dgm:pt modelId="{1D630A4C-FD1F-4767-8BAB-62FAD3853DA0}" type="pres">
      <dgm:prSet presAssocID="{D9D570D7-FB17-4E27-A3F5-9ADD0AC70433}" presName="text1" presStyleCnt="0"/>
      <dgm:spPr/>
    </dgm:pt>
    <dgm:pt modelId="{5D66F6E5-CC35-491B-ACBC-3F921F200327}" type="pres">
      <dgm:prSet presAssocID="{D9D570D7-FB17-4E27-A3F5-9ADD0AC70433}" presName="textRepeatNode" presStyleLbl="alignNode1" presStyleIdx="0" presStyleCnt="1" custScaleX="109790" custScaleY="99461" custLinFactNeighborX="65556" custLinFactNeighborY="18094">
        <dgm:presLayoutVars>
          <dgm:chMax val="0"/>
          <dgm:chPref val="0"/>
          <dgm:bulletEnabled val="1"/>
        </dgm:presLayoutVars>
      </dgm:prSet>
      <dgm:spPr/>
    </dgm:pt>
    <dgm:pt modelId="{77144CA6-2F98-4252-8274-EB002DB54A8D}" type="pres">
      <dgm:prSet presAssocID="{D9D570D7-FB17-4E27-A3F5-9ADD0AC70433}" presName="textaccent1" presStyleCnt="0"/>
      <dgm:spPr/>
    </dgm:pt>
    <dgm:pt modelId="{1CCDD976-DABF-4C1C-9536-084BE679786E}" type="pres">
      <dgm:prSet presAssocID="{D9D570D7-FB17-4E27-A3F5-9ADD0AC70433}" presName="accentRepeatNode" presStyleLbl="solidAlignAcc1" presStyleIdx="0" presStyleCnt="2" custLinFactX="200000" custLinFactY="-319272" custLinFactNeighborX="299703" custLinFactNeighborY="-400000"/>
      <dgm:spPr/>
    </dgm:pt>
    <dgm:pt modelId="{AE985539-9E80-40A0-B42B-5F4E3F5BAFED}" type="pres">
      <dgm:prSet presAssocID="{A19DFD79-A398-414F-9000-3909863CE5BD}" presName="image1" presStyleCnt="0"/>
      <dgm:spPr/>
    </dgm:pt>
    <dgm:pt modelId="{FDFDCCEF-7449-4FBA-AA79-E25AB27F685E}" type="pres">
      <dgm:prSet presAssocID="{A19DFD79-A398-414F-9000-3909863CE5BD}" presName="imageRepeatNode" presStyleLbl="alignAcc1" presStyleIdx="0" presStyleCnt="1" custScaleX="111074" custScaleY="113472"/>
      <dgm:spPr/>
    </dgm:pt>
    <dgm:pt modelId="{707957C9-D5F5-4E95-A2B7-EFE0CA72072A}" type="pres">
      <dgm:prSet presAssocID="{A19DFD79-A398-414F-9000-3909863CE5BD}" presName="imageaccent1" presStyleCnt="0"/>
      <dgm:spPr/>
    </dgm:pt>
    <dgm:pt modelId="{BF59C953-8C48-47F4-ACE6-9497027C69BE}" type="pres">
      <dgm:prSet presAssocID="{A19DFD79-A398-414F-9000-3909863CE5BD}" presName="accentRepeatNode" presStyleLbl="solidAlignAcc1" presStyleIdx="1" presStyleCnt="2" custAng="0" custFlipVert="1" custFlipHor="0" custScaleX="133271" custScaleY="197550" custLinFactX="300000" custLinFactY="-297530" custLinFactNeighborX="347499" custLinFactNeighborY="-300000"/>
      <dgm:spPr>
        <a:prstGeom prst="mathPlus">
          <a:avLst/>
        </a:prstGeom>
      </dgm:spPr>
    </dgm:pt>
  </dgm:ptLst>
  <dgm:cxnLst>
    <dgm:cxn modelId="{75477622-683D-4C2A-BEC6-EAE1A4A6E2C9}" srcId="{7F9C42CE-12DC-40F4-B508-146DAB7B45B8}" destId="{D9D570D7-FB17-4E27-A3F5-9ADD0AC70433}" srcOrd="0" destOrd="0" parTransId="{01798CDC-F865-40B6-8119-0443860C8FFD}" sibTransId="{A19DFD79-A398-414F-9000-3909863CE5BD}"/>
    <dgm:cxn modelId="{CAAC0898-6BB7-4BD6-B234-A4ECF4EC3AE3}" type="presOf" srcId="{A19DFD79-A398-414F-9000-3909863CE5BD}" destId="{FDFDCCEF-7449-4FBA-AA79-E25AB27F685E}" srcOrd="0" destOrd="0" presId="urn:microsoft.com/office/officeart/2008/layout/HexagonCluster"/>
    <dgm:cxn modelId="{287AF1BD-90E5-48AB-B540-5416791DAE99}" type="presOf" srcId="{7F9C42CE-12DC-40F4-B508-146DAB7B45B8}" destId="{BC8240E0-F5A7-46F1-BBF5-87EF2BE23C07}" srcOrd="0" destOrd="0" presId="urn:microsoft.com/office/officeart/2008/layout/HexagonCluster"/>
    <dgm:cxn modelId="{D97D41D9-7B07-4142-A9B3-2D3786755D67}" type="presOf" srcId="{D9D570D7-FB17-4E27-A3F5-9ADD0AC70433}" destId="{5D66F6E5-CC35-491B-ACBC-3F921F200327}" srcOrd="0" destOrd="0" presId="urn:microsoft.com/office/officeart/2008/layout/HexagonCluster"/>
    <dgm:cxn modelId="{187BA74D-4743-4371-BA8B-74E185058CBD}" type="presParOf" srcId="{BC8240E0-F5A7-46F1-BBF5-87EF2BE23C07}" destId="{1D630A4C-FD1F-4767-8BAB-62FAD3853DA0}" srcOrd="0" destOrd="0" presId="urn:microsoft.com/office/officeart/2008/layout/HexagonCluster"/>
    <dgm:cxn modelId="{EA7F375A-D9EA-4554-9A54-F464D4DB2E0E}" type="presParOf" srcId="{1D630A4C-FD1F-4767-8BAB-62FAD3853DA0}" destId="{5D66F6E5-CC35-491B-ACBC-3F921F200327}" srcOrd="0" destOrd="0" presId="urn:microsoft.com/office/officeart/2008/layout/HexagonCluster"/>
    <dgm:cxn modelId="{3712F702-58C6-4933-8325-88F1D265149E}" type="presParOf" srcId="{BC8240E0-F5A7-46F1-BBF5-87EF2BE23C07}" destId="{77144CA6-2F98-4252-8274-EB002DB54A8D}" srcOrd="1" destOrd="0" presId="urn:microsoft.com/office/officeart/2008/layout/HexagonCluster"/>
    <dgm:cxn modelId="{4B3516A3-3CBA-4897-B21E-9CF4848BA593}" type="presParOf" srcId="{77144CA6-2F98-4252-8274-EB002DB54A8D}" destId="{1CCDD976-DABF-4C1C-9536-084BE679786E}" srcOrd="0" destOrd="0" presId="urn:microsoft.com/office/officeart/2008/layout/HexagonCluster"/>
    <dgm:cxn modelId="{1A7FD7C0-472B-4A10-AC4B-12B41D96790C}" type="presParOf" srcId="{BC8240E0-F5A7-46F1-BBF5-87EF2BE23C07}" destId="{AE985539-9E80-40A0-B42B-5F4E3F5BAFED}" srcOrd="2" destOrd="0" presId="urn:microsoft.com/office/officeart/2008/layout/HexagonCluster"/>
    <dgm:cxn modelId="{24FED60A-62BD-44EE-B600-DA1589BF8F87}" type="presParOf" srcId="{AE985539-9E80-40A0-B42B-5F4E3F5BAFED}" destId="{FDFDCCEF-7449-4FBA-AA79-E25AB27F685E}" srcOrd="0" destOrd="0" presId="urn:microsoft.com/office/officeart/2008/layout/HexagonCluster"/>
    <dgm:cxn modelId="{7548A14B-FF37-498A-B305-AA44021B1205}" type="presParOf" srcId="{BC8240E0-F5A7-46F1-BBF5-87EF2BE23C07}" destId="{707957C9-D5F5-4E95-A2B7-EFE0CA72072A}" srcOrd="3" destOrd="0" presId="urn:microsoft.com/office/officeart/2008/layout/HexagonCluster"/>
    <dgm:cxn modelId="{B0E5C316-7EFA-4A1B-B309-4E585A99C13C}" type="presParOf" srcId="{707957C9-D5F5-4E95-A2B7-EFE0CA72072A}" destId="{BF59C953-8C48-47F4-ACE6-9497027C69BE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6F6E5-CC35-491B-ACBC-3F921F200327}">
      <dsp:nvSpPr>
        <dsp:cNvPr id="0" name=""/>
        <dsp:cNvSpPr/>
      </dsp:nvSpPr>
      <dsp:spPr>
        <a:xfrm>
          <a:off x="2623709" y="1273649"/>
          <a:ext cx="2968712" cy="231602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7940" rIns="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CAISSE ENREGISTREUSE</a:t>
          </a:r>
        </a:p>
      </dsp:txBody>
      <dsp:txXfrm>
        <a:off x="3064104" y="1617221"/>
        <a:ext cx="2087922" cy="1628885"/>
      </dsp:txXfrm>
    </dsp:sp>
    <dsp:sp modelId="{1CCDD976-DABF-4C1C-9536-084BE679786E}">
      <dsp:nvSpPr>
        <dsp:cNvPr id="0" name=""/>
        <dsp:cNvSpPr/>
      </dsp:nvSpPr>
      <dsp:spPr>
        <a:xfrm>
          <a:off x="4209933" y="382606"/>
          <a:ext cx="315589" cy="2723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DCCEF-7449-4FBA-AA79-E25AB27F685E}">
      <dsp:nvSpPr>
        <dsp:cNvPr id="0" name=""/>
        <dsp:cNvSpPr/>
      </dsp:nvSpPr>
      <dsp:spPr>
        <a:xfrm>
          <a:off x="185867" y="-75264"/>
          <a:ext cx="2999591" cy="2641478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rcRect/>
          <a:stretch>
            <a:fillRect l="-39000" r="-39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9C953-8C48-47F4-ACE6-9497027C69BE}">
      <dsp:nvSpPr>
        <dsp:cNvPr id="0" name=""/>
        <dsp:cNvSpPr/>
      </dsp:nvSpPr>
      <dsp:spPr>
        <a:xfrm flipV="1">
          <a:off x="4183729" y="258486"/>
          <a:ext cx="420588" cy="538086"/>
        </a:xfrm>
        <a:prstGeom prst="mathPlus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6F6E5-CC35-491B-ACBC-3F921F200327}">
      <dsp:nvSpPr>
        <dsp:cNvPr id="0" name=""/>
        <dsp:cNvSpPr/>
      </dsp:nvSpPr>
      <dsp:spPr>
        <a:xfrm>
          <a:off x="4168713" y="1336131"/>
          <a:ext cx="3005548" cy="23447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7940" rIns="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CAISSE ENREGISTREUSE</a:t>
          </a:r>
        </a:p>
      </dsp:txBody>
      <dsp:txXfrm>
        <a:off x="4614572" y="1683966"/>
        <a:ext cx="2113830" cy="1649096"/>
      </dsp:txXfrm>
    </dsp:sp>
    <dsp:sp modelId="{1CCDD976-DABF-4C1C-9536-084BE679786E}">
      <dsp:nvSpPr>
        <dsp:cNvPr id="0" name=""/>
        <dsp:cNvSpPr/>
      </dsp:nvSpPr>
      <dsp:spPr>
        <a:xfrm>
          <a:off x="5018394" y="387354"/>
          <a:ext cx="319504" cy="27575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DCCEF-7449-4FBA-AA79-E25AB27F685E}">
      <dsp:nvSpPr>
        <dsp:cNvPr id="0" name=""/>
        <dsp:cNvSpPr/>
      </dsp:nvSpPr>
      <dsp:spPr>
        <a:xfrm>
          <a:off x="944398" y="-76198"/>
          <a:ext cx="3036810" cy="267425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rcRect/>
          <a:stretch>
            <a:fillRect l="-18000" r="-18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9C953-8C48-47F4-ACE6-9497027C69BE}">
      <dsp:nvSpPr>
        <dsp:cNvPr id="0" name=""/>
        <dsp:cNvSpPr/>
      </dsp:nvSpPr>
      <dsp:spPr>
        <a:xfrm flipV="1">
          <a:off x="4962451" y="330831"/>
          <a:ext cx="425807" cy="544762"/>
        </a:xfrm>
        <a:prstGeom prst="mathPlus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0E575-A1F9-4B58-82CD-48BE8DA5D338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D4204-523B-47AC-B79C-378D964DAF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311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91852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62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3471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067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6761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789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752634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006034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451796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185852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025332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859248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543594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3747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17496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558990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63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ransition spd="slow">
    <p:wipe dir="r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3C824C59-096A-4CD8-3C34-C3DF2219C5CF}"/>
              </a:ext>
            </a:extLst>
          </p:cNvPr>
          <p:cNvSpPr txBox="1"/>
          <p:nvPr/>
        </p:nvSpPr>
        <p:spPr>
          <a:xfrm>
            <a:off x="1325217" y="708487"/>
            <a:ext cx="9939131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BIENVENUE</a:t>
            </a:r>
            <a:r>
              <a:rPr lang="fr-FR" sz="6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</a:t>
            </a:r>
          </a:p>
          <a:p>
            <a:pPr algn="ctr"/>
            <a:r>
              <a:rPr lang="fr-FR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 LA PRESENTATION DE</a:t>
            </a:r>
          </a:p>
          <a:p>
            <a:pPr algn="ctr"/>
            <a:r>
              <a:rPr lang="fr-FR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L’APPLICATION</a:t>
            </a:r>
          </a:p>
          <a:p>
            <a:pPr algn="ctr"/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POS </a:t>
            </a:r>
          </a:p>
          <a:p>
            <a:pPr algn="ctr"/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Par 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STEVE BERTRAND</a:t>
            </a:r>
          </a:p>
          <a:p>
            <a:pPr algn="ctr"/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ETOUNDI MINALA</a:t>
            </a:r>
            <a:endParaRPr lang="fr-F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endParaRPr lang="fr-F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Lien </a:t>
            </a:r>
            <a:r>
              <a:rPr lang="fr-F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Github</a:t>
            </a: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: https://github.com/StiviLink/3wa-pos/tree/Dev</a:t>
            </a:r>
            <a:endParaRPr lang="fr-F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 algn="ctr"/>
            <a:endParaRPr lang="fr-F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164439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93788" y="142579"/>
            <a:ext cx="2954211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FONCTIONNALITES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CB7273F-C125-BB89-69E6-49DE3FE6D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83" y="383979"/>
            <a:ext cx="7063408" cy="525904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D84D514-9E0B-7DBF-78C4-2B7BBE1C3450}"/>
              </a:ext>
            </a:extLst>
          </p:cNvPr>
          <p:cNvSpPr txBox="1"/>
          <p:nvPr/>
        </p:nvSpPr>
        <p:spPr>
          <a:xfrm>
            <a:off x="3599738" y="5880276"/>
            <a:ext cx="6710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INTERFACE D’IMPRESSION ET D’ENVOI DE FACTURE PAR EMAIL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F2FA37-B6AA-C57B-7389-925284606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612" y="1371601"/>
            <a:ext cx="5737412" cy="245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76323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93788" y="142579"/>
            <a:ext cx="3005011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FONCTIONNALITES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9CBDD06-A606-059B-D0B1-10BFC6DB6A79}"/>
              </a:ext>
            </a:extLst>
          </p:cNvPr>
          <p:cNvSpPr txBox="1"/>
          <p:nvPr/>
        </p:nvSpPr>
        <p:spPr>
          <a:xfrm>
            <a:off x="3012184" y="5758960"/>
            <a:ext cx="7696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FONCTIONS DE CONVERSION DE HTML EN PDF ET ENVOIE D’EMAIL VIA L’API ELASTIC EMAIL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E10F22-7A70-FCE7-DB73-507716667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84" y="1026160"/>
            <a:ext cx="7696455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25814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93789" y="142579"/>
            <a:ext cx="3152994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FONCTIONNALITES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CB7273F-C125-BB89-69E6-49DE3FE6D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83" y="383979"/>
            <a:ext cx="7063408" cy="525904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D84D514-9E0B-7DBF-78C4-2B7BBE1C3450}"/>
              </a:ext>
            </a:extLst>
          </p:cNvPr>
          <p:cNvSpPr txBox="1"/>
          <p:nvPr/>
        </p:nvSpPr>
        <p:spPr>
          <a:xfrm>
            <a:off x="3423260" y="6108030"/>
            <a:ext cx="671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INTERFACE DE CREATION D’UN UTILISATEUR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209C3D5-EB1A-65F5-3A74-8CC3C6FCF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1" y="1463061"/>
            <a:ext cx="5699759" cy="232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399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93788" y="142579"/>
            <a:ext cx="2893251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FONCTIONNALITES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D84D514-9E0B-7DBF-78C4-2B7BBE1C3450}"/>
              </a:ext>
            </a:extLst>
          </p:cNvPr>
          <p:cNvSpPr txBox="1"/>
          <p:nvPr/>
        </p:nvSpPr>
        <p:spPr>
          <a:xfrm>
            <a:off x="3236186" y="5955352"/>
            <a:ext cx="8264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CODE EXECUTE LORS DU CLICK SUR LE BOUTON DE CREATION D’UTILISATEUR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0F40532-89F9-2AF4-1AF2-9302CF0A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186" y="487149"/>
            <a:ext cx="8264934" cy="536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11981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93788" y="142579"/>
            <a:ext cx="2984691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FONCTIONNALITES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CB7273F-C125-BB89-69E6-49DE3FE6D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83" y="383979"/>
            <a:ext cx="7063408" cy="525904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D84D514-9E0B-7DBF-78C4-2B7BBE1C3450}"/>
              </a:ext>
            </a:extLst>
          </p:cNvPr>
          <p:cNvSpPr txBox="1"/>
          <p:nvPr/>
        </p:nvSpPr>
        <p:spPr>
          <a:xfrm>
            <a:off x="3599738" y="6012356"/>
            <a:ext cx="6710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INTERFACE MISE A JOUR UTILISATEUR CONNECTE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C3AA83D-3494-1EC4-2B69-D48625810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506" y="1443318"/>
            <a:ext cx="5692588" cy="233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49620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93789" y="142579"/>
            <a:ext cx="2518782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DEMO</a:t>
            </a:r>
          </a:p>
        </p:txBody>
      </p:sp>
      <p:pic>
        <p:nvPicPr>
          <p:cNvPr id="4" name="Image 3" descr="Une image contenant croquis, dessin, clipart, illustration&#10;&#10;Description générée automatiquement">
            <a:extLst>
              <a:ext uri="{FF2B5EF4-FFF2-40B4-BE49-F238E27FC236}">
                <a16:creationId xmlns:a16="http://schemas.microsoft.com/office/drawing/2014/main" id="{AE6EB70A-C767-4692-F4EB-5AA1FC64F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80" y="604244"/>
            <a:ext cx="3164840" cy="29822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2E570E-E5A9-6B57-B3DB-1F29769C72DD}"/>
              </a:ext>
            </a:extLst>
          </p:cNvPr>
          <p:cNvSpPr/>
          <p:nvPr/>
        </p:nvSpPr>
        <p:spPr>
          <a:xfrm>
            <a:off x="2153920" y="3744218"/>
            <a:ext cx="8686800" cy="2712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02B5C9-C172-2D57-1F98-51CC72B55521}"/>
              </a:ext>
            </a:extLst>
          </p:cNvPr>
          <p:cNvSpPr txBox="1"/>
          <p:nvPr/>
        </p:nvSpPr>
        <p:spPr>
          <a:xfrm>
            <a:off x="2153920" y="402336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C’EST L’HEURE DE LA PAUSE CAFE ET DE LA DECOUVERTE DE L’APPLICATION</a:t>
            </a:r>
          </a:p>
        </p:txBody>
      </p:sp>
      <p:pic>
        <p:nvPicPr>
          <p:cNvPr id="10" name="Image 9" descr="Une image contenant Police, Graphique, logo, noir&#10;&#10;Description générée automatiquement">
            <a:extLst>
              <a:ext uri="{FF2B5EF4-FFF2-40B4-BE49-F238E27FC236}">
                <a16:creationId xmlns:a16="http://schemas.microsoft.com/office/drawing/2014/main" id="{56B30531-3E1D-EA27-62E6-A7D9332F9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70" y="5397758"/>
            <a:ext cx="2857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63776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93788" y="142579"/>
            <a:ext cx="2974531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FONCTIONNALITES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74927D2-C5D7-91AD-44D2-8C4D691EC160}"/>
              </a:ext>
            </a:extLst>
          </p:cNvPr>
          <p:cNvSpPr txBox="1"/>
          <p:nvPr/>
        </p:nvSpPr>
        <p:spPr>
          <a:xfrm>
            <a:off x="3309034" y="1839863"/>
            <a:ext cx="8642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ENREGISTREMENT DES BILLETS ET PIECES 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ABED472B-3C5E-317B-B014-0CAC216707E5}"/>
              </a:ext>
            </a:extLst>
          </p:cNvPr>
          <p:cNvSpPr/>
          <p:nvPr/>
        </p:nvSpPr>
        <p:spPr>
          <a:xfrm>
            <a:off x="2049863" y="1975271"/>
            <a:ext cx="562708" cy="336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7B5CC3-C0E0-0809-35E1-50F80055F927}"/>
              </a:ext>
            </a:extLst>
          </p:cNvPr>
          <p:cNvSpPr txBox="1"/>
          <p:nvPr/>
        </p:nvSpPr>
        <p:spPr>
          <a:xfrm>
            <a:off x="3309033" y="2509369"/>
            <a:ext cx="8309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RAPPORT SUR LES ENTREES ET LES SORTIES DES BILLETS ET DES PIECES PAR JOUR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FC0AE94B-FFB4-6971-6ABB-3BBB247A7373}"/>
              </a:ext>
            </a:extLst>
          </p:cNvPr>
          <p:cNvSpPr/>
          <p:nvPr/>
        </p:nvSpPr>
        <p:spPr>
          <a:xfrm>
            <a:off x="2049863" y="2841105"/>
            <a:ext cx="562708" cy="336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673E9B65-EB02-6BCB-3967-B1947D71EBFD}"/>
              </a:ext>
            </a:extLst>
          </p:cNvPr>
          <p:cNvSpPr/>
          <p:nvPr/>
        </p:nvSpPr>
        <p:spPr>
          <a:xfrm>
            <a:off x="2049863" y="3924541"/>
            <a:ext cx="562708" cy="336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24EF3AB-11EB-19CF-B128-ADF0C837E3AB}"/>
              </a:ext>
            </a:extLst>
          </p:cNvPr>
          <p:cNvSpPr txBox="1"/>
          <p:nvPr/>
        </p:nvSpPr>
        <p:spPr>
          <a:xfrm>
            <a:off x="3309032" y="3609763"/>
            <a:ext cx="83093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ENREGISTREMENT DE CLIENTS ET REALISATION D’UN PLAN DE FIDELITE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22FCBCF-3D77-B419-5343-5D2014FCD1E7}"/>
              </a:ext>
            </a:extLst>
          </p:cNvPr>
          <p:cNvSpPr txBox="1"/>
          <p:nvPr/>
        </p:nvSpPr>
        <p:spPr>
          <a:xfrm>
            <a:off x="342314" y="708487"/>
            <a:ext cx="115073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FONCTIONNALITES FUTURES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2F85E3D7-E5F8-5A40-BDAD-DA962E53D6AC}"/>
              </a:ext>
            </a:extLst>
          </p:cNvPr>
          <p:cNvSpPr/>
          <p:nvPr/>
        </p:nvSpPr>
        <p:spPr>
          <a:xfrm>
            <a:off x="2049863" y="5019038"/>
            <a:ext cx="562708" cy="336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D827610-2146-B2AC-1C76-50E8367199B1}"/>
              </a:ext>
            </a:extLst>
          </p:cNvPr>
          <p:cNvSpPr txBox="1"/>
          <p:nvPr/>
        </p:nvSpPr>
        <p:spPr>
          <a:xfrm>
            <a:off x="3309031" y="4710156"/>
            <a:ext cx="8540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MISE EN PLACE D’UN SYSTÈME POUR COMMANDE A DISTANCE POUR CLIENTS ENREGISTRES</a:t>
            </a:r>
          </a:p>
        </p:txBody>
      </p:sp>
    </p:spTree>
    <p:extLst>
      <p:ext uri="{BB962C8B-B14F-4D97-AF65-F5344CB8AC3E}">
        <p14:creationId xmlns:p14="http://schemas.microsoft.com/office/powerpoint/2010/main" val="1920463868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311503" y="171607"/>
            <a:ext cx="2259643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FIN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0F89CD-1B93-D487-AA0D-DC2C10EE7468}"/>
              </a:ext>
            </a:extLst>
          </p:cNvPr>
          <p:cNvSpPr/>
          <p:nvPr/>
        </p:nvSpPr>
        <p:spPr>
          <a:xfrm>
            <a:off x="3424109" y="1804680"/>
            <a:ext cx="5879548" cy="258532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POUR VOTRE ATTENTION</a:t>
            </a:r>
            <a:endParaRPr lang="fr-FR" sz="5400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91596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85A6530-177A-34B4-EC2A-ACC844F793D6}"/>
              </a:ext>
            </a:extLst>
          </p:cNvPr>
          <p:cNvSpPr txBox="1"/>
          <p:nvPr/>
        </p:nvSpPr>
        <p:spPr>
          <a:xfrm>
            <a:off x="1417982" y="5145761"/>
            <a:ext cx="5473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Application de caisse enregistreuse utilisée dans des boutiques physiques et installable sur tablette et ordinateur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93789" y="142579"/>
            <a:ext cx="2568131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PRESENTATION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4032EF5E-8D8C-754B-349D-9F417E5FA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6768540"/>
              </p:ext>
            </p:extLst>
          </p:nvPr>
        </p:nvGraphicFramePr>
        <p:xfrm>
          <a:off x="-12745" y="681600"/>
          <a:ext cx="5592422" cy="35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367B2360-5987-2E37-A700-1B0180D5B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1773" y="1356465"/>
            <a:ext cx="5473149" cy="36398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66983D2-4119-EB6B-8C3D-355D18CF4C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7200" y="1808481"/>
            <a:ext cx="4318000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12253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BDF30EA1-DC6C-DFF4-AA7B-0460CA63C9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0047502"/>
              </p:ext>
            </p:extLst>
          </p:nvPr>
        </p:nvGraphicFramePr>
        <p:xfrm>
          <a:off x="8059371" y="4022097"/>
          <a:ext cx="3682056" cy="2835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985A6530-177A-34B4-EC2A-ACC844F793D6}"/>
              </a:ext>
            </a:extLst>
          </p:cNvPr>
          <p:cNvSpPr txBox="1"/>
          <p:nvPr/>
        </p:nvSpPr>
        <p:spPr>
          <a:xfrm>
            <a:off x="1272209" y="5145761"/>
            <a:ext cx="6103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Application permettant d’établir des factures et de les envoyer par email aux clients s’ils en ont besoin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93789" y="142579"/>
            <a:ext cx="2395411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PRESENTATION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3FE70E63-2B7F-EBDE-7E1A-5C8C21DFEB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8160623"/>
              </p:ext>
            </p:extLst>
          </p:nvPr>
        </p:nvGraphicFramePr>
        <p:xfrm>
          <a:off x="275409" y="761112"/>
          <a:ext cx="7174262" cy="3604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2EDB886F-BC29-2024-18DB-0871C21BE9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53716" y="4437553"/>
            <a:ext cx="2902375" cy="200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42245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93788" y="142579"/>
            <a:ext cx="2994851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SLACK TECHNIQUE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1FF898-974A-A976-0080-5598CBCEB888}"/>
              </a:ext>
            </a:extLst>
          </p:cNvPr>
          <p:cNvSpPr/>
          <p:nvPr/>
        </p:nvSpPr>
        <p:spPr>
          <a:xfrm>
            <a:off x="3180080" y="904238"/>
            <a:ext cx="7548880" cy="116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</p:txBody>
      </p:sp>
      <p:pic>
        <p:nvPicPr>
          <p:cNvPr id="12" name="Image 11" descr="Une image contenant cercle, Graphique, art, symbole&#10;&#10;Description générée automatiquement">
            <a:extLst>
              <a:ext uri="{FF2B5EF4-FFF2-40B4-BE49-F238E27FC236}">
                <a16:creationId xmlns:a16="http://schemas.microsoft.com/office/drawing/2014/main" id="{98E58DFF-F96F-8DC6-008A-2D3E8EA5F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79" y="938684"/>
            <a:ext cx="1069023" cy="106902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429D2B3-DE86-C3F2-F3BA-00F5DF390CF4}"/>
              </a:ext>
            </a:extLst>
          </p:cNvPr>
          <p:cNvSpPr txBox="1"/>
          <p:nvPr/>
        </p:nvSpPr>
        <p:spPr>
          <a:xfrm>
            <a:off x="4401502" y="1043275"/>
            <a:ext cx="1694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u="sng" dirty="0" err="1"/>
              <a:t>React</a:t>
            </a:r>
            <a:r>
              <a:rPr lang="fr-FR" sz="1600" dirty="0"/>
              <a:t> </a:t>
            </a:r>
            <a:endParaRPr lang="fr-FR" sz="4000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E9CFECF-7BA9-5BBC-40C4-714E2CAFEA07}"/>
              </a:ext>
            </a:extLst>
          </p:cNvPr>
          <p:cNvSpPr txBox="1"/>
          <p:nvPr/>
        </p:nvSpPr>
        <p:spPr>
          <a:xfrm>
            <a:off x="6352222" y="995420"/>
            <a:ext cx="43767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Front-End</a:t>
            </a:r>
            <a:r>
              <a:rPr lang="fr-FR" sz="1600" b="1" dirty="0"/>
              <a:t> complet de l’application réalisé en </a:t>
            </a:r>
            <a:r>
              <a:rPr lang="fr-FR" sz="1600" b="1" dirty="0" err="1"/>
              <a:t>React</a:t>
            </a:r>
            <a:r>
              <a:rPr lang="fr-FR" sz="1600" b="1" dirty="0"/>
              <a:t> afin de me faciliter la gestion du DOM et ainsi rendre l’application complètement dynamique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C005F3-9E0E-5CCD-DD8A-9129D55C1017}"/>
              </a:ext>
            </a:extLst>
          </p:cNvPr>
          <p:cNvSpPr/>
          <p:nvPr/>
        </p:nvSpPr>
        <p:spPr>
          <a:xfrm>
            <a:off x="3180080" y="3129278"/>
            <a:ext cx="7548880" cy="116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</p:txBody>
      </p:sp>
      <p:pic>
        <p:nvPicPr>
          <p:cNvPr id="17" name="Image 16" descr="Une image contenant logo, Graphique, Police, conception&#10;&#10;Description générée automatiquement">
            <a:extLst>
              <a:ext uri="{FF2B5EF4-FFF2-40B4-BE49-F238E27FC236}">
                <a16:creationId xmlns:a16="http://schemas.microsoft.com/office/drawing/2014/main" id="{FA6D38B4-9879-C56E-58D6-D77FF2E0E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790" y="3129278"/>
            <a:ext cx="1168400" cy="11684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24119E96-99C5-008E-7F0A-A9F36FEE2450}"/>
              </a:ext>
            </a:extLst>
          </p:cNvPr>
          <p:cNvSpPr txBox="1"/>
          <p:nvPr/>
        </p:nvSpPr>
        <p:spPr>
          <a:xfrm>
            <a:off x="4401502" y="3359535"/>
            <a:ext cx="2151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/>
              <a:t>MongoDB</a:t>
            </a:r>
            <a:r>
              <a:rPr lang="fr-FR" sz="1600" dirty="0"/>
              <a:t> </a:t>
            </a:r>
            <a:endParaRPr lang="fr-FR" sz="4000" b="1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B90448D-B159-A0D0-6D9B-0D7126F7F36B}"/>
              </a:ext>
            </a:extLst>
          </p:cNvPr>
          <p:cNvSpPr txBox="1"/>
          <p:nvPr/>
        </p:nvSpPr>
        <p:spPr>
          <a:xfrm>
            <a:off x="6352222" y="3129278"/>
            <a:ext cx="43767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/>
              <a:t>Base de données réalisées à partir de MongoDB ce qui est un choix judicieux pour un projet de cette envergure car la quantité de données pourrait être important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3B3E2C-2CB6-F572-FB18-C2B6A08428DC}"/>
              </a:ext>
            </a:extLst>
          </p:cNvPr>
          <p:cNvSpPr/>
          <p:nvPr/>
        </p:nvSpPr>
        <p:spPr>
          <a:xfrm>
            <a:off x="3180080" y="5335116"/>
            <a:ext cx="7548880" cy="116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</p:txBody>
      </p:sp>
      <p:pic>
        <p:nvPicPr>
          <p:cNvPr id="26" name="Image 25" descr="Une image contenant Graphique, capture d’écran, conception, pixel&#10;&#10;Description générée automatiquement">
            <a:extLst>
              <a:ext uri="{FF2B5EF4-FFF2-40B4-BE49-F238E27FC236}">
                <a16:creationId xmlns:a16="http://schemas.microsoft.com/office/drawing/2014/main" id="{14515CA9-203F-E5B7-DD16-75B8309BAA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580" y="5114135"/>
            <a:ext cx="1735140" cy="161036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653315FB-38F2-29A0-BA41-A5D107512F37}"/>
              </a:ext>
            </a:extLst>
          </p:cNvPr>
          <p:cNvSpPr txBox="1"/>
          <p:nvPr/>
        </p:nvSpPr>
        <p:spPr>
          <a:xfrm>
            <a:off x="4998720" y="5570192"/>
            <a:ext cx="1353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/>
              <a:t>Node</a:t>
            </a:r>
            <a:r>
              <a:rPr lang="fr-FR" sz="3200" dirty="0"/>
              <a:t> </a:t>
            </a:r>
            <a:endParaRPr lang="fr-FR" sz="3200" b="1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E7A6531-0719-E5C0-1690-AC10EEC92436}"/>
              </a:ext>
            </a:extLst>
          </p:cNvPr>
          <p:cNvSpPr txBox="1"/>
          <p:nvPr/>
        </p:nvSpPr>
        <p:spPr>
          <a:xfrm>
            <a:off x="6352222" y="5503816"/>
            <a:ext cx="4376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Back-End</a:t>
            </a:r>
            <a:r>
              <a:rPr lang="fr-FR" sz="1600" b="1" dirty="0"/>
              <a:t> réalisé en </a:t>
            </a:r>
            <a:r>
              <a:rPr lang="fr-FR" sz="1600" b="1" dirty="0" err="1"/>
              <a:t>NodeJs</a:t>
            </a:r>
            <a:r>
              <a:rPr lang="fr-FR" sz="1600" b="1" dirty="0"/>
              <a:t> afin d’interagir avec la base de données réalisée en MongoDB</a:t>
            </a:r>
          </a:p>
        </p:txBody>
      </p:sp>
    </p:spTree>
    <p:extLst>
      <p:ext uri="{BB962C8B-B14F-4D97-AF65-F5344CB8AC3E}">
        <p14:creationId xmlns:p14="http://schemas.microsoft.com/office/powerpoint/2010/main" val="440385186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93789" y="142579"/>
            <a:ext cx="3152994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BASE DE DONNEES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9CBDD06-A606-059B-D0B1-10BFC6DB6A79}"/>
              </a:ext>
            </a:extLst>
          </p:cNvPr>
          <p:cNvSpPr txBox="1"/>
          <p:nvPr/>
        </p:nvSpPr>
        <p:spPr>
          <a:xfrm>
            <a:off x="4679636" y="5901823"/>
            <a:ext cx="4144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MODELE CONCEPTUEL DES DONNEES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C86D65A-1E51-A972-72DF-98E640167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563" y="757267"/>
            <a:ext cx="8702794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1831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93789" y="142579"/>
            <a:ext cx="3152994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BASE DE DONNEES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9CBDD06-A606-059B-D0B1-10BFC6DB6A79}"/>
              </a:ext>
            </a:extLst>
          </p:cNvPr>
          <p:cNvSpPr txBox="1"/>
          <p:nvPr/>
        </p:nvSpPr>
        <p:spPr>
          <a:xfrm>
            <a:off x="5400996" y="6027003"/>
            <a:ext cx="4144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MODELE LOGIQUE DES DONNEES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6598DF-2B18-0C65-A7BC-4165CF87E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189" y="705844"/>
            <a:ext cx="9716342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85380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93788" y="142579"/>
            <a:ext cx="2974531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FONCTIONNALITES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74927D2-C5D7-91AD-44D2-8C4D691EC160}"/>
              </a:ext>
            </a:extLst>
          </p:cNvPr>
          <p:cNvSpPr txBox="1"/>
          <p:nvPr/>
        </p:nvSpPr>
        <p:spPr>
          <a:xfrm>
            <a:off x="3309034" y="1839863"/>
            <a:ext cx="8642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CREATION DE COMMANDES 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ABED472B-3C5E-317B-B014-0CAC216707E5}"/>
              </a:ext>
            </a:extLst>
          </p:cNvPr>
          <p:cNvSpPr/>
          <p:nvPr/>
        </p:nvSpPr>
        <p:spPr>
          <a:xfrm>
            <a:off x="2049863" y="1975271"/>
            <a:ext cx="562708" cy="336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7B5CC3-C0E0-0809-35E1-50F80055F927}"/>
              </a:ext>
            </a:extLst>
          </p:cNvPr>
          <p:cNvSpPr txBox="1"/>
          <p:nvPr/>
        </p:nvSpPr>
        <p:spPr>
          <a:xfrm>
            <a:off x="3309034" y="2725018"/>
            <a:ext cx="830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IMPRESSIONS DE FACTURES ET ENVOI PAR EMAIL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FC0AE94B-FFB4-6971-6ABB-3BBB247A7373}"/>
              </a:ext>
            </a:extLst>
          </p:cNvPr>
          <p:cNvSpPr/>
          <p:nvPr/>
        </p:nvSpPr>
        <p:spPr>
          <a:xfrm>
            <a:off x="2049863" y="2841105"/>
            <a:ext cx="562708" cy="336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673E9B65-EB02-6BCB-3967-B1947D71EBFD}"/>
              </a:ext>
            </a:extLst>
          </p:cNvPr>
          <p:cNvSpPr/>
          <p:nvPr/>
        </p:nvSpPr>
        <p:spPr>
          <a:xfrm>
            <a:off x="2049863" y="3750475"/>
            <a:ext cx="562708" cy="336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24EF3AB-11EB-19CF-B128-ADF0C837E3AB}"/>
              </a:ext>
            </a:extLst>
          </p:cNvPr>
          <p:cNvSpPr txBox="1"/>
          <p:nvPr/>
        </p:nvSpPr>
        <p:spPr>
          <a:xfrm>
            <a:off x="3309032" y="3609763"/>
            <a:ext cx="83093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GESTION DES UTILISATEURS UNIQUEMENT POUR LES ADMINS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22FCBCF-3D77-B419-5343-5D2014FCD1E7}"/>
              </a:ext>
            </a:extLst>
          </p:cNvPr>
          <p:cNvSpPr txBox="1"/>
          <p:nvPr/>
        </p:nvSpPr>
        <p:spPr>
          <a:xfrm>
            <a:off x="342314" y="708487"/>
            <a:ext cx="115073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FONCTIONNALITES CLE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2F85E3D7-E5F8-5A40-BDAD-DA962E53D6AC}"/>
              </a:ext>
            </a:extLst>
          </p:cNvPr>
          <p:cNvSpPr/>
          <p:nvPr/>
        </p:nvSpPr>
        <p:spPr>
          <a:xfrm>
            <a:off x="2131143" y="4974367"/>
            <a:ext cx="562708" cy="336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D827610-2146-B2AC-1C76-50E8367199B1}"/>
              </a:ext>
            </a:extLst>
          </p:cNvPr>
          <p:cNvSpPr txBox="1"/>
          <p:nvPr/>
        </p:nvSpPr>
        <p:spPr>
          <a:xfrm>
            <a:off x="3309032" y="4833655"/>
            <a:ext cx="83093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MISE A JOUR DES INFORMATIONS D’UN UTILISATEUR UNIQUEMENT PAR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1430815766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93788" y="142579"/>
            <a:ext cx="2923731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FONCTIONNALITES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6F6B098-85B5-8BD4-A193-5ECF564BC469}"/>
              </a:ext>
            </a:extLst>
          </p:cNvPr>
          <p:cNvSpPr txBox="1"/>
          <p:nvPr/>
        </p:nvSpPr>
        <p:spPr>
          <a:xfrm>
            <a:off x="3599738" y="6012356"/>
            <a:ext cx="671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INTERFACE CREATION DE COMMANDES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E7683F5-834D-0CA2-A6A8-BB8278100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83" y="383979"/>
            <a:ext cx="7063408" cy="52590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4DC1C32-62FC-5044-840A-5A9F686D1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929" y="1388540"/>
            <a:ext cx="5712166" cy="241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94090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93788" y="142579"/>
            <a:ext cx="2903411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FONCTIONNALITES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9CBDD06-A606-059B-D0B1-10BFC6DB6A79}"/>
              </a:ext>
            </a:extLst>
          </p:cNvPr>
          <p:cNvSpPr txBox="1"/>
          <p:nvPr/>
        </p:nvSpPr>
        <p:spPr>
          <a:xfrm>
            <a:off x="2763520" y="5583196"/>
            <a:ext cx="7579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BOUT DE CODE MONTRANT COMMENT SONT GEREES LES ACTIONS SUR LES BOUTONS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B338F6-2E94-16D7-D97A-FDA26659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479" y="704643"/>
            <a:ext cx="9648642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15151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306</Words>
  <Application>Microsoft Office PowerPoint</Application>
  <PresentationFormat>Grand écran</PresentationFormat>
  <Paragraphs>55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Arial Rounded MT Bold</vt:lpstr>
      <vt:lpstr>Berlin Sans FB</vt:lpstr>
      <vt:lpstr>Calibri</vt:lpstr>
      <vt:lpstr>Century Gothic</vt:lpstr>
      <vt:lpstr>Wingdings 3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NGUENE's Familly</dc:creator>
  <cp:lastModifiedBy>Steve Bertrand Etoundi Minala</cp:lastModifiedBy>
  <cp:revision>35</cp:revision>
  <dcterms:created xsi:type="dcterms:W3CDTF">2022-11-09T18:26:35Z</dcterms:created>
  <dcterms:modified xsi:type="dcterms:W3CDTF">2023-08-10T20:57:12Z</dcterms:modified>
</cp:coreProperties>
</file>