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8" r:id="rId3"/>
    <p:sldId id="266" r:id="rId4"/>
    <p:sldId id="257" r:id="rId5"/>
    <p:sldId id="267" r:id="rId6"/>
    <p:sldId id="275" r:id="rId7"/>
    <p:sldId id="276" r:id="rId8"/>
    <p:sldId id="277" r:id="rId9"/>
    <p:sldId id="259" r:id="rId10"/>
    <p:sldId id="260" r:id="rId11"/>
    <p:sldId id="269" r:id="rId12"/>
    <p:sldId id="272" r:id="rId13"/>
    <p:sldId id="270" r:id="rId14"/>
    <p:sldId id="271" r:id="rId15"/>
    <p:sldId id="273" r:id="rId16"/>
    <p:sldId id="274" r:id="rId17"/>
    <p:sldId id="278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ENE's Familly" initials="NF" lastIdx="1" clrIdx="0">
    <p:extLst>
      <p:ext uri="{19B8F6BF-5375-455C-9EA6-DF929625EA0E}">
        <p15:presenceInfo xmlns:p15="http://schemas.microsoft.com/office/powerpoint/2012/main" userId="NGUENE's Famil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99"/>
    <a:srgbClr val="660033"/>
    <a:srgbClr val="3366FF"/>
    <a:srgbClr val="FF99CC"/>
    <a:srgbClr val="FF5050"/>
    <a:srgbClr val="00CC99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C42CE-12DC-40F4-B508-146DAB7B45B8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9D570D7-FB17-4E27-A3F5-9ADD0AC70433}">
      <dgm:prSet phldrT="[Texte]"/>
      <dgm:spPr/>
      <dgm:t>
        <a:bodyPr/>
        <a:lstStyle/>
        <a:p>
          <a:r>
            <a:rPr lang="fr-FR" dirty="0"/>
            <a:t>CAISSE ENREGISTREUSE</a:t>
          </a:r>
        </a:p>
      </dgm:t>
    </dgm:pt>
    <dgm:pt modelId="{01798CDC-F865-40B6-8119-0443860C8FFD}" type="parTrans" cxnId="{75477622-683D-4C2A-BEC6-EAE1A4A6E2C9}">
      <dgm:prSet/>
      <dgm:spPr/>
      <dgm:t>
        <a:bodyPr/>
        <a:lstStyle/>
        <a:p>
          <a:endParaRPr lang="fr-FR"/>
        </a:p>
      </dgm:t>
    </dgm:pt>
    <dgm:pt modelId="{A19DFD79-A398-414F-9000-3909863CE5BD}" type="sibTrans" cxnId="{75477622-683D-4C2A-BEC6-EAE1A4A6E2C9}">
      <dgm:prSet/>
      <dgm:spPr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C8240E0-F5A7-46F1-BBF5-87EF2BE23C07}" type="pres">
      <dgm:prSet presAssocID="{7F9C42CE-12DC-40F4-B508-146DAB7B45B8}" presName="Name0" presStyleCnt="0">
        <dgm:presLayoutVars>
          <dgm:chMax val="21"/>
          <dgm:chPref val="21"/>
        </dgm:presLayoutVars>
      </dgm:prSet>
      <dgm:spPr/>
    </dgm:pt>
    <dgm:pt modelId="{1D630A4C-FD1F-4767-8BAB-62FAD3853DA0}" type="pres">
      <dgm:prSet presAssocID="{D9D570D7-FB17-4E27-A3F5-9ADD0AC70433}" presName="text1" presStyleCnt="0"/>
      <dgm:spPr/>
    </dgm:pt>
    <dgm:pt modelId="{5D66F6E5-CC35-491B-ACBC-3F921F200327}" type="pres">
      <dgm:prSet presAssocID="{D9D570D7-FB17-4E27-A3F5-9ADD0AC70433}" presName="textRepeatNode" presStyleLbl="alignNode1" presStyleIdx="0" presStyleCnt="1" custScaleX="109790" custScaleY="99461" custLinFactNeighborX="7173" custLinFactNeighborY="-1980">
        <dgm:presLayoutVars>
          <dgm:chMax val="0"/>
          <dgm:chPref val="0"/>
          <dgm:bulletEnabled val="1"/>
        </dgm:presLayoutVars>
      </dgm:prSet>
      <dgm:spPr/>
    </dgm:pt>
    <dgm:pt modelId="{77144CA6-2F98-4252-8274-EB002DB54A8D}" type="pres">
      <dgm:prSet presAssocID="{D9D570D7-FB17-4E27-A3F5-9ADD0AC70433}" presName="textaccent1" presStyleCnt="0"/>
      <dgm:spPr/>
    </dgm:pt>
    <dgm:pt modelId="{1CCDD976-DABF-4C1C-9536-084BE679786E}" type="pres">
      <dgm:prSet presAssocID="{D9D570D7-FB17-4E27-A3F5-9ADD0AC70433}" presName="accentRepeatNode" presStyleLbl="solidAlignAcc1" presStyleIdx="0" presStyleCnt="2" custLinFactX="200000" custLinFactY="-319272" custLinFactNeighborX="299703" custLinFactNeighborY="-400000"/>
      <dgm:spPr/>
    </dgm:pt>
    <dgm:pt modelId="{AE985539-9E80-40A0-B42B-5F4E3F5BAFED}" type="pres">
      <dgm:prSet presAssocID="{A19DFD79-A398-414F-9000-3909863CE5BD}" presName="image1" presStyleCnt="0"/>
      <dgm:spPr/>
    </dgm:pt>
    <dgm:pt modelId="{FDFDCCEF-7449-4FBA-AA79-E25AB27F685E}" type="pres">
      <dgm:prSet presAssocID="{A19DFD79-A398-414F-9000-3909863CE5BD}" presName="imageRepeatNode" presStyleLbl="alignAcc1" presStyleIdx="0" presStyleCnt="1" custScaleX="111074" custScaleY="113472"/>
      <dgm:spPr/>
    </dgm:pt>
    <dgm:pt modelId="{707957C9-D5F5-4E95-A2B7-EFE0CA72072A}" type="pres">
      <dgm:prSet presAssocID="{A19DFD79-A398-414F-9000-3909863CE5BD}" presName="imageaccent1" presStyleCnt="0"/>
      <dgm:spPr/>
    </dgm:pt>
    <dgm:pt modelId="{BF59C953-8C48-47F4-ACE6-9497027C69BE}" type="pres">
      <dgm:prSet presAssocID="{A19DFD79-A398-414F-9000-3909863CE5BD}" presName="accentRepeatNode" presStyleLbl="solidAlignAcc1" presStyleIdx="1" presStyleCnt="2" custAng="0" custFlipVert="1" custFlipHor="0" custScaleX="133271" custScaleY="197550" custLinFactX="300000" custLinFactY="-300000" custLinFactNeighborX="356705" custLinFactNeighborY="-322602"/>
      <dgm:spPr>
        <a:prstGeom prst="mathPlus">
          <a:avLst/>
        </a:prstGeom>
      </dgm:spPr>
    </dgm:pt>
  </dgm:ptLst>
  <dgm:cxnLst>
    <dgm:cxn modelId="{75477622-683D-4C2A-BEC6-EAE1A4A6E2C9}" srcId="{7F9C42CE-12DC-40F4-B508-146DAB7B45B8}" destId="{D9D570D7-FB17-4E27-A3F5-9ADD0AC70433}" srcOrd="0" destOrd="0" parTransId="{01798CDC-F865-40B6-8119-0443860C8FFD}" sibTransId="{A19DFD79-A398-414F-9000-3909863CE5BD}"/>
    <dgm:cxn modelId="{CAAC0898-6BB7-4BD6-B234-A4ECF4EC3AE3}" type="presOf" srcId="{A19DFD79-A398-414F-9000-3909863CE5BD}" destId="{FDFDCCEF-7449-4FBA-AA79-E25AB27F685E}" srcOrd="0" destOrd="0" presId="urn:microsoft.com/office/officeart/2008/layout/HexagonCluster"/>
    <dgm:cxn modelId="{287AF1BD-90E5-48AB-B540-5416791DAE99}" type="presOf" srcId="{7F9C42CE-12DC-40F4-B508-146DAB7B45B8}" destId="{BC8240E0-F5A7-46F1-BBF5-87EF2BE23C07}" srcOrd="0" destOrd="0" presId="urn:microsoft.com/office/officeart/2008/layout/HexagonCluster"/>
    <dgm:cxn modelId="{D97D41D9-7B07-4142-A9B3-2D3786755D67}" type="presOf" srcId="{D9D570D7-FB17-4E27-A3F5-9ADD0AC70433}" destId="{5D66F6E5-CC35-491B-ACBC-3F921F200327}" srcOrd="0" destOrd="0" presId="urn:microsoft.com/office/officeart/2008/layout/HexagonCluster"/>
    <dgm:cxn modelId="{187BA74D-4743-4371-BA8B-74E185058CBD}" type="presParOf" srcId="{BC8240E0-F5A7-46F1-BBF5-87EF2BE23C07}" destId="{1D630A4C-FD1F-4767-8BAB-62FAD3853DA0}" srcOrd="0" destOrd="0" presId="urn:microsoft.com/office/officeart/2008/layout/HexagonCluster"/>
    <dgm:cxn modelId="{EA7F375A-D9EA-4554-9A54-F464D4DB2E0E}" type="presParOf" srcId="{1D630A4C-FD1F-4767-8BAB-62FAD3853DA0}" destId="{5D66F6E5-CC35-491B-ACBC-3F921F200327}" srcOrd="0" destOrd="0" presId="urn:microsoft.com/office/officeart/2008/layout/HexagonCluster"/>
    <dgm:cxn modelId="{3712F702-58C6-4933-8325-88F1D265149E}" type="presParOf" srcId="{BC8240E0-F5A7-46F1-BBF5-87EF2BE23C07}" destId="{77144CA6-2F98-4252-8274-EB002DB54A8D}" srcOrd="1" destOrd="0" presId="urn:microsoft.com/office/officeart/2008/layout/HexagonCluster"/>
    <dgm:cxn modelId="{4B3516A3-3CBA-4897-B21E-9CF4848BA593}" type="presParOf" srcId="{77144CA6-2F98-4252-8274-EB002DB54A8D}" destId="{1CCDD976-DABF-4C1C-9536-084BE679786E}" srcOrd="0" destOrd="0" presId="urn:microsoft.com/office/officeart/2008/layout/HexagonCluster"/>
    <dgm:cxn modelId="{1A7FD7C0-472B-4A10-AC4B-12B41D96790C}" type="presParOf" srcId="{BC8240E0-F5A7-46F1-BBF5-87EF2BE23C07}" destId="{AE985539-9E80-40A0-B42B-5F4E3F5BAFED}" srcOrd="2" destOrd="0" presId="urn:microsoft.com/office/officeart/2008/layout/HexagonCluster"/>
    <dgm:cxn modelId="{24FED60A-62BD-44EE-B600-DA1589BF8F87}" type="presParOf" srcId="{AE985539-9E80-40A0-B42B-5F4E3F5BAFED}" destId="{FDFDCCEF-7449-4FBA-AA79-E25AB27F685E}" srcOrd="0" destOrd="0" presId="urn:microsoft.com/office/officeart/2008/layout/HexagonCluster"/>
    <dgm:cxn modelId="{7548A14B-FF37-498A-B305-AA44021B1205}" type="presParOf" srcId="{BC8240E0-F5A7-46F1-BBF5-87EF2BE23C07}" destId="{707957C9-D5F5-4E95-A2B7-EFE0CA72072A}" srcOrd="3" destOrd="0" presId="urn:microsoft.com/office/officeart/2008/layout/HexagonCluster"/>
    <dgm:cxn modelId="{B0E5C316-7EFA-4A1B-B309-4E585A99C13C}" type="presParOf" srcId="{707957C9-D5F5-4E95-A2B7-EFE0CA72072A}" destId="{BF59C953-8C48-47F4-ACE6-9497027C69B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D3F08-BE57-4CB3-8C04-5898A1909F11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5BA1A23C-19DB-45F4-ABC8-215B8E03833A}" type="pres">
      <dgm:prSet presAssocID="{CF1D3F08-BE57-4CB3-8C04-5898A1909F11}" presName="Name0" presStyleCnt="0">
        <dgm:presLayoutVars>
          <dgm:chMax/>
          <dgm:chPref/>
          <dgm:dir/>
        </dgm:presLayoutVars>
      </dgm:prSet>
      <dgm:spPr/>
    </dgm:pt>
  </dgm:ptLst>
  <dgm:cxnLst>
    <dgm:cxn modelId="{EB06934D-1C05-4AC7-9C89-0DF19EE560FD}" type="presOf" srcId="{CF1D3F08-BE57-4CB3-8C04-5898A1909F11}" destId="{5BA1A23C-19DB-45F4-ABC8-215B8E03833A}" srcOrd="0" destOrd="0" presId="urn:microsoft.com/office/officeart/2008/layout/AlternatingPictureCircles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C42CE-12DC-40F4-B508-146DAB7B45B8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D9D570D7-FB17-4E27-A3F5-9ADD0AC70433}">
      <dgm:prSet phldrT="[Texte]"/>
      <dgm:spPr/>
      <dgm:t>
        <a:bodyPr/>
        <a:lstStyle/>
        <a:p>
          <a:r>
            <a:rPr lang="fr-FR" dirty="0"/>
            <a:t>CAISSE ENREGISTREUSE</a:t>
          </a:r>
        </a:p>
      </dgm:t>
    </dgm:pt>
    <dgm:pt modelId="{01798CDC-F865-40B6-8119-0443860C8FFD}" type="parTrans" cxnId="{75477622-683D-4C2A-BEC6-EAE1A4A6E2C9}">
      <dgm:prSet/>
      <dgm:spPr/>
      <dgm:t>
        <a:bodyPr/>
        <a:lstStyle/>
        <a:p>
          <a:endParaRPr lang="fr-FR"/>
        </a:p>
      </dgm:t>
    </dgm:pt>
    <dgm:pt modelId="{A19DFD79-A398-414F-9000-3909863CE5BD}" type="sibTrans" cxnId="{75477622-683D-4C2A-BEC6-EAE1A4A6E2C9}">
      <dgm:prSet/>
      <dgm:spPr>
        <a:blipFill rotWithShape="1">
          <a:blip xmlns:r="http://schemas.openxmlformats.org/officeDocument/2006/relationships" r:embed="rId1"/>
          <a:srcRect/>
          <a:stretch>
            <a:fillRect l="-18000" r="-18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C8240E0-F5A7-46F1-BBF5-87EF2BE23C07}" type="pres">
      <dgm:prSet presAssocID="{7F9C42CE-12DC-40F4-B508-146DAB7B45B8}" presName="Name0" presStyleCnt="0">
        <dgm:presLayoutVars>
          <dgm:chMax val="21"/>
          <dgm:chPref val="21"/>
        </dgm:presLayoutVars>
      </dgm:prSet>
      <dgm:spPr/>
    </dgm:pt>
    <dgm:pt modelId="{1D630A4C-FD1F-4767-8BAB-62FAD3853DA0}" type="pres">
      <dgm:prSet presAssocID="{D9D570D7-FB17-4E27-A3F5-9ADD0AC70433}" presName="text1" presStyleCnt="0"/>
      <dgm:spPr/>
    </dgm:pt>
    <dgm:pt modelId="{5D66F6E5-CC35-491B-ACBC-3F921F200327}" type="pres">
      <dgm:prSet presAssocID="{D9D570D7-FB17-4E27-A3F5-9ADD0AC70433}" presName="textRepeatNode" presStyleLbl="alignNode1" presStyleIdx="0" presStyleCnt="1" custScaleX="109790" custScaleY="99461" custLinFactNeighborX="65556" custLinFactNeighborY="18094">
        <dgm:presLayoutVars>
          <dgm:chMax val="0"/>
          <dgm:chPref val="0"/>
          <dgm:bulletEnabled val="1"/>
        </dgm:presLayoutVars>
      </dgm:prSet>
      <dgm:spPr/>
    </dgm:pt>
    <dgm:pt modelId="{77144CA6-2F98-4252-8274-EB002DB54A8D}" type="pres">
      <dgm:prSet presAssocID="{D9D570D7-FB17-4E27-A3F5-9ADD0AC70433}" presName="textaccent1" presStyleCnt="0"/>
      <dgm:spPr/>
    </dgm:pt>
    <dgm:pt modelId="{1CCDD976-DABF-4C1C-9536-084BE679786E}" type="pres">
      <dgm:prSet presAssocID="{D9D570D7-FB17-4E27-A3F5-9ADD0AC70433}" presName="accentRepeatNode" presStyleLbl="solidAlignAcc1" presStyleIdx="0" presStyleCnt="2" custLinFactX="200000" custLinFactY="-319272" custLinFactNeighborX="299703" custLinFactNeighborY="-400000"/>
      <dgm:spPr/>
    </dgm:pt>
    <dgm:pt modelId="{AE985539-9E80-40A0-B42B-5F4E3F5BAFED}" type="pres">
      <dgm:prSet presAssocID="{A19DFD79-A398-414F-9000-3909863CE5BD}" presName="image1" presStyleCnt="0"/>
      <dgm:spPr/>
    </dgm:pt>
    <dgm:pt modelId="{FDFDCCEF-7449-4FBA-AA79-E25AB27F685E}" type="pres">
      <dgm:prSet presAssocID="{A19DFD79-A398-414F-9000-3909863CE5BD}" presName="imageRepeatNode" presStyleLbl="alignAcc1" presStyleIdx="0" presStyleCnt="1" custScaleX="111074" custScaleY="113472"/>
      <dgm:spPr/>
    </dgm:pt>
    <dgm:pt modelId="{707957C9-D5F5-4E95-A2B7-EFE0CA72072A}" type="pres">
      <dgm:prSet presAssocID="{A19DFD79-A398-414F-9000-3909863CE5BD}" presName="imageaccent1" presStyleCnt="0"/>
      <dgm:spPr/>
    </dgm:pt>
    <dgm:pt modelId="{BF59C953-8C48-47F4-ACE6-9497027C69BE}" type="pres">
      <dgm:prSet presAssocID="{A19DFD79-A398-414F-9000-3909863CE5BD}" presName="accentRepeatNode" presStyleLbl="solidAlignAcc1" presStyleIdx="1" presStyleCnt="2" custAng="0" custFlipVert="1" custFlipHor="0" custScaleX="133271" custScaleY="197550" custLinFactX="300000" custLinFactY="-297530" custLinFactNeighborX="347499" custLinFactNeighborY="-300000"/>
      <dgm:spPr>
        <a:prstGeom prst="mathPlus">
          <a:avLst/>
        </a:prstGeom>
      </dgm:spPr>
    </dgm:pt>
  </dgm:ptLst>
  <dgm:cxnLst>
    <dgm:cxn modelId="{75477622-683D-4C2A-BEC6-EAE1A4A6E2C9}" srcId="{7F9C42CE-12DC-40F4-B508-146DAB7B45B8}" destId="{D9D570D7-FB17-4E27-A3F5-9ADD0AC70433}" srcOrd="0" destOrd="0" parTransId="{01798CDC-F865-40B6-8119-0443860C8FFD}" sibTransId="{A19DFD79-A398-414F-9000-3909863CE5BD}"/>
    <dgm:cxn modelId="{CAAC0898-6BB7-4BD6-B234-A4ECF4EC3AE3}" type="presOf" srcId="{A19DFD79-A398-414F-9000-3909863CE5BD}" destId="{FDFDCCEF-7449-4FBA-AA79-E25AB27F685E}" srcOrd="0" destOrd="0" presId="urn:microsoft.com/office/officeart/2008/layout/HexagonCluster"/>
    <dgm:cxn modelId="{287AF1BD-90E5-48AB-B540-5416791DAE99}" type="presOf" srcId="{7F9C42CE-12DC-40F4-B508-146DAB7B45B8}" destId="{BC8240E0-F5A7-46F1-BBF5-87EF2BE23C07}" srcOrd="0" destOrd="0" presId="urn:microsoft.com/office/officeart/2008/layout/HexagonCluster"/>
    <dgm:cxn modelId="{D97D41D9-7B07-4142-A9B3-2D3786755D67}" type="presOf" srcId="{D9D570D7-FB17-4E27-A3F5-9ADD0AC70433}" destId="{5D66F6E5-CC35-491B-ACBC-3F921F200327}" srcOrd="0" destOrd="0" presId="urn:microsoft.com/office/officeart/2008/layout/HexagonCluster"/>
    <dgm:cxn modelId="{187BA74D-4743-4371-BA8B-74E185058CBD}" type="presParOf" srcId="{BC8240E0-F5A7-46F1-BBF5-87EF2BE23C07}" destId="{1D630A4C-FD1F-4767-8BAB-62FAD3853DA0}" srcOrd="0" destOrd="0" presId="urn:microsoft.com/office/officeart/2008/layout/HexagonCluster"/>
    <dgm:cxn modelId="{EA7F375A-D9EA-4554-9A54-F464D4DB2E0E}" type="presParOf" srcId="{1D630A4C-FD1F-4767-8BAB-62FAD3853DA0}" destId="{5D66F6E5-CC35-491B-ACBC-3F921F200327}" srcOrd="0" destOrd="0" presId="urn:microsoft.com/office/officeart/2008/layout/HexagonCluster"/>
    <dgm:cxn modelId="{3712F702-58C6-4933-8325-88F1D265149E}" type="presParOf" srcId="{BC8240E0-F5A7-46F1-BBF5-87EF2BE23C07}" destId="{77144CA6-2F98-4252-8274-EB002DB54A8D}" srcOrd="1" destOrd="0" presId="urn:microsoft.com/office/officeart/2008/layout/HexagonCluster"/>
    <dgm:cxn modelId="{4B3516A3-3CBA-4897-B21E-9CF4848BA593}" type="presParOf" srcId="{77144CA6-2F98-4252-8274-EB002DB54A8D}" destId="{1CCDD976-DABF-4C1C-9536-084BE679786E}" srcOrd="0" destOrd="0" presId="urn:microsoft.com/office/officeart/2008/layout/HexagonCluster"/>
    <dgm:cxn modelId="{1A7FD7C0-472B-4A10-AC4B-12B41D96790C}" type="presParOf" srcId="{BC8240E0-F5A7-46F1-BBF5-87EF2BE23C07}" destId="{AE985539-9E80-40A0-B42B-5F4E3F5BAFED}" srcOrd="2" destOrd="0" presId="urn:microsoft.com/office/officeart/2008/layout/HexagonCluster"/>
    <dgm:cxn modelId="{24FED60A-62BD-44EE-B600-DA1589BF8F87}" type="presParOf" srcId="{AE985539-9E80-40A0-B42B-5F4E3F5BAFED}" destId="{FDFDCCEF-7449-4FBA-AA79-E25AB27F685E}" srcOrd="0" destOrd="0" presId="urn:microsoft.com/office/officeart/2008/layout/HexagonCluster"/>
    <dgm:cxn modelId="{7548A14B-FF37-498A-B305-AA44021B1205}" type="presParOf" srcId="{BC8240E0-F5A7-46F1-BBF5-87EF2BE23C07}" destId="{707957C9-D5F5-4E95-A2B7-EFE0CA72072A}" srcOrd="3" destOrd="0" presId="urn:microsoft.com/office/officeart/2008/layout/HexagonCluster"/>
    <dgm:cxn modelId="{B0E5C316-7EFA-4A1B-B309-4E585A99C13C}" type="presParOf" srcId="{707957C9-D5F5-4E95-A2B7-EFE0CA72072A}" destId="{BF59C953-8C48-47F4-ACE6-9497027C69B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BC3AA2-CE07-4267-815F-B711320B54D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5241FDB0-3D50-4F64-AE36-2389A7F5F1F5}">
      <dgm:prSet phldrT="[Texte]" custT="1"/>
      <dgm:spPr/>
      <dgm:t>
        <a:bodyPr/>
        <a:lstStyle/>
        <a:p>
          <a:r>
            <a:rPr lang="fr-FR" sz="4100" b="1" dirty="0"/>
            <a:t>POS</a:t>
          </a:r>
        </a:p>
      </dgm:t>
    </dgm:pt>
    <dgm:pt modelId="{33DA70F2-9EAD-4044-B83B-FE821D2103EF}" type="sibTrans" cxnId="{A98BD369-9608-4DD8-B1F8-7E473ADBB5A4}">
      <dgm:prSet/>
      <dgm:spPr/>
      <dgm:t>
        <a:bodyPr/>
        <a:lstStyle/>
        <a:p>
          <a:endParaRPr lang="fr-FR"/>
        </a:p>
      </dgm:t>
    </dgm:pt>
    <dgm:pt modelId="{DCCF930F-40ED-4700-806C-7FBCB1D62187}" type="parTrans" cxnId="{A98BD369-9608-4DD8-B1F8-7E473ADBB5A4}">
      <dgm:prSet/>
      <dgm:spPr/>
      <dgm:t>
        <a:bodyPr/>
        <a:lstStyle/>
        <a:p>
          <a:endParaRPr lang="fr-FR"/>
        </a:p>
      </dgm:t>
    </dgm:pt>
    <dgm:pt modelId="{093F9B0A-3228-47E3-B8B2-0953D91D1506}" type="pres">
      <dgm:prSet presAssocID="{55BC3AA2-CE07-4267-815F-B711320B54D5}" presName="linearFlow" presStyleCnt="0">
        <dgm:presLayoutVars>
          <dgm:dir/>
          <dgm:resizeHandles val="exact"/>
        </dgm:presLayoutVars>
      </dgm:prSet>
      <dgm:spPr/>
    </dgm:pt>
    <dgm:pt modelId="{C2313BB0-7483-42B2-8C40-3B94CE61C3FB}" type="pres">
      <dgm:prSet presAssocID="{5241FDB0-3D50-4F64-AE36-2389A7F5F1F5}" presName="composite" presStyleCnt="0"/>
      <dgm:spPr/>
    </dgm:pt>
    <dgm:pt modelId="{00D34079-AB31-4940-B429-DD3A525AC5AC}" type="pres">
      <dgm:prSet presAssocID="{5241FDB0-3D50-4F64-AE36-2389A7F5F1F5}" presName="imgShp" presStyleLbl="fgImgPlace1" presStyleIdx="0" presStyleCnt="1" custScaleX="145449" custScaleY="135720"/>
      <dgm:spPr>
        <a:blipFill rotWithShape="1">
          <a:blip xmlns:r="http://schemas.openxmlformats.org/officeDocument/2006/relationships" r:embed="rId1"/>
          <a:srcRect/>
          <a:stretch>
            <a:fillRect l="-55000" r="-55000"/>
          </a:stretch>
        </a:blipFill>
      </dgm:spPr>
    </dgm:pt>
    <dgm:pt modelId="{B7443F3F-4A26-4BEB-82A1-6B2CEDA8F1C2}" type="pres">
      <dgm:prSet presAssocID="{5241FDB0-3D50-4F64-AE36-2389A7F5F1F5}" presName="txShp" presStyleLbl="node1" presStyleIdx="0" presStyleCnt="1" custLinFactNeighborX="7519" custLinFactNeighborY="1816">
        <dgm:presLayoutVars>
          <dgm:bulletEnabled val="1"/>
        </dgm:presLayoutVars>
      </dgm:prSet>
      <dgm:spPr/>
    </dgm:pt>
  </dgm:ptLst>
  <dgm:cxnLst>
    <dgm:cxn modelId="{D2A0AD19-47DD-46D3-B641-5C675DA6737C}" type="presOf" srcId="{5241FDB0-3D50-4F64-AE36-2389A7F5F1F5}" destId="{B7443F3F-4A26-4BEB-82A1-6B2CEDA8F1C2}" srcOrd="0" destOrd="0" presId="urn:microsoft.com/office/officeart/2005/8/layout/vList3"/>
    <dgm:cxn modelId="{A98BD369-9608-4DD8-B1F8-7E473ADBB5A4}" srcId="{55BC3AA2-CE07-4267-815F-B711320B54D5}" destId="{5241FDB0-3D50-4F64-AE36-2389A7F5F1F5}" srcOrd="0" destOrd="0" parTransId="{DCCF930F-40ED-4700-806C-7FBCB1D62187}" sibTransId="{33DA70F2-9EAD-4044-B83B-FE821D2103EF}"/>
    <dgm:cxn modelId="{8D28FEC5-1FA1-4E13-B927-DF0B3C51B268}" type="presOf" srcId="{55BC3AA2-CE07-4267-815F-B711320B54D5}" destId="{093F9B0A-3228-47E3-B8B2-0953D91D1506}" srcOrd="0" destOrd="0" presId="urn:microsoft.com/office/officeart/2005/8/layout/vList3"/>
    <dgm:cxn modelId="{46E49CA0-7973-4C0B-8576-0379AA7264E3}" type="presParOf" srcId="{093F9B0A-3228-47E3-B8B2-0953D91D1506}" destId="{C2313BB0-7483-42B2-8C40-3B94CE61C3FB}" srcOrd="0" destOrd="0" presId="urn:microsoft.com/office/officeart/2005/8/layout/vList3"/>
    <dgm:cxn modelId="{432D8710-A78A-4EBA-BAA1-DF3A1A03A2F4}" type="presParOf" srcId="{C2313BB0-7483-42B2-8C40-3B94CE61C3FB}" destId="{00D34079-AB31-4940-B429-DD3A525AC5AC}" srcOrd="0" destOrd="0" presId="urn:microsoft.com/office/officeart/2005/8/layout/vList3"/>
    <dgm:cxn modelId="{03A9DEE0-B631-4CBD-81F0-2CC2751CE3FF}" type="presParOf" srcId="{C2313BB0-7483-42B2-8C40-3B94CE61C3FB}" destId="{B7443F3F-4A26-4BEB-82A1-6B2CEDA8F1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F6E5-CC35-491B-ACBC-3F921F200327}">
      <dsp:nvSpPr>
        <dsp:cNvPr id="0" name=""/>
        <dsp:cNvSpPr/>
      </dsp:nvSpPr>
      <dsp:spPr>
        <a:xfrm>
          <a:off x="2623709" y="1273649"/>
          <a:ext cx="2968712" cy="23160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CAISSE ENREGISTREUSE</a:t>
          </a:r>
        </a:p>
      </dsp:txBody>
      <dsp:txXfrm>
        <a:off x="3064104" y="1617221"/>
        <a:ext cx="2087922" cy="1628885"/>
      </dsp:txXfrm>
    </dsp:sp>
    <dsp:sp modelId="{1CCDD976-DABF-4C1C-9536-084BE679786E}">
      <dsp:nvSpPr>
        <dsp:cNvPr id="0" name=""/>
        <dsp:cNvSpPr/>
      </dsp:nvSpPr>
      <dsp:spPr>
        <a:xfrm>
          <a:off x="4209933" y="382606"/>
          <a:ext cx="315589" cy="2723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CCEF-7449-4FBA-AA79-E25AB27F685E}">
      <dsp:nvSpPr>
        <dsp:cNvPr id="0" name=""/>
        <dsp:cNvSpPr/>
      </dsp:nvSpPr>
      <dsp:spPr>
        <a:xfrm>
          <a:off x="185867" y="-75264"/>
          <a:ext cx="2999591" cy="26414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C953-8C48-47F4-ACE6-9497027C69BE}">
      <dsp:nvSpPr>
        <dsp:cNvPr id="0" name=""/>
        <dsp:cNvSpPr/>
      </dsp:nvSpPr>
      <dsp:spPr>
        <a:xfrm flipV="1">
          <a:off x="4183729" y="258486"/>
          <a:ext cx="420588" cy="538086"/>
        </a:xfrm>
        <a:prstGeom prst="mathPlu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F6E5-CC35-491B-ACBC-3F921F200327}">
      <dsp:nvSpPr>
        <dsp:cNvPr id="0" name=""/>
        <dsp:cNvSpPr/>
      </dsp:nvSpPr>
      <dsp:spPr>
        <a:xfrm>
          <a:off x="4168713" y="1336131"/>
          <a:ext cx="3005548" cy="23447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CAISSE ENREGISTREUSE</a:t>
          </a:r>
        </a:p>
      </dsp:txBody>
      <dsp:txXfrm>
        <a:off x="4614572" y="1683966"/>
        <a:ext cx="2113830" cy="1649096"/>
      </dsp:txXfrm>
    </dsp:sp>
    <dsp:sp modelId="{1CCDD976-DABF-4C1C-9536-084BE679786E}">
      <dsp:nvSpPr>
        <dsp:cNvPr id="0" name=""/>
        <dsp:cNvSpPr/>
      </dsp:nvSpPr>
      <dsp:spPr>
        <a:xfrm>
          <a:off x="5018394" y="387354"/>
          <a:ext cx="319504" cy="2757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CCEF-7449-4FBA-AA79-E25AB27F685E}">
      <dsp:nvSpPr>
        <dsp:cNvPr id="0" name=""/>
        <dsp:cNvSpPr/>
      </dsp:nvSpPr>
      <dsp:spPr>
        <a:xfrm>
          <a:off x="944398" y="-76198"/>
          <a:ext cx="3036810" cy="267425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8000" r="-18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C953-8C48-47F4-ACE6-9497027C69BE}">
      <dsp:nvSpPr>
        <dsp:cNvPr id="0" name=""/>
        <dsp:cNvSpPr/>
      </dsp:nvSpPr>
      <dsp:spPr>
        <a:xfrm flipV="1">
          <a:off x="4962451" y="330831"/>
          <a:ext cx="425807" cy="544762"/>
        </a:xfrm>
        <a:prstGeom prst="mathPlu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43F3F-4A26-4BEB-82A1-6B2CEDA8F1C2}">
      <dsp:nvSpPr>
        <dsp:cNvPr id="0" name=""/>
        <dsp:cNvSpPr/>
      </dsp:nvSpPr>
      <dsp:spPr>
        <a:xfrm rot="10800000">
          <a:off x="3181056" y="1100712"/>
          <a:ext cx="6314635" cy="31810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2758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dirty="0"/>
            <a:t>POS</a:t>
          </a:r>
        </a:p>
      </dsp:txBody>
      <dsp:txXfrm rot="10800000">
        <a:off x="3976320" y="1100712"/>
        <a:ext cx="5519371" cy="3181056"/>
      </dsp:txXfrm>
    </dsp:sp>
    <dsp:sp modelId="{00D34079-AB31-4940-B429-DD3A525AC5AC}">
      <dsp:nvSpPr>
        <dsp:cNvPr id="0" name=""/>
        <dsp:cNvSpPr/>
      </dsp:nvSpPr>
      <dsp:spPr>
        <a:xfrm>
          <a:off x="433824" y="474807"/>
          <a:ext cx="4626815" cy="43173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5000" r="-55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0E575-A1F9-4B58-82CD-48BE8DA5D338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4204-523B-47AC-B79C-378D964DA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31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185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6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47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06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6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8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5263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0603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5179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8585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025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5924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3594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3747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17496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55899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A2AD-4F4A-488C-B9FB-5EDEF3429B8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ADBFAB-2DB5-4D26-B0EF-F471FD39B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3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ransition spd="slow"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C824C59-096A-4CD8-3C34-C3DF2219C5CF}"/>
              </a:ext>
            </a:extLst>
          </p:cNvPr>
          <p:cNvSpPr txBox="1"/>
          <p:nvPr/>
        </p:nvSpPr>
        <p:spPr>
          <a:xfrm>
            <a:off x="1325217" y="708487"/>
            <a:ext cx="993913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BIENVENUE</a:t>
            </a:r>
            <a:r>
              <a:rPr lang="fr-FR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</a:p>
          <a:p>
            <a:pPr algn="ctr"/>
            <a:r>
              <a:rPr lang="fr-FR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 LA PRESENTATION DE</a:t>
            </a:r>
          </a:p>
          <a:p>
            <a:pPr algn="ctr"/>
            <a:r>
              <a:rPr lang="fr-FR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L’APPLICATION</a:t>
            </a: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1428896642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CHOIX DU MOYEN DE PAIEMENT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419246-C310-8FD1-1D00-14FF194E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18" y="1394468"/>
            <a:ext cx="5791200" cy="23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39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CAISSE ENREGISTREUSE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1B4911-1B07-6134-B4BD-15DF5373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76" y="1434353"/>
            <a:ext cx="5728447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1198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DE LA FACTURE GENEREE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2FA37-B6AA-C57B-7389-92528460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371601"/>
            <a:ext cx="5737412" cy="24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632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MISE A JOUR UTILISATEUR CONNECTE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3AA83D-3494-1EC4-2B69-D4862581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06" y="1443318"/>
            <a:ext cx="5692588" cy="23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962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MISE A JOUR DU MOT DE PASSE DE L’UTILISATEUR CONNECTE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2FE446-C4B0-AF7A-A8DD-EF24EBE1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0" y="1425155"/>
            <a:ext cx="5782237" cy="23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377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LISTE DES DIFFERENTS COMPTES POUVANT SE CONNECTER A LA PLATEFORME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B49BBC-3B68-1AA2-D0C7-0789D808F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1436914"/>
            <a:ext cx="5747875" cy="24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537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B7273F-C125-BB89-69E6-49DE3FE6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599738" y="6012356"/>
            <a:ext cx="671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LISTE DES UTILISATEURS (VISIBLE UNIQUEMENT PAR LE ROLE ADMIN)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BD423E-F6A4-612B-2785-25332A52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459900"/>
            <a:ext cx="5710517" cy="23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6314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18782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AVANTAGES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84D514-9E0B-7DBF-78C4-2B7BBE1C3450}"/>
              </a:ext>
            </a:extLst>
          </p:cNvPr>
          <p:cNvSpPr txBox="1"/>
          <p:nvPr/>
        </p:nvSpPr>
        <p:spPr>
          <a:xfrm>
            <a:off x="3207434" y="2561968"/>
            <a:ext cx="8642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TRAITEMENT DE COMMANDES ENCORE PLUS RAPIDE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BB6739-1383-3D33-3A70-2D302DAD7C86}"/>
              </a:ext>
            </a:extLst>
          </p:cNvPr>
          <p:cNvSpPr txBox="1"/>
          <p:nvPr/>
        </p:nvSpPr>
        <p:spPr>
          <a:xfrm>
            <a:off x="342314" y="708487"/>
            <a:ext cx="115073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AVANTAGES DE</a:t>
            </a:r>
          </a:p>
          <a:p>
            <a:pPr algn="ctr"/>
            <a:r>
              <a:rPr lang="fr-FR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POS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6ABCD9B-7B0D-D916-BC88-7B7C915531AF}"/>
              </a:ext>
            </a:extLst>
          </p:cNvPr>
          <p:cNvSpPr/>
          <p:nvPr/>
        </p:nvSpPr>
        <p:spPr>
          <a:xfrm>
            <a:off x="2049863" y="2793970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2A935D-0EB8-EFF7-D8BA-0AE451DEF96C}"/>
              </a:ext>
            </a:extLst>
          </p:cNvPr>
          <p:cNvSpPr txBox="1"/>
          <p:nvPr/>
        </p:nvSpPr>
        <p:spPr>
          <a:xfrm>
            <a:off x="3207435" y="3599636"/>
            <a:ext cx="8309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UN CONTROL DES STOCKS EN LOCAL ET LIGNE OPTISIMISE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18656B3-EBDD-BBD3-F0DB-017334A8C8B7}"/>
              </a:ext>
            </a:extLst>
          </p:cNvPr>
          <p:cNvSpPr/>
          <p:nvPr/>
        </p:nvSpPr>
        <p:spPr>
          <a:xfrm>
            <a:off x="2049863" y="3724960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1308F88-8E0D-A49B-3328-04D21CF8B0E4}"/>
              </a:ext>
            </a:extLst>
          </p:cNvPr>
          <p:cNvSpPr/>
          <p:nvPr/>
        </p:nvSpPr>
        <p:spPr>
          <a:xfrm>
            <a:off x="2049863" y="4726815"/>
            <a:ext cx="562708" cy="33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A28B7F-8042-82EA-8B80-D937EC77B8C2}"/>
              </a:ext>
            </a:extLst>
          </p:cNvPr>
          <p:cNvSpPr txBox="1"/>
          <p:nvPr/>
        </p:nvSpPr>
        <p:spPr>
          <a:xfrm>
            <a:off x="3207434" y="4726815"/>
            <a:ext cx="8309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POSSIBILITE D’ENVOYER DES FACTURES PAR EMAIL A DES CLIENTS</a:t>
            </a:r>
          </a:p>
        </p:txBody>
      </p:sp>
    </p:spTree>
    <p:extLst>
      <p:ext uri="{BB962C8B-B14F-4D97-AF65-F5344CB8AC3E}">
        <p14:creationId xmlns:p14="http://schemas.microsoft.com/office/powerpoint/2010/main" val="379232814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311503" y="171607"/>
            <a:ext cx="2259643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F89CD-1B93-D487-AA0D-DC2C10EE7468}"/>
              </a:ext>
            </a:extLst>
          </p:cNvPr>
          <p:cNvSpPr/>
          <p:nvPr/>
        </p:nvSpPr>
        <p:spPr>
          <a:xfrm>
            <a:off x="3424109" y="1804680"/>
            <a:ext cx="5879548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  <a:endParaRPr lang="fr-FR" sz="540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1596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5A6530-177A-34B4-EC2A-ACC844F793D6}"/>
              </a:ext>
            </a:extLst>
          </p:cNvPr>
          <p:cNvSpPr txBox="1"/>
          <p:nvPr/>
        </p:nvSpPr>
        <p:spPr>
          <a:xfrm>
            <a:off x="371570" y="5164766"/>
            <a:ext cx="482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POUR PLUS DE FLEXIBILITE ET MOINS D’APPELS VERS LA BASE DE DONNEES, NOTRE POS EST CE QU’IL FAUT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259643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GENERALITE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032EF5E-8D8C-754B-349D-9F417E5F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768540"/>
              </p:ext>
            </p:extLst>
          </p:nvPr>
        </p:nvGraphicFramePr>
        <p:xfrm>
          <a:off x="-12745" y="681600"/>
          <a:ext cx="5592422" cy="35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367B2360-5987-2E37-A700-1B0180D5B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773" y="1356465"/>
            <a:ext cx="5473149" cy="36398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1824E9-A6C5-4540-D913-8ABC66840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2142" y="1837764"/>
            <a:ext cx="4294093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225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BDF30EA1-DC6C-DFF4-AA7B-0460CA63C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047502"/>
              </p:ext>
            </p:extLst>
          </p:nvPr>
        </p:nvGraphicFramePr>
        <p:xfrm>
          <a:off x="8059371" y="4022097"/>
          <a:ext cx="3682056" cy="283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85A6530-177A-34B4-EC2A-ACC844F793D6}"/>
              </a:ext>
            </a:extLst>
          </p:cNvPr>
          <p:cNvSpPr txBox="1"/>
          <p:nvPr/>
        </p:nvSpPr>
        <p:spPr>
          <a:xfrm>
            <a:off x="275409" y="5150509"/>
            <a:ext cx="482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POUR PLUS DE FLEXIBILITE ET MOINS D’APPELS VERS LA BASE DE DONNEES, NOTRE POS EST CE QU’IL FAUT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259643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GENERALITE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FE70E63-2B7F-EBDE-7E1A-5C8C21DFE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160623"/>
              </p:ext>
            </p:extLst>
          </p:nvPr>
        </p:nvGraphicFramePr>
        <p:xfrm>
          <a:off x="275409" y="761112"/>
          <a:ext cx="7174262" cy="360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2EDB886F-BC29-2024-18DB-0871C21BE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3716" y="4437553"/>
            <a:ext cx="2902375" cy="20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224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5A6530-177A-34B4-EC2A-ACC844F793D6}"/>
              </a:ext>
            </a:extLst>
          </p:cNvPr>
          <p:cNvSpPr txBox="1"/>
          <p:nvPr/>
        </p:nvSpPr>
        <p:spPr>
          <a:xfrm>
            <a:off x="251791" y="662587"/>
            <a:ext cx="6857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L’UTILISATION DE L’APPLICATION NECESSITE UNE CONNEXION AU PREALABLE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583150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D9D617D-C1DF-F579-CEC9-EB690A618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098219"/>
              </p:ext>
            </p:extLst>
          </p:nvPr>
        </p:nvGraphicFramePr>
        <p:xfrm>
          <a:off x="1786597" y="1182595"/>
          <a:ext cx="9495692" cy="526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38518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450628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4456116" y="5748800"/>
            <a:ext cx="414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UNE LISTE GLOBALE DES PRODUITS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D50ED3-AB85-B940-DF8B-0D66FADD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8A132-AB43-91CC-1EAC-103FC4E5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49" y="1416424"/>
            <a:ext cx="5705839" cy="23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83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450628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4456116" y="5748800"/>
            <a:ext cx="414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DETAILS D’UN PRODUIT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D50ED3-AB85-B940-DF8B-0D66FADD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82E3F3-1CD3-FE2D-4BB9-DFD4065A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35" y="1416423"/>
            <a:ext cx="5674659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1576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450628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4456116" y="5748800"/>
            <a:ext cx="414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LISTE DES COMMANDES ENREGISTREES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D50ED3-AB85-B940-DF8B-0D66FADD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E0657D2-2267-0464-C967-A031FF86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0" y="1434354"/>
            <a:ext cx="5710517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1515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450628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BDD06-A606-059B-D0B1-10BFC6DB6A79}"/>
              </a:ext>
            </a:extLst>
          </p:cNvPr>
          <p:cNvSpPr txBox="1"/>
          <p:nvPr/>
        </p:nvSpPr>
        <p:spPr>
          <a:xfrm>
            <a:off x="4456116" y="5748800"/>
            <a:ext cx="414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DETAILS D’UNE COMMANDE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D50ED3-AB85-B940-DF8B-0D66FADD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678CE3-BA01-3518-C68F-7A665133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35" y="1434353"/>
            <a:ext cx="5710518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2581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F6978-9C3E-1B5E-C740-E71904B6B80C}"/>
              </a:ext>
            </a:extLst>
          </p:cNvPr>
          <p:cNvSpPr txBox="1"/>
          <p:nvPr/>
        </p:nvSpPr>
        <p:spPr>
          <a:xfrm>
            <a:off x="93789" y="142579"/>
            <a:ext cx="2475240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PRESENTATION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F6B098-85B5-8BD4-A193-5ECF564BC469}"/>
              </a:ext>
            </a:extLst>
          </p:cNvPr>
          <p:cNvSpPr txBox="1"/>
          <p:nvPr/>
        </p:nvSpPr>
        <p:spPr>
          <a:xfrm>
            <a:off x="3599738" y="6012356"/>
            <a:ext cx="67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 DE POINT DE VENTE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7683F5-834D-0CA2-A6A8-BB827810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383979"/>
            <a:ext cx="7063408" cy="52590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DC1C32-62FC-5044-840A-5A9F686D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29" y="1388540"/>
            <a:ext cx="5712166" cy="24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409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177</Words>
  <Application>Microsoft Office PowerPoint</Application>
  <PresentationFormat>Grand écran</PresentationFormat>
  <Paragraphs>45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Berlin Sans FB</vt:lpstr>
      <vt:lpstr>Calibri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NGUENE's Familly</dc:creator>
  <cp:lastModifiedBy>Steve Bertrand Etoundi Minala</cp:lastModifiedBy>
  <cp:revision>34</cp:revision>
  <dcterms:created xsi:type="dcterms:W3CDTF">2022-11-09T18:26:35Z</dcterms:created>
  <dcterms:modified xsi:type="dcterms:W3CDTF">2023-08-10T11:50:59Z</dcterms:modified>
</cp:coreProperties>
</file>