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949"/>
  </p:normalViewPr>
  <p:slideViewPr>
    <p:cSldViewPr snapToGrid="0" snapToObjects="1">
      <p:cViewPr varScale="1">
        <p:scale>
          <a:sx n="156" d="100"/>
          <a:sy n="15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4D132-CDB9-4C42-8C76-D5484447AAC5}" type="datetimeFigureOut">
              <a:rPr lang="en-DE" smtClean="0"/>
              <a:t>17.11.21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EAD06-FB11-B344-9F2A-AF629020CF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280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E09E-46B2-6448-AE64-49E94807C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33CE9-23A8-DC45-8BCC-82B391AC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150BA-818D-5F42-B3C2-EB367C31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5D1A-F8B6-2A44-9A40-E1C57C451491}" type="datetime1">
              <a:rPr lang="de-DE" smtClean="0"/>
              <a:t>17.11.21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0CD1E-7C4B-3E4F-BE08-D56ED1B7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E6FBC-FDD2-5040-848C-C9CAB3E9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908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17E3-96B3-1C4D-B137-E7F4A9F8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500A8-FE29-8A45-AFED-5303989B0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4088D-3621-9C43-A730-D3256B68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923A-3E49-9F4E-BB5D-1516A0D06A8C}" type="datetime1">
              <a:rPr lang="de-DE" smtClean="0"/>
              <a:t>17.11.21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7BBF1-4388-1D4F-9A3D-2F748D70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803E-DF24-4448-8EFB-4BEAC4CF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760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0E2F7-A73A-2E47-9B97-27195940C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91596-9E66-264B-8EEB-B45C25A5E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D0DD5-ECD7-7F45-8602-376C82DE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44FB-FED0-BC49-A9B2-FDF8ECD93EE1}" type="datetime1">
              <a:rPr lang="de-DE" smtClean="0"/>
              <a:t>17.11.21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9A0B7-9CD2-F046-85DE-23BDEC25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F7497-FC0E-D64C-9C99-6AE4B7BB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000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7606-3142-3241-858C-0E044CA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B477-BB85-EF4B-9B7C-77905D1C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AE2E6-AC82-D547-B61C-24224D1C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44F-CF9F-A447-AFFD-D60F6CD0204E}" type="datetime1">
              <a:rPr lang="de-DE" smtClean="0"/>
              <a:t>17.11.21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0E688-ED34-4342-94B5-B9850F88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41B42-3F99-CC40-A4CC-26130182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667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FCFA-8CD0-374C-A51B-CEAD0820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8F95A-1D79-4F48-8303-65BEAAC3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4676A-2DFD-0349-9B45-B1795DF3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B2DC-E3EF-0145-9F8C-0AD7C3053B1F}" type="datetime1">
              <a:rPr lang="de-DE" smtClean="0"/>
              <a:t>17.11.21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52124-1493-494E-AC95-924E7369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E1238-F2E3-7F4D-B365-FF3AEFAF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571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2FB8-B7F8-AB49-B8D7-9FD2C3A0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6490-1B0D-8845-B07F-CAC64BC1D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5D15D-EFF8-084B-9067-2054999E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D9D7F-1CA3-3748-A3A6-ED8F37E3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A2AF-6CC8-3C4B-9705-AEE0270DA289}" type="datetime1">
              <a:rPr lang="de-DE" smtClean="0"/>
              <a:t>17.11.21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747E8-210C-8F42-A445-B5DBA5DC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2DCCA-DBDB-B042-9033-856B2CEA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924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D868-DBB5-4944-B857-B066E636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B36D9-928D-3A4C-8E5F-FFA4BD4A8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17F15-EA9A-0749-A855-F9ECD588C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162E2-6D01-EC47-8163-4EB3F34EF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7BA3-5793-1F4A-B0B1-3420F9A40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83DE6-69E0-5B48-9CF7-812E0648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BEC9-471B-1044-A388-6C263670F076}" type="datetime1">
              <a:rPr lang="de-DE" smtClean="0"/>
              <a:t>17.11.21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10896-7795-F841-90F7-F7BEF07E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9CFC3-C53C-E34C-9401-F5FF15A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370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4DBC-6E90-0F48-AF8D-7BB6FF05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A7544-70B8-8F44-9D22-812E1C08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4F04-49BE-A949-B65B-4B7F41B7935A}" type="datetime1">
              <a:rPr lang="de-DE" smtClean="0"/>
              <a:t>17.11.21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293A1-4C49-3241-800A-292DC8BE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D9F25-9D04-504F-ACFC-0D4A9FA2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65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5F6EF-5024-264D-87EB-FA00BDD9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4D2B-F575-9B47-B767-E0677084C609}" type="datetime1">
              <a:rPr lang="de-DE" smtClean="0"/>
              <a:t>17.11.21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CF7C2-E35E-9844-8247-78CA11B6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F1765-1B77-EA49-917A-FBADBC40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29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E1AC-2433-544C-BD1B-2039C4C23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51BC-8C35-6E4F-8E78-84501E45F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DCFC2-DF12-CB4C-B262-B1A59745D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386C0-E842-BF45-9D6A-0857F6C1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D2D7-B72C-4F44-BB08-D01B744A52B7}" type="datetime1">
              <a:rPr lang="de-DE" smtClean="0"/>
              <a:t>17.11.21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9F9D5-E6AE-1347-B890-BEAEB805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AADE0-4B0D-754D-917C-CAA3C4F2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87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9A55-CF5D-B148-B6A8-1947959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B8921-CFBC-FB40-90AE-B296CB655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021E0-7D1D-3B4D-957D-B1C2E37DB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F9B28-B44E-1F41-BAD5-80864542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0CD2-A869-3647-AC18-5308F37EA6C3}" type="datetime1">
              <a:rPr lang="de-DE" smtClean="0"/>
              <a:t>17.11.21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C4130-43D1-254C-908B-7F4C0FE7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8EE4B-6B5B-5940-8158-868AF9AE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046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25474-6811-F648-910C-A990D035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D51DC-DBC7-C941-B8C8-0B6E75E12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729F-3169-1643-AC7E-0A780ACEC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167D-D996-D54B-9E5D-D46E257AF96D}" type="datetime1">
              <a:rPr lang="de-DE" smtClean="0"/>
              <a:t>17.11.21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042C-B130-FA4D-81E6-498A3327E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2ABA8-2EB5-5D45-821A-B6D5B2AA2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092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iviiK/helm-hands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C3730596-BE88-F845-ADB5-31911365C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de-DE" sz="6600" b="1" dirty="0"/>
              <a:t>Helm</a:t>
            </a:r>
            <a:br>
              <a:rPr lang="de-DE" sz="6600" dirty="0"/>
            </a:br>
            <a:r>
              <a:rPr lang="en-GB" sz="6600" i="1" dirty="0"/>
              <a:t>The package manager for Kubernetes</a:t>
            </a:r>
            <a:endParaRPr lang="de-DE" sz="6600" i="1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648450B7-2852-3A43-B93F-58737B10F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latin typeface="+mj-lt"/>
              </a:rPr>
              <a:t>17. November 2021</a:t>
            </a:r>
          </a:p>
          <a:p>
            <a:pPr algn="l"/>
            <a:r>
              <a:rPr lang="de-DE" dirty="0">
                <a:latin typeface="+mj-lt"/>
              </a:rPr>
              <a:t>Stefan </a:t>
            </a:r>
            <a:r>
              <a:rPr lang="de-DE" dirty="0" err="1">
                <a:latin typeface="+mj-lt"/>
              </a:rPr>
              <a:t>Kürzeder</a:t>
            </a:r>
            <a:endParaRPr lang="de-DE" dirty="0">
              <a:latin typeface="+mj-lt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87B9A66-3CA2-884B-8BA5-3B2C9753C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544" y="951115"/>
            <a:ext cx="4087368" cy="471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0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FD45-E7B3-5F45-9F30-4537102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DE" sz="5400" dirty="0"/>
              <a:t>Agenda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3DD4-BD7B-804A-B6C3-F31858A2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DE" sz="2200" dirty="0">
                <a:latin typeface="+mj-lt"/>
              </a:rPr>
              <a:t>Overview</a:t>
            </a:r>
          </a:p>
          <a:p>
            <a:pPr lvl="1"/>
            <a:r>
              <a:rPr lang="en-DE" sz="2200" dirty="0">
                <a:latin typeface="+mj-lt"/>
              </a:rPr>
              <a:t>What is &amp; Why Helm?</a:t>
            </a:r>
          </a:p>
          <a:p>
            <a:pPr lvl="1"/>
            <a:r>
              <a:rPr lang="en-DE" sz="2200" dirty="0">
                <a:latin typeface="+mj-lt"/>
              </a:rPr>
              <a:t>What are Charts?</a:t>
            </a:r>
          </a:p>
          <a:p>
            <a:pPr lvl="1"/>
            <a:r>
              <a:rPr lang="en-DE" sz="2200" dirty="0">
                <a:latin typeface="+mj-lt"/>
              </a:rPr>
              <a:t>Bla</a:t>
            </a:r>
          </a:p>
          <a:p>
            <a:r>
              <a:rPr lang="en-DE" sz="2200" dirty="0">
                <a:latin typeface="+mj-lt"/>
              </a:rPr>
              <a:t>Hands-on Demo</a:t>
            </a:r>
          </a:p>
          <a:p>
            <a:pPr lvl="1"/>
            <a:r>
              <a:rPr lang="en-DE" sz="2200" dirty="0">
                <a:latin typeface="+mj-lt"/>
              </a:rPr>
              <a:t>Create an Helm Chart</a:t>
            </a:r>
          </a:p>
          <a:p>
            <a:pPr lvl="1"/>
            <a:r>
              <a:rPr lang="en-DE" sz="2200" dirty="0">
                <a:latin typeface="+mj-lt"/>
              </a:rPr>
              <a:t>Deploy an Helm Chart</a:t>
            </a:r>
          </a:p>
          <a:p>
            <a:r>
              <a:rPr lang="en-DE" sz="2200" dirty="0">
                <a:latin typeface="+mj-lt"/>
              </a:rPr>
              <a:t>Source Code</a:t>
            </a:r>
          </a:p>
          <a:p>
            <a:pPr lvl="1"/>
            <a:r>
              <a:rPr lang="en-GB" sz="1800" dirty="0">
                <a:latin typeface="+mj-lt"/>
                <a:hlinkClick r:id="rId2"/>
              </a:rPr>
              <a:t>https://</a:t>
            </a:r>
            <a:r>
              <a:rPr lang="en-GB" sz="1800" dirty="0" err="1">
                <a:latin typeface="+mj-lt"/>
                <a:hlinkClick r:id="rId2"/>
              </a:rPr>
              <a:t>github.com</a:t>
            </a:r>
            <a:r>
              <a:rPr lang="en-GB" sz="1800" dirty="0">
                <a:latin typeface="+mj-lt"/>
                <a:hlinkClick r:id="rId2"/>
              </a:rPr>
              <a:t>/</a:t>
            </a:r>
            <a:r>
              <a:rPr lang="en-GB" sz="1800" dirty="0" err="1">
                <a:latin typeface="+mj-lt"/>
                <a:hlinkClick r:id="rId2"/>
              </a:rPr>
              <a:t>StiviiK</a:t>
            </a:r>
            <a:r>
              <a:rPr lang="en-GB" sz="1800" dirty="0">
                <a:latin typeface="+mj-lt"/>
                <a:hlinkClick r:id="rId2"/>
              </a:rPr>
              <a:t>/helm-</a:t>
            </a:r>
            <a:r>
              <a:rPr lang="en-GB" sz="1800" dirty="0" err="1">
                <a:latin typeface="+mj-lt"/>
                <a:hlinkClick r:id="rId2"/>
              </a:rPr>
              <a:t>handson</a:t>
            </a:r>
            <a:endParaRPr lang="en-DE" sz="18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3BB5-426F-FC49-9AE2-EA5D1AF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2021 Stefan Kürzeder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65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FD45-E7B3-5F45-9F30-4537102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E" sz="5400"/>
              <a:t>What is &amp; Why Helm?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3DD4-BD7B-804A-B6C3-F31858A2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DE" sz="2200">
                <a:latin typeface="+mj-lt"/>
              </a:rPr>
              <a:t>cgdfg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3BB5-426F-FC49-9AE2-EA5D1AF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2021 Stefan Kürzeder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474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62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Helm The package manager for Kubernetes</vt:lpstr>
      <vt:lpstr>Agenda</vt:lpstr>
      <vt:lpstr>What is &amp; Why Helm?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Helm The package manager for Kubernetes</dc:title>
  <dc:creator>Stefan Kürzeder</dc:creator>
  <cp:lastModifiedBy>Stefan Kürzeder</cp:lastModifiedBy>
  <cp:revision>5</cp:revision>
  <dcterms:created xsi:type="dcterms:W3CDTF">2021-11-17T09:28:29Z</dcterms:created>
  <dcterms:modified xsi:type="dcterms:W3CDTF">2021-11-17T10:02:35Z</dcterms:modified>
</cp:coreProperties>
</file>