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B3838"/>
    <a:srgbClr val="2E75B6"/>
    <a:srgbClr val="FFF02F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00" d="100"/>
          <a:sy n="400" d="100"/>
        </p:scale>
        <p:origin x="-14874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24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2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62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40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0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CE-F916-47D3-97F2-D3AFBB22E638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5DE4-052F-497D-86D1-68ADE48B9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48145" y="46759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524000" y="453934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299855" y="453934"/>
            <a:ext cx="360000" cy="360000"/>
          </a:xfrm>
          <a:prstGeom prst="rect">
            <a:avLst/>
          </a:prstGeom>
          <a:solidFill>
            <a:srgbClr val="FFF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75710" y="453934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48145" y="1071154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524000" y="1071154"/>
            <a:ext cx="360000" cy="360000"/>
          </a:xfrm>
          <a:prstGeom prst="rect">
            <a:avLst/>
          </a:prstGeom>
          <a:solidFill>
            <a:srgbClr val="FFF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99855" y="1071154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748145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>
            <a:off x="1524000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/>
          <p:cNvSpPr/>
          <p:nvPr/>
        </p:nvSpPr>
        <p:spPr>
          <a:xfrm>
            <a:off x="2299855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075710" y="1071154"/>
            <a:ext cx="360000" cy="360000"/>
          </a:xfrm>
          <a:prstGeom prst="rect">
            <a:avLst/>
          </a:prstGeom>
          <a:solidFill>
            <a:srgbClr val="FFF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851565" y="1071154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75710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>
            <a:off x="3851565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FFF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531015" y="1071154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4531015" y="1071154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748145" y="1750291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>
            <a:off x="748145" y="1750291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45765" y="1747910"/>
            <a:ext cx="362380" cy="363175"/>
            <a:chOff x="1595005" y="1874117"/>
            <a:chExt cx="415925" cy="363175"/>
          </a:xfrm>
          <a:solidFill>
            <a:srgbClr val="FFF02F"/>
          </a:solidFill>
        </p:grpSpPr>
        <p:sp>
          <p:nvSpPr>
            <p:cNvPr id="36" name="Diagonaler Streifen 35"/>
            <p:cNvSpPr/>
            <p:nvPr/>
          </p:nvSpPr>
          <p:spPr>
            <a:xfrm>
              <a:off x="1598180" y="1877292"/>
              <a:ext cx="412750" cy="360000"/>
            </a:xfrm>
            <a:prstGeom prst="diagStripe">
              <a:avLst>
                <a:gd name="adj" fmla="val 51764"/>
              </a:avLst>
            </a:prstGeom>
            <a:grpFill/>
            <a:ln w="3175">
              <a:solidFill>
                <a:srgbClr val="FFF02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Diagonaler Streifen 36"/>
            <p:cNvSpPr/>
            <p:nvPr/>
          </p:nvSpPr>
          <p:spPr>
            <a:xfrm rot="10800000">
              <a:off x="1595005" y="1874117"/>
              <a:ext cx="412750" cy="360000"/>
            </a:xfrm>
            <a:prstGeom prst="diagStripe">
              <a:avLst>
                <a:gd name="adj" fmla="val 51764"/>
              </a:avLst>
            </a:prstGeom>
            <a:grpFill/>
            <a:ln w="3175">
              <a:solidFill>
                <a:srgbClr val="FFF02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Rechteck 38"/>
          <p:cNvSpPr/>
          <p:nvPr/>
        </p:nvSpPr>
        <p:spPr>
          <a:xfrm>
            <a:off x="749708" y="3641634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1704000" y="3641634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479855" y="3655291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2479855" y="3655291"/>
            <a:ext cx="360000" cy="360000"/>
          </a:xfrm>
          <a:prstGeom prst="triangle">
            <a:avLst>
              <a:gd name="adj" fmla="val 10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255710" y="364163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601393" y="303849"/>
            <a:ext cx="801888" cy="1080655"/>
            <a:chOff x="5601393" y="303849"/>
            <a:chExt cx="801888" cy="1080655"/>
          </a:xfrm>
        </p:grpSpPr>
        <p:sp>
          <p:nvSpPr>
            <p:cNvPr id="28" name="Flussdiagramm: Lochstreifen 27"/>
            <p:cNvSpPr/>
            <p:nvPr/>
          </p:nvSpPr>
          <p:spPr>
            <a:xfrm flipH="1">
              <a:off x="5725388" y="303850"/>
              <a:ext cx="677893" cy="510084"/>
            </a:xfrm>
            <a:prstGeom prst="flowChartPunchedTape">
              <a:avLst/>
            </a:prstGeom>
            <a:solidFill>
              <a:srgbClr val="2E75B6"/>
            </a:solidFill>
            <a:ln w="19050">
              <a:solidFill>
                <a:srgbClr val="3B383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/>
            <p:cNvCxnSpPr/>
            <p:nvPr/>
          </p:nvCxnSpPr>
          <p:spPr>
            <a:xfrm>
              <a:off x="5725392" y="303849"/>
              <a:ext cx="0" cy="1080655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5601393" y="1282145"/>
              <a:ext cx="247990" cy="72427"/>
            </a:xfrm>
            <a:prstGeom prst="ellipse">
              <a:avLst/>
            </a:prstGeom>
            <a:ln w="1238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6814156" y="303848"/>
            <a:ext cx="801888" cy="1080655"/>
            <a:chOff x="6814156" y="303848"/>
            <a:chExt cx="801888" cy="1080655"/>
          </a:xfrm>
        </p:grpSpPr>
        <p:sp>
          <p:nvSpPr>
            <p:cNvPr id="48" name="Flussdiagramm: Lochstreifen 47"/>
            <p:cNvSpPr/>
            <p:nvPr/>
          </p:nvSpPr>
          <p:spPr>
            <a:xfrm flipH="1">
              <a:off x="6938151" y="303849"/>
              <a:ext cx="677893" cy="510084"/>
            </a:xfrm>
            <a:prstGeom prst="flowChartPunchedTape">
              <a:avLst/>
            </a:prstGeom>
            <a:solidFill>
              <a:srgbClr val="FF0000"/>
            </a:solidFill>
            <a:ln w="19050">
              <a:solidFill>
                <a:srgbClr val="3B383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/>
            <p:cNvCxnSpPr/>
            <p:nvPr/>
          </p:nvCxnSpPr>
          <p:spPr>
            <a:xfrm>
              <a:off x="6938155" y="303848"/>
              <a:ext cx="0" cy="1080655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6814156" y="1282144"/>
              <a:ext cx="247990" cy="72427"/>
            </a:xfrm>
            <a:prstGeom prst="ellipse">
              <a:avLst/>
            </a:prstGeom>
            <a:ln w="1238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057900" y="2976651"/>
            <a:ext cx="345381" cy="451054"/>
            <a:chOff x="5601393" y="303849"/>
            <a:chExt cx="801888" cy="1080655"/>
          </a:xfrm>
        </p:grpSpPr>
        <p:sp>
          <p:nvSpPr>
            <p:cNvPr id="52" name="Flussdiagramm: Lochstreifen 51"/>
            <p:cNvSpPr/>
            <p:nvPr/>
          </p:nvSpPr>
          <p:spPr>
            <a:xfrm flipH="1">
              <a:off x="5725388" y="303850"/>
              <a:ext cx="677893" cy="510084"/>
            </a:xfrm>
            <a:prstGeom prst="flowChartPunchedTape">
              <a:avLst/>
            </a:prstGeom>
            <a:solidFill>
              <a:srgbClr val="2E75B6"/>
            </a:solidFill>
            <a:ln w="19050">
              <a:solidFill>
                <a:srgbClr val="3B383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>
              <a:off x="5725392" y="303849"/>
              <a:ext cx="0" cy="1080655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601393" y="1282145"/>
              <a:ext cx="247990" cy="72427"/>
            </a:xfrm>
            <a:prstGeom prst="ellipse">
              <a:avLst/>
            </a:prstGeom>
            <a:ln w="1238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6716765" y="2870199"/>
            <a:ext cx="345381" cy="451055"/>
            <a:chOff x="6814156" y="303848"/>
            <a:chExt cx="801888" cy="1080655"/>
          </a:xfrm>
        </p:grpSpPr>
        <p:sp>
          <p:nvSpPr>
            <p:cNvPr id="56" name="Flussdiagramm: Lochstreifen 55"/>
            <p:cNvSpPr/>
            <p:nvPr/>
          </p:nvSpPr>
          <p:spPr>
            <a:xfrm flipH="1">
              <a:off x="6938151" y="303849"/>
              <a:ext cx="677893" cy="510084"/>
            </a:xfrm>
            <a:prstGeom prst="flowChartPunchedTape">
              <a:avLst/>
            </a:prstGeom>
            <a:solidFill>
              <a:srgbClr val="FF0000"/>
            </a:solidFill>
            <a:ln w="19050">
              <a:solidFill>
                <a:srgbClr val="3B3838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6938155" y="303848"/>
              <a:ext cx="0" cy="1080655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/>
            <p:cNvSpPr/>
            <p:nvPr/>
          </p:nvSpPr>
          <p:spPr>
            <a:xfrm>
              <a:off x="6814156" y="1282144"/>
              <a:ext cx="247990" cy="72427"/>
            </a:xfrm>
            <a:prstGeom prst="ellipse">
              <a:avLst/>
            </a:prstGeom>
            <a:ln w="1238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Rechteck 44"/>
          <p:cNvSpPr/>
          <p:nvPr/>
        </p:nvSpPr>
        <p:spPr>
          <a:xfrm>
            <a:off x="5917747" y="363564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4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 Steven</dc:creator>
  <cp:lastModifiedBy>Weber Steven</cp:lastModifiedBy>
  <cp:revision>7</cp:revision>
  <dcterms:created xsi:type="dcterms:W3CDTF">2015-11-21T13:54:06Z</dcterms:created>
  <dcterms:modified xsi:type="dcterms:W3CDTF">2015-11-29T13:35:25Z</dcterms:modified>
</cp:coreProperties>
</file>