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1" r:id="rId20"/>
    <p:sldId id="329" r:id="rId21"/>
    <p:sldId id="330" r:id="rId22"/>
    <p:sldId id="331" r:id="rId23"/>
    <p:sldId id="332" r:id="rId24"/>
    <p:sldId id="324" r:id="rId25"/>
    <p:sldId id="325" r:id="rId26"/>
    <p:sldId id="326" r:id="rId27"/>
    <p:sldId id="333" r:id="rId28"/>
    <p:sldId id="334" r:id="rId29"/>
    <p:sldId id="335" r:id="rId30"/>
    <p:sldId id="279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 Definition" id="{66811CED-812C-4B67-AF73-C37FC56731F0}">
          <p14:sldIdLst>
            <p14:sldId id="302"/>
            <p14:sldId id="303"/>
            <p14:sldId id="304"/>
          </p14:sldIdLst>
        </p14:section>
        <p14:section name="Keys and Values" id="{14CC2643-A3C1-4809-849A-69B09173D2FD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1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</p14:sldIdLst>
        </p14:section>
        <p14:section name="Sorting" id="{F9F8DDD9-365E-449A-A2A7-0A16EDF462CF}">
          <p14:sldIdLst>
            <p14:sldId id="333"/>
            <p14:sldId id="334"/>
            <p14:sldId id="335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77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36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8" y="1911096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0731" y="4583662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are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610251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04699" y="5847932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322265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764000"/>
            <a:ext cx="6869766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bakery = {}  </a:t>
            </a:r>
            <a:r>
              <a:rPr lang="en-US" i="1" dirty="0">
                <a:solidFill>
                  <a:schemeClr val="accent2"/>
                </a:solidFill>
              </a:rPr>
              <a:t># bakery = </a:t>
            </a:r>
            <a:r>
              <a:rPr lang="en-US" i="1" dirty="0" err="1">
                <a:solidFill>
                  <a:schemeClr val="accent2"/>
                </a:solidFill>
              </a:rPr>
              <a:t>dict</a:t>
            </a:r>
            <a:r>
              <a:rPr lang="en-US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(elements),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bakery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/>
              <a:t> = 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927744"/>
            <a:ext cx="7349141" cy="1575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 err="1"/>
              <a:t>squares</a:t>
            </a:r>
            <a:r>
              <a:rPr lang="en-US" sz="2200" dirty="0" err="1">
                <a:solidFill>
                  <a:schemeClr val="bg1"/>
                </a:solidFill>
              </a:rPr>
              <a:t>.keys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print(key, end=" ") </a:t>
            </a:r>
            <a:r>
              <a:rPr lang="en-US" sz="22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keys()</a:t>
            </a:r>
            <a:r>
              <a:rPr lang="en-US" b="1" dirty="0"/>
              <a:t> </a:t>
            </a:r>
            <a:r>
              <a:rPr lang="en-US" dirty="0"/>
              <a:t>method to get all the keys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Changing the values by iterating through the keys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663549"/>
            <a:ext cx="7349141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squares = {1: 1, 2: 4, 3: 9}</a:t>
            </a:r>
          </a:p>
          <a:p>
            <a:r>
              <a:rPr lang="en-US" sz="2200" dirty="0"/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 err="1"/>
              <a:t>squares</a:t>
            </a:r>
            <a:r>
              <a:rPr lang="en-US" sz="2200" dirty="0" err="1">
                <a:solidFill>
                  <a:schemeClr val="bg1"/>
                </a:solidFill>
              </a:rPr>
              <a:t>.keys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:</a:t>
            </a:r>
          </a:p>
          <a:p>
            <a:r>
              <a:rPr lang="en-US" sz="2200" dirty="0"/>
              <a:t>   squares[key] </a:t>
            </a:r>
            <a:r>
              <a:rPr lang="en-US" sz="2200" dirty="0">
                <a:solidFill>
                  <a:schemeClr val="bg1"/>
                </a:solidFill>
              </a:rPr>
              <a:t>*=</a:t>
            </a:r>
            <a:r>
              <a:rPr lang="en-US" sz="2200" dirty="0"/>
              <a:t> 2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2028002"/>
            <a:ext cx="7723997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method to get all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34155" y="4748830"/>
            <a:ext cx="734914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squares = {1: 1, 2: 4, 3: 9}</a:t>
            </a:r>
          </a:p>
          <a:p>
            <a:r>
              <a:rPr lang="en-US" dirty="0"/>
              <a:t>for key in </a:t>
            </a:r>
            <a:r>
              <a:rPr lang="en-US" dirty="0" err="1"/>
              <a:t>squares.keys</a:t>
            </a:r>
            <a:r>
              <a:rPr lang="en-US" dirty="0"/>
              <a:t>():</a:t>
            </a:r>
          </a:p>
          <a:p>
            <a:r>
              <a:rPr lang="en-US" dirty="0"/>
              <a:t>   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33" y="3506446"/>
            <a:ext cx="7998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f"Key</a:t>
            </a:r>
            <a:r>
              <a:rPr lang="en-US" dirty="0"/>
              <a:t>: {key}, Value: {value}")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items()</a:t>
            </a:r>
            <a:r>
              <a:rPr lang="en-US" dirty="0"/>
              <a:t> 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Using Items()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3565" y="1986993"/>
            <a:ext cx="7441322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my_dict: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['name'])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in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Key Existence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565" y="3959955"/>
            <a:ext cx="744132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{'name': 'Peter', 'age': 22}</a:t>
            </a:r>
          </a:p>
          <a:p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['name'])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51" y="2637782"/>
            <a:ext cx="802620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check if a value exists by 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Value Existence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4A2923-8B7B-486D-B6D1-AD45165395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Sorting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</a:t>
            </a:r>
            <a:r>
              <a:rPr lang="en-US" b="1" dirty="0">
                <a:latin typeface="Consolas" panose="020B0609020204030204" pitchFamily="49" charset="0"/>
              </a:rPr>
              <a:t>"We have {quantity} of {product} left"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</a:t>
            </a:r>
            <a:r>
              <a:rPr lang="en-US" b="1" dirty="0">
                <a:latin typeface="Consolas" panose="020B0609020204030204" pitchFamily="49" charset="0"/>
              </a:rPr>
              <a:t>"Sorry, we don't have {product}"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19000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4609" y="4163094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</a:t>
            </a:r>
            <a:r>
              <a:rPr lang="en-US" sz="3000" b="1" dirty="0">
                <a:latin typeface="Consolas" panose="020B0609020204030204" pitchFamily="49" charset="0"/>
              </a:rPr>
              <a:t>": "</a:t>
            </a:r>
            <a:r>
              <a:rPr lang="en-US" sz="3000" dirty="0"/>
              <a:t> until you receive the command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  <a:r>
              <a:rPr lang="en-US" sz="3000" dirty="0"/>
              <a:t>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257800" y="5067300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6522" y="4085428"/>
            <a:ext cx="322892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Products in stock:</a:t>
            </a:r>
          </a:p>
          <a:p>
            <a:r>
              <a:rPr lang="en-US" sz="1400" dirty="0"/>
              <a:t>- bread: 5</a:t>
            </a:r>
          </a:p>
          <a:p>
            <a:r>
              <a:rPr lang="en-US" sz="1400" dirty="0"/>
              <a:t>- cheese: 2</a:t>
            </a:r>
          </a:p>
          <a:p>
            <a:r>
              <a:rPr lang="en-US" sz="1400" dirty="0"/>
              <a:t>- ham: 1</a:t>
            </a:r>
          </a:p>
          <a:p>
            <a:r>
              <a:rPr lang="en-US" sz="1400" dirty="0"/>
              <a:t>Total Products: 3</a:t>
            </a:r>
          </a:p>
          <a:p>
            <a:r>
              <a:rPr lang="en-US" sz="14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clear()</a:t>
            </a:r>
            <a:r>
              <a:rPr lang="en-US" dirty="0"/>
              <a:t> – removes all the elements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copy()</a:t>
            </a:r>
            <a:r>
              <a:rPr lang="en-US" dirty="0"/>
              <a:t> – returns a copy of the dictionary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{1: 'apple', 2: 'banana'}</a:t>
            </a:r>
          </a:p>
          <a:p>
            <a:r>
              <a:rPr lang="en-US" dirty="0"/>
              <a:t>print(</a:t>
            </a:r>
            <a:r>
              <a:rPr lang="en-US" dirty="0" err="1"/>
              <a:t>my_dict.copy</a:t>
            </a:r>
            <a:r>
              <a:rPr lang="en-US" dirty="0"/>
              <a:t>()) </a:t>
            </a:r>
            <a:r>
              <a:rPr lang="en-US" i="1" dirty="0">
                <a:solidFill>
                  <a:schemeClr val="accent2"/>
                </a:solidFill>
              </a:rPr>
              <a:t># {1: 'apple', 2: 'banana'}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(1)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{2: 'banana'}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pop()</a:t>
            </a:r>
            <a:r>
              <a:rPr lang="en-US" dirty="0"/>
              <a:t> – removes the specific item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popitem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– removes the item that was last inserted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{1: 'apple', 2: 'banana'}</a:t>
            </a:r>
          </a:p>
          <a:p>
            <a:r>
              <a:rPr lang="en-US" dirty="0"/>
              <a:t>print(</a:t>
            </a:r>
            <a:r>
              <a:rPr lang="en-US" dirty="0" err="1"/>
              <a:t>my_dict.popitem</a:t>
            </a:r>
            <a:r>
              <a:rPr lang="en-US" dirty="0"/>
              <a:t>()) </a:t>
            </a:r>
            <a:r>
              <a:rPr lang="en-US" i="1" dirty="0">
                <a:solidFill>
                  <a:schemeClr val="accent2"/>
                </a:solidFill>
              </a:rPr>
              <a:t># (2: 'banana')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{1: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3128337"/>
            <a:ext cx="5985000" cy="601325"/>
          </a:xfrm>
        </p:spPr>
        <p:txBody>
          <a:bodyPr>
            <a:normAutofit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[, key][, reverse])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method sorts the elements of a given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- Ascending or Descending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of </a:t>
            </a:r>
            <a:r>
              <a:rPr lang="en-US" b="1" dirty="0">
                <a:latin typeface="Consolas" panose="020B0609020204030204" pitchFamily="49" charset="0"/>
              </a:rPr>
              <a:t>sorted()</a:t>
            </a:r>
            <a:r>
              <a:rPr lang="en-US" dirty="0"/>
              <a:t> method 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iterable</a:t>
            </a:r>
            <a:r>
              <a:rPr lang="en-US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(Optional) - If true, the sorted list is reversed (or sorted in Descending order)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(Optional) - function that serves as a key for the </a:t>
            </a:r>
            <a:br>
              <a:rPr lang="en-US" dirty="0"/>
            </a:br>
            <a:r>
              <a:rPr lang="en-US" dirty="0"/>
              <a:t>sort comparison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Sorted() Method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1595" y="3789000"/>
            <a:ext cx="1096143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(my_dict</a:t>
            </a:r>
            <a:r>
              <a:rPr lang="en-US" dirty="0">
                <a:solidFill>
                  <a:schemeClr val="bg1"/>
                </a:solidFill>
              </a:rPr>
              <a:t>.items()</a:t>
            </a:r>
            <a:r>
              <a:rPr lang="en-US" dirty="0"/>
              <a:t>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'Peter': 21,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with reverse=True -&gt; {'John': 45, 'Peter': 21, 'George': 18}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dirty="0"/>
              <a:t> functions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function as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function you pass the lambda function as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Lambdas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dictionaries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</a:rPr>
              <a:t>how to create dictionaries</a:t>
            </a:r>
            <a:endParaRPr lang="en-US" sz="3000" b="1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keys and values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Python a dictionary is an </a:t>
            </a:r>
            <a:r>
              <a:rPr lang="en-US" b="1" dirty="0">
                <a:solidFill>
                  <a:schemeClr val="bg1"/>
                </a:solidFill>
              </a:rPr>
              <a:t>unordered collection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items</a:t>
            </a:r>
          </a:p>
          <a:p>
            <a:pPr>
              <a:buClr>
                <a:schemeClr val="tx1"/>
              </a:buClr>
            </a:pPr>
            <a:r>
              <a:rPr lang="en-US" dirty="0"/>
              <a:t>While other data types have only value as an </a:t>
            </a:r>
            <a:br>
              <a:rPr lang="en-US" dirty="0"/>
            </a:br>
            <a:r>
              <a:rPr lang="en-US" dirty="0"/>
              <a:t>element, a dictionary has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can be of any data type and </a:t>
            </a:r>
            <a:r>
              <a:rPr lang="en-US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must be of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type and must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2747577"/>
            <a:ext cx="9180000" cy="1750324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dirty="0"/>
              <a:t>my_dict = </a:t>
            </a:r>
            <a:r>
              <a:rPr lang="en-US" dirty="0">
                <a:solidFill>
                  <a:schemeClr val="bg1"/>
                </a:solidFill>
              </a:rPr>
              <a:t>{}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dictionary with integer keys</a:t>
            </a:r>
          </a:p>
          <a:p>
            <a:r>
              <a:rPr lang="en-US" dirty="0"/>
              <a:t>my_dict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'fruit'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'apple'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'vegetable'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'cucumber'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dictionary is as simple as placing items </a:t>
            </a:r>
            <a:br>
              <a:rPr lang="en-US" dirty="0"/>
            </a:br>
            <a:r>
              <a:rPr lang="en-US" dirty="0"/>
              <a:t>inside curly braces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  <a:r>
              <a:rPr lang="en-US" dirty="0"/>
              <a:t> separated by comma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001000" y="4662517"/>
            <a:ext cx="1828800" cy="546499"/>
          </a:xfrm>
          <a:prstGeom prst="wedgeRoundRectCallout">
            <a:avLst>
              <a:gd name="adj1" fmla="val 34596"/>
              <a:gd name="adj2" fmla="val -93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461600" y="4662517"/>
            <a:ext cx="1828800" cy="546499"/>
          </a:xfrm>
          <a:prstGeom prst="wedgeRoundRectCallout">
            <a:avLst>
              <a:gd name="adj1" fmla="val -28833"/>
              <a:gd name="adj2" fmla="val -91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/>
          <a:lstStyle/>
          <a:p>
            <a:r>
              <a:rPr lang="en-US" dirty="0"/>
              <a:t>While indexing is used with other container types to access values, dictionary uses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dirty="0"/>
              <a:t>Key can be used either inside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method</a:t>
            </a:r>
          </a:p>
          <a:p>
            <a:r>
              <a:rPr lang="en-US" dirty="0"/>
              <a:t>The difference while using get() is that it returns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, if the key is not found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BF00A5-3520-45A1-88B0-0C4A57A8AE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2279307"/>
            <a:ext cx="7949765" cy="2299385"/>
          </a:xfrm>
        </p:spPr>
        <p:txBody>
          <a:bodyPr/>
          <a:lstStyle/>
          <a:p>
            <a:r>
              <a:rPr lang="en-US" sz="2600" dirty="0" err="1"/>
              <a:t>my_dict</a:t>
            </a:r>
            <a:r>
              <a:rPr lang="en-US" sz="2600" dirty="0"/>
              <a:t> = {'</a:t>
            </a:r>
            <a:r>
              <a:rPr lang="en-US" sz="2600" dirty="0" err="1"/>
              <a:t>name':'Jack</a:t>
            </a:r>
            <a:r>
              <a:rPr lang="en-US" sz="2600" dirty="0"/>
              <a:t>', 'age': 26}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my_dict</a:t>
            </a:r>
            <a:r>
              <a:rPr lang="en-US" sz="2600" dirty="0"/>
              <a:t>['name'])    </a:t>
            </a:r>
            <a:r>
              <a:rPr lang="en-US" sz="2600" i="1" dirty="0">
                <a:solidFill>
                  <a:schemeClr val="accent2"/>
                </a:solidFill>
              </a:rPr>
              <a:t># Output: Jack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my_dict.get</a:t>
            </a:r>
            <a:r>
              <a:rPr lang="en-US" sz="2600" dirty="0"/>
              <a:t>('age')) </a:t>
            </a:r>
            <a:r>
              <a:rPr lang="en-US" sz="2600" i="1" dirty="0">
                <a:solidFill>
                  <a:schemeClr val="accent2"/>
                </a:solidFill>
              </a:rPr>
              <a:t># Output: 26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</a:t>
            </a:r>
            <a:r>
              <a:rPr lang="en-US" sz="2600" i="1" dirty="0" err="1">
                <a:solidFill>
                  <a:schemeClr val="accent2"/>
                </a:solidFill>
              </a:rPr>
              <a:t>my_dict.get</a:t>
            </a:r>
            <a:r>
              <a:rPr lang="en-US" sz="2600" i="1" dirty="0">
                <a:solidFill>
                  <a:schemeClr val="accent2"/>
                </a:solidFill>
              </a:rPr>
              <a:t>('address') -&gt; None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</a:t>
            </a:r>
            <a:r>
              <a:rPr lang="en-US" sz="2600" i="1" dirty="0" err="1">
                <a:solidFill>
                  <a:schemeClr val="accent2"/>
                </a:solidFill>
              </a:rPr>
              <a:t>my_dict</a:t>
            </a:r>
            <a:r>
              <a:rPr lang="en-US" sz="2600" i="1" dirty="0">
                <a:solidFill>
                  <a:schemeClr val="accent2"/>
                </a:solidFill>
              </a:rPr>
              <a:t>['address']     -&gt; </a:t>
            </a:r>
            <a:r>
              <a:rPr lang="en-US" sz="2600" i="1" dirty="0" err="1">
                <a:solidFill>
                  <a:schemeClr val="accent2"/>
                </a:solidFill>
              </a:rPr>
              <a:t>KeyError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E990E-67FB-4950-A177-543DC9C63F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1877</Words>
  <Application>Microsoft Office PowerPoint</Application>
  <PresentationFormat>Widescreen</PresentationFormat>
  <Paragraphs>260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Keys and Values</vt:lpstr>
      <vt:lpstr>What is a Key?</vt:lpstr>
      <vt:lpstr>Example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 for Key Existence</vt:lpstr>
      <vt:lpstr>Check for Value Existence</vt:lpstr>
      <vt:lpstr>Problem: Stock</vt:lpstr>
      <vt:lpstr>Solution: Stock</vt:lpstr>
      <vt:lpstr>Problem: Statistics</vt:lpstr>
      <vt:lpstr>Solution: Statistics</vt:lpstr>
      <vt:lpstr>Dictionary Methods</vt:lpstr>
      <vt:lpstr>Dictionary Methods (1)</vt:lpstr>
      <vt:lpstr>Dictionary Methods (2)</vt:lpstr>
      <vt:lpstr>Sorting</vt:lpstr>
      <vt:lpstr>The Sorted() Method</vt:lpstr>
      <vt:lpstr>Using Lambdas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22</cp:revision>
  <dcterms:created xsi:type="dcterms:W3CDTF">2018-05-23T13:08:44Z</dcterms:created>
  <dcterms:modified xsi:type="dcterms:W3CDTF">2021-03-04T08:04:16Z</dcterms:modified>
  <cp:category>Python Fundamentals Course @ SoftUni: https://softuni.bg/trainings/2442/python-fundamentals-september-2019</cp:category>
</cp:coreProperties>
</file>