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handoutMasterIdLst>
    <p:handoutMasterId r:id="rId29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27" r:id="rId9"/>
    <p:sldId id="470" r:id="rId10"/>
    <p:sldId id="541" r:id="rId11"/>
    <p:sldId id="472" r:id="rId12"/>
    <p:sldId id="596" r:id="rId13"/>
    <p:sldId id="597" r:id="rId14"/>
    <p:sldId id="598" r:id="rId15"/>
    <p:sldId id="594" r:id="rId16"/>
    <p:sldId id="595" r:id="rId17"/>
    <p:sldId id="556" r:id="rId18"/>
    <p:sldId id="599" r:id="rId19"/>
    <p:sldId id="600" r:id="rId20"/>
    <p:sldId id="601" r:id="rId21"/>
    <p:sldId id="576" r:id="rId22"/>
    <p:sldId id="577" r:id="rId23"/>
    <p:sldId id="534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Arrow Function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Conclusion" id="{F8861FC1-F363-4EDB-A552-AF1B370C391A}">
          <p14:sldIdLst>
            <p14:sldId id="53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9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2180706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7351" y="4934825"/>
            <a:ext cx="3811588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700398" y="241839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80398" y="5118392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9523714" cy="275125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7409766" cy="32035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586000" y="4689000"/>
            <a:ext cx="5622159" cy="1163735"/>
            <a:chOff x="5436476" y="3962400"/>
            <a:chExt cx="5365201" cy="11637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157842"/>
              <a:chOff x="6094413" y="4281843"/>
              <a:chExt cx="3518863" cy="1157842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 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1969" y="3759170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960150" y="2881571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000" y="2589215"/>
            <a:ext cx="2701505" cy="882654"/>
          </a:xfrm>
          <a:prstGeom prst="wedgeRoundRectCallout">
            <a:avLst>
              <a:gd name="adj1" fmla="val -3106"/>
              <a:gd name="adj2" fmla="val 76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2376091"/>
            <a:ext cx="2701505" cy="1055608"/>
          </a:xfrm>
          <a:prstGeom prst="wedgeRoundRectCallout">
            <a:avLst>
              <a:gd name="adj1" fmla="val -39088"/>
              <a:gd name="adj2" fmla="val 82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1194</Words>
  <Application>Microsoft Office PowerPoint</Application>
  <PresentationFormat>Widescreen</PresentationFormat>
  <Paragraphs>228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Function Without Parameters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Simple Calculator</vt:lpstr>
      <vt:lpstr>Solution: Simple Calculator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34</cp:revision>
  <dcterms:created xsi:type="dcterms:W3CDTF">2018-05-23T13:08:44Z</dcterms:created>
  <dcterms:modified xsi:type="dcterms:W3CDTF">2021-01-11T11:41:41Z</dcterms:modified>
  <cp:category>Python Fundamentals Course @ SoftUni: https://softuni.bg/trainings/2442/python-fundamentals-september-2019</cp:category>
</cp:coreProperties>
</file>