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" y="-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1950"/>
            <a:ext cx="71628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effectLst/>
                <a:latin typeface="Tw Cen MT Condensed Extra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49"/>
            <a:ext cx="8229600" cy="3013473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1pPr>
            <a:lvl2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2pPr>
            <a:lvl3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3pPr>
            <a:lvl4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4pPr>
            <a:lvl5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276A-63AA-4E61-B0A4-18E3E716E47E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Published on June 17, 2015</a:t>
            </a:r>
          </a:p>
          <a:p>
            <a:r>
              <a:rPr lang="en-IN" dirty="0" smtClean="0"/>
              <a:t>Formally "ECMA Script 2015"</a:t>
            </a:r>
          </a:p>
          <a:p>
            <a:r>
              <a:rPr lang="en-IN" dirty="0" smtClean="0"/>
              <a:t>6 years! from ES5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ES6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Modern syntax fixing pitfalls</a:t>
            </a:r>
          </a:p>
          <a:p>
            <a:r>
              <a:rPr lang="en-IN" dirty="0" smtClean="0"/>
              <a:t>Better support for large applications</a:t>
            </a:r>
          </a:p>
          <a:p>
            <a:r>
              <a:rPr lang="en-IN" dirty="0" smtClean="0"/>
              <a:t>No (or few) breaking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Browser Support…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Modern browsers and io.js (node.js) support </a:t>
            </a:r>
            <a:r>
              <a:rPr lang="en-US" dirty="0" smtClean="0"/>
              <a:t>half of ES6 features.</a:t>
            </a:r>
          </a:p>
          <a:p>
            <a:r>
              <a:rPr lang="en-IN" dirty="0" smtClean="0"/>
              <a:t>Safari 9 (</a:t>
            </a:r>
            <a:r>
              <a:rPr lang="en-IN" dirty="0" err="1" smtClean="0"/>
              <a:t>WebKit</a:t>
            </a:r>
            <a:r>
              <a:rPr lang="en-IN" dirty="0" smtClean="0"/>
              <a:t>) will support many ES6 features soon.</a:t>
            </a:r>
          </a:p>
          <a:p>
            <a:r>
              <a:rPr lang="en-US" dirty="0" smtClean="0"/>
              <a:t>Except for IE11…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http://www.caniuse.com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bridge the support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BabelJs</a:t>
            </a:r>
            <a:r>
              <a:rPr lang="en-US" dirty="0" smtClean="0"/>
              <a:t>	: https://babeljs.io/</a:t>
            </a:r>
          </a:p>
          <a:p>
            <a:r>
              <a:rPr lang="en-US" dirty="0" err="1" smtClean="0"/>
              <a:t>Traceur</a:t>
            </a:r>
            <a:r>
              <a:rPr lang="en-US" dirty="0" smtClean="0"/>
              <a:t>: https://github.com/google/traceur-compiler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ES6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81150"/>
          <a:ext cx="822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Scope (let/const)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Default </a:t>
                      </a:r>
                      <a:r>
                        <a:rPr lang="en-US" dirty="0" err="1" smtClean="0"/>
                        <a:t>Params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 </a:t>
                      </a:r>
                      <a:r>
                        <a:rPr lang="en-US" dirty="0" err="1" smtClean="0"/>
                        <a:t>Params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Arrow Function</a:t>
                      </a:r>
                    </a:p>
                    <a:p>
                      <a:r>
                        <a:rPr lang="en-US" dirty="0" smtClean="0"/>
                        <a:t>Spread Operator</a:t>
                      </a:r>
                    </a:p>
                    <a:p>
                      <a:r>
                        <a:rPr lang="en-US" dirty="0" err="1" smtClean="0"/>
                        <a:t>Destructuring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Iterator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and Map</a:t>
                      </a:r>
                    </a:p>
                    <a:p>
                      <a:r>
                        <a:rPr lang="en-US" dirty="0" smtClean="0"/>
                        <a:t>Promise</a:t>
                      </a:r>
                    </a:p>
                    <a:p>
                      <a:r>
                        <a:rPr lang="en-US" dirty="0" smtClean="0"/>
                        <a:t>Proxy</a:t>
                      </a:r>
                    </a:p>
                    <a:p>
                      <a:r>
                        <a:rPr lang="en-US" dirty="0" smtClean="0"/>
                        <a:t>Template Strings</a:t>
                      </a:r>
                    </a:p>
                    <a:p>
                      <a:r>
                        <a:rPr lang="en-US" dirty="0" smtClean="0"/>
                        <a:t>Classes</a:t>
                      </a:r>
                    </a:p>
                    <a:p>
                      <a:r>
                        <a:rPr lang="en-US" dirty="0" smtClean="0"/>
                        <a:t>Modules</a:t>
                      </a:r>
                    </a:p>
                    <a:p>
                      <a:r>
                        <a:rPr lang="en-US" dirty="0" smtClean="0"/>
                        <a:t>Extended Object</a:t>
                      </a:r>
                    </a:p>
                    <a:p>
                      <a:r>
                        <a:rPr lang="en-US" dirty="0" smtClean="0"/>
                        <a:t>Generics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116</Words>
  <Application>Microsoft Office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About the Program</vt:lpstr>
      <vt:lpstr>Why ES6 ?</vt:lpstr>
      <vt:lpstr>Browser Support…</vt:lpstr>
      <vt:lpstr>Libraries to bridge the support now…</vt:lpstr>
      <vt:lpstr>What’s new in ES6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Shivakumar</dc:creator>
  <cp:lastModifiedBy>Vijay Shivakumar</cp:lastModifiedBy>
  <cp:revision>80</cp:revision>
  <dcterms:created xsi:type="dcterms:W3CDTF">2017-06-04T17:31:59Z</dcterms:created>
  <dcterms:modified xsi:type="dcterms:W3CDTF">2018-01-09T08:53:03Z</dcterms:modified>
</cp:coreProperties>
</file>