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75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2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4027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452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106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6959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73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844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367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05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56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28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76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92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160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503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9006D-3D4A-43F0-954E-277C07F6533F}" type="datetimeFigureOut">
              <a:rPr lang="nl-NL" smtClean="0"/>
              <a:t>26-2-2016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B89995-1380-491F-8726-78A6D4E8BF1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157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Project </a:t>
            </a:r>
            <a:r>
              <a:rPr lang="nl-NL" dirty="0" err="1" smtClean="0"/>
              <a:t>Tovuti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87082"/>
          </a:xfrm>
        </p:spPr>
        <p:txBody>
          <a:bodyPr>
            <a:normAutofit/>
          </a:bodyPr>
          <a:lstStyle/>
          <a:p>
            <a:r>
              <a:rPr lang="nl-NL" dirty="0" smtClean="0"/>
              <a:t>Leden administratie systeem</a:t>
            </a:r>
          </a:p>
          <a:p>
            <a:endParaRPr lang="nl-NL" dirty="0" smtClean="0"/>
          </a:p>
          <a:p>
            <a:r>
              <a:rPr lang="nl-NL" sz="1400" dirty="0" smtClean="0"/>
              <a:t>Door:</a:t>
            </a:r>
          </a:p>
          <a:p>
            <a:r>
              <a:rPr lang="nl-NL" sz="1400" dirty="0" smtClean="0"/>
              <a:t>Tim Westland &amp; Björn Boekhoorn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549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3996"/>
              </p:ext>
            </p:extLst>
          </p:nvPr>
        </p:nvGraphicFramePr>
        <p:xfrm>
          <a:off x="4883777" y="609600"/>
          <a:ext cx="3802392" cy="446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5257080" imgH="6171120" progId="Photoshop.Image.13">
                  <p:embed/>
                </p:oleObj>
              </mc:Choice>
              <mc:Fallback>
                <p:oleObj name="Image" r:id="rId3" imgW="5257080" imgH="6171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3777" y="609600"/>
                        <a:ext cx="3802392" cy="446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1: Oriëntatie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Project onderwerp</a:t>
            </a:r>
          </a:p>
          <a:p>
            <a:r>
              <a:rPr lang="nl-NL" dirty="0" smtClean="0"/>
              <a:t>Vragenlijst</a:t>
            </a:r>
          </a:p>
          <a:p>
            <a:r>
              <a:rPr lang="nl-NL" dirty="0" smtClean="0"/>
              <a:t>Beschrijving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7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2: Definitie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 van aanpak</a:t>
            </a:r>
          </a:p>
          <a:p>
            <a:r>
              <a:rPr lang="nl-NL" dirty="0" smtClean="0"/>
              <a:t>Planning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68" y="1601790"/>
            <a:ext cx="40386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C:\wamp\www\tovuti\docs\prototype layout\whoop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2" y="3396933"/>
            <a:ext cx="5847475" cy="31553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00" y="738388"/>
            <a:ext cx="8596668" cy="1320800"/>
          </a:xfrm>
        </p:spPr>
        <p:txBody>
          <a:bodyPr/>
          <a:lstStyle/>
          <a:p>
            <a:r>
              <a:rPr lang="nl-NL" dirty="0" smtClean="0"/>
              <a:t>Fase 3: Functioneel Ontwerp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92755" y="2059188"/>
            <a:ext cx="8596668" cy="3880773"/>
          </a:xfrm>
        </p:spPr>
        <p:txBody>
          <a:bodyPr/>
          <a:lstStyle/>
          <a:p>
            <a:r>
              <a:rPr lang="nl-NL" dirty="0" smtClean="0"/>
              <a:t>Functioneel ontwerp</a:t>
            </a:r>
          </a:p>
          <a:p>
            <a:r>
              <a:rPr lang="nl-NL" dirty="0" smtClean="0"/>
              <a:t>Aangepaste planning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92" y="1439985"/>
            <a:ext cx="5456487" cy="522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4: Technisch ontwerp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Normaliseren  </a:t>
            </a:r>
          </a:p>
          <a:p>
            <a:pPr marL="0" indent="0">
              <a:buNone/>
            </a:pPr>
            <a:r>
              <a:rPr lang="nl-NL" dirty="0" smtClean="0"/>
              <a:t>      </a:t>
            </a:r>
            <a:r>
              <a:rPr lang="nl-NL" sz="1600" dirty="0" smtClean="0"/>
              <a:t>Geen </a:t>
            </a:r>
            <a:r>
              <a:rPr lang="nl-NL" sz="1600" dirty="0" err="1" smtClean="0"/>
              <a:t>Codd</a:t>
            </a:r>
            <a:endParaRPr lang="nl-NL" sz="1600" dirty="0" smtClean="0"/>
          </a:p>
          <a:p>
            <a:r>
              <a:rPr lang="nl-NL" dirty="0" smtClean="0"/>
              <a:t>ERD</a:t>
            </a:r>
          </a:p>
        </p:txBody>
      </p:sp>
      <p:pic>
        <p:nvPicPr>
          <p:cNvPr id="4" name="Afbeelding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75668" y="1681954"/>
            <a:ext cx="4142587" cy="483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5: Realisatie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Database</a:t>
            </a:r>
          </a:p>
          <a:p>
            <a:r>
              <a:rPr lang="nl-NL" dirty="0" smtClean="0"/>
              <a:t>GitHub</a:t>
            </a:r>
          </a:p>
          <a:p>
            <a:r>
              <a:rPr lang="nl-NL" dirty="0" err="1" smtClean="0"/>
              <a:t>Notepad</a:t>
            </a:r>
            <a:r>
              <a:rPr lang="nl-NL" dirty="0" smtClean="0"/>
              <a:t>++</a:t>
            </a:r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052" y="990243"/>
            <a:ext cx="7575948" cy="400418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2" y="4211393"/>
            <a:ext cx="5049099" cy="24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Fase 6: Oplevering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Acceptatietest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939" y="1793212"/>
            <a:ext cx="58293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60</Words>
  <Application>Microsoft Office PowerPoint</Application>
  <PresentationFormat>Breedbeeld</PresentationFormat>
  <Paragraphs>25</Paragraphs>
  <Slides>7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Adobe Photoshop Image</vt:lpstr>
      <vt:lpstr>Project Tovuti</vt:lpstr>
      <vt:lpstr>Fase 1: Oriëntatie</vt:lpstr>
      <vt:lpstr>Fase 2: Definitie</vt:lpstr>
      <vt:lpstr>Fase 3: Functioneel Ontwerp</vt:lpstr>
      <vt:lpstr>Fase 4: Technisch ontwerp</vt:lpstr>
      <vt:lpstr>Fase 5: Realisatie</vt:lpstr>
      <vt:lpstr>Fase 6: Oplevering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Tovuti</dc:title>
  <dc:creator>Björn b</dc:creator>
  <cp:lastModifiedBy>Björn b</cp:lastModifiedBy>
  <cp:revision>7</cp:revision>
  <dcterms:created xsi:type="dcterms:W3CDTF">2016-02-26T09:09:08Z</dcterms:created>
  <dcterms:modified xsi:type="dcterms:W3CDTF">2016-02-26T10:48:39Z</dcterms:modified>
</cp:coreProperties>
</file>