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60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314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261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804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036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5264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567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244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70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835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988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85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198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837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885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47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630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7639" y="570470"/>
            <a:ext cx="8825658" cy="3329581"/>
          </a:xfrm>
        </p:spPr>
        <p:txBody>
          <a:bodyPr/>
          <a:lstStyle/>
          <a:p>
            <a:r>
              <a:rPr lang="nl-NL" dirty="0" smtClean="0"/>
              <a:t>Project </a:t>
            </a:r>
            <a:r>
              <a:rPr lang="nl-NL" dirty="0" err="1" smtClean="0"/>
              <a:t>Tovuti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87082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Leden administratie systeem</a:t>
            </a:r>
          </a:p>
          <a:p>
            <a:endParaRPr lang="nl-NL" dirty="0" smtClean="0"/>
          </a:p>
          <a:p>
            <a:r>
              <a:rPr lang="nl-NL" sz="1400" dirty="0" smtClean="0"/>
              <a:t>Door:</a:t>
            </a:r>
          </a:p>
          <a:p>
            <a:r>
              <a:rPr lang="nl-NL" sz="1400" dirty="0" smtClean="0"/>
              <a:t>Tim Westland &amp; Björn Boekhoorn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549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134881"/>
              </p:ext>
            </p:extLst>
          </p:nvPr>
        </p:nvGraphicFramePr>
        <p:xfrm>
          <a:off x="5899465" y="906162"/>
          <a:ext cx="4257158" cy="4996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3" imgW="5257080" imgH="6171120" progId="Photoshop.Image.13">
                  <p:embed/>
                </p:oleObj>
              </mc:Choice>
              <mc:Fallback>
                <p:oleObj name="Image" r:id="rId3" imgW="5257080" imgH="6171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9465" y="906162"/>
                        <a:ext cx="4257158" cy="4996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1: Oriëntatie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Project onderwerp</a:t>
            </a:r>
          </a:p>
          <a:p>
            <a:r>
              <a:rPr lang="nl-NL" dirty="0" smtClean="0"/>
              <a:t>Vragenlijst</a:t>
            </a:r>
          </a:p>
          <a:p>
            <a:r>
              <a:rPr lang="nl-NL" dirty="0" smtClean="0"/>
              <a:t>Beschrijving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7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2: Definitie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Plan van aanpak</a:t>
            </a:r>
          </a:p>
          <a:p>
            <a:r>
              <a:rPr lang="nl-NL" dirty="0" smtClean="0"/>
              <a:t>Planning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2" y="756837"/>
            <a:ext cx="4629070" cy="549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7600" y="738388"/>
            <a:ext cx="8596668" cy="1320800"/>
          </a:xfrm>
        </p:spPr>
        <p:txBody>
          <a:bodyPr/>
          <a:lstStyle/>
          <a:p>
            <a:r>
              <a:rPr lang="nl-NL" dirty="0" smtClean="0"/>
              <a:t>Fase 3</a:t>
            </a:r>
            <a:r>
              <a:rPr lang="nl-NL" dirty="0" smtClean="0"/>
              <a:t>: </a:t>
            </a:r>
            <a:r>
              <a:rPr lang="nl-NL" dirty="0" smtClean="0"/>
              <a:t>Ontwerp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92755" y="2059188"/>
            <a:ext cx="8596668" cy="3880773"/>
          </a:xfrm>
        </p:spPr>
        <p:txBody>
          <a:bodyPr/>
          <a:lstStyle/>
          <a:p>
            <a:r>
              <a:rPr lang="nl-NL" dirty="0" smtClean="0"/>
              <a:t>Functioneel ontwerp</a:t>
            </a:r>
          </a:p>
          <a:p>
            <a:r>
              <a:rPr lang="nl-NL" dirty="0" smtClean="0"/>
              <a:t>Aangepaste planning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54" y="617915"/>
            <a:ext cx="6314825" cy="6048001"/>
          </a:xfrm>
          <a:prstGeom prst="rect">
            <a:avLst/>
          </a:prstGeom>
        </p:spPr>
      </p:pic>
      <p:pic>
        <p:nvPicPr>
          <p:cNvPr id="4" name="Afbeelding 3" descr="C:\wamp\www\tovuti\docs\prototype layout\whoop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5" y="3500461"/>
            <a:ext cx="5847475" cy="3155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2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4: Technisch ontwerp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Normaliseren  </a:t>
            </a:r>
          </a:p>
          <a:p>
            <a:pPr marL="0" indent="0">
              <a:buNone/>
            </a:pPr>
            <a:r>
              <a:rPr lang="nl-NL" dirty="0" smtClean="0"/>
              <a:t>      </a:t>
            </a:r>
            <a:r>
              <a:rPr lang="nl-NL" sz="1600" dirty="0" smtClean="0"/>
              <a:t>Geen </a:t>
            </a:r>
            <a:r>
              <a:rPr lang="nl-NL" sz="1600" dirty="0" err="1" smtClean="0"/>
              <a:t>Codd</a:t>
            </a:r>
            <a:endParaRPr lang="nl-NL" sz="1600" dirty="0" smtClean="0"/>
          </a:p>
          <a:p>
            <a:r>
              <a:rPr lang="nl-NL" dirty="0" smtClean="0"/>
              <a:t>ERD</a:t>
            </a:r>
          </a:p>
        </p:txBody>
      </p:sp>
      <p:pic>
        <p:nvPicPr>
          <p:cNvPr id="4" name="Afbeelding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76582" y="1410358"/>
            <a:ext cx="4142587" cy="483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5: Realisatie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Database</a:t>
            </a:r>
          </a:p>
          <a:p>
            <a:r>
              <a:rPr lang="nl-NL" dirty="0" smtClean="0"/>
              <a:t>GitHub</a:t>
            </a:r>
          </a:p>
          <a:p>
            <a:r>
              <a:rPr lang="nl-NL" dirty="0" err="1" smtClean="0"/>
              <a:t>Notepad</a:t>
            </a:r>
            <a:r>
              <a:rPr lang="nl-NL" dirty="0" smtClean="0"/>
              <a:t>++</a:t>
            </a:r>
            <a:endParaRPr lang="nl-NL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062" y="1323876"/>
            <a:ext cx="7575948" cy="400418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73" y="4106449"/>
            <a:ext cx="5049099" cy="24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6: Oplevering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Acceptatietest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096" y="1360726"/>
            <a:ext cx="5829300" cy="424815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84925" y="3484801"/>
            <a:ext cx="58451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/>
              <a:t>Testscenario 1</a:t>
            </a:r>
            <a:endParaRPr lang="nl-NL" sz="1200" dirty="0"/>
          </a:p>
          <a:p>
            <a:r>
              <a:rPr lang="nl-NL" sz="1200" b="1" dirty="0"/>
              <a:t>Case </a:t>
            </a:r>
            <a:endParaRPr lang="nl-NL" sz="1200" dirty="0"/>
          </a:p>
          <a:p>
            <a:r>
              <a:rPr lang="nl-NL" sz="1200" dirty="0"/>
              <a:t>Lid Wijzigen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Scenario</a:t>
            </a:r>
            <a:endParaRPr lang="nl-NL" sz="1200" dirty="0"/>
          </a:p>
          <a:p>
            <a:r>
              <a:rPr lang="nl-NL" sz="1200" dirty="0"/>
              <a:t>De gebruiker start de </a:t>
            </a:r>
            <a:r>
              <a:rPr lang="nl-NL" sz="1200" dirty="0" smtClean="0"/>
              <a:t>website </a:t>
            </a:r>
            <a:r>
              <a:rPr lang="nl-NL" sz="1200" dirty="0"/>
              <a:t>op en </a:t>
            </a:r>
            <a:r>
              <a:rPr lang="nl-NL" sz="1200" dirty="0" smtClean="0"/>
              <a:t>komt </a:t>
            </a:r>
            <a:r>
              <a:rPr lang="nl-NL" sz="1200" dirty="0"/>
              <a:t>op de homepagina.</a:t>
            </a:r>
          </a:p>
          <a:p>
            <a:r>
              <a:rPr lang="nl-NL" sz="1200" dirty="0"/>
              <a:t>De gebruiker klikt op inloggen.</a:t>
            </a:r>
          </a:p>
          <a:p>
            <a:r>
              <a:rPr lang="nl-NL" sz="1200" dirty="0"/>
              <a:t>De gebruiker logt in met gebruikersnaam en wachtwoord en krijgt een menu te zien.</a:t>
            </a:r>
          </a:p>
          <a:p>
            <a:r>
              <a:rPr lang="nl-NL" sz="1200" dirty="0"/>
              <a:t>De gebruiker klikt op “Leden”.</a:t>
            </a:r>
          </a:p>
          <a:p>
            <a:r>
              <a:rPr lang="nl-NL" sz="1200" dirty="0"/>
              <a:t>De gebruiker klikt achter de gegevens van een lid op “wijzigen”.</a:t>
            </a:r>
          </a:p>
          <a:p>
            <a:r>
              <a:rPr lang="nl-NL" sz="1200" dirty="0"/>
              <a:t>De gebruiker past de gewenste gegevens aan en drukt op “aanpassen”.</a:t>
            </a:r>
          </a:p>
          <a:p>
            <a:r>
              <a:rPr lang="nl-NL" sz="1200" dirty="0"/>
              <a:t>De gegevens zijn aangepast.</a:t>
            </a:r>
          </a:p>
          <a:p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7972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64</Words>
  <Application>Microsoft Office PowerPoint</Application>
  <PresentationFormat>Breedbeeld</PresentationFormat>
  <Paragraphs>37</Paragraphs>
  <Slides>7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Image</vt:lpstr>
      <vt:lpstr>Project Tovuti</vt:lpstr>
      <vt:lpstr>Fase 1: Oriëntatie</vt:lpstr>
      <vt:lpstr>Fase 2: Definitie</vt:lpstr>
      <vt:lpstr>Fase 3: Ontwerp</vt:lpstr>
      <vt:lpstr>Fase 4: Technisch ontwerp</vt:lpstr>
      <vt:lpstr>Fase 5: Realisatie</vt:lpstr>
      <vt:lpstr>Fase 6: Oplevering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Tovuti</dc:title>
  <dc:creator>Björn b</dc:creator>
  <cp:lastModifiedBy>Tim Westland</cp:lastModifiedBy>
  <cp:revision>8</cp:revision>
  <dcterms:created xsi:type="dcterms:W3CDTF">2016-02-26T09:09:08Z</dcterms:created>
  <dcterms:modified xsi:type="dcterms:W3CDTF">2016-02-26T10:57:44Z</dcterms:modified>
</cp:coreProperties>
</file>